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3"/>
  </p:notesMasterIdLst>
  <p:sldIdLst>
    <p:sldId id="1102" r:id="rId2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5050"/>
    <a:srgbClr val="9999FF"/>
    <a:srgbClr val="FF9933"/>
    <a:srgbClr val="FF66CC"/>
    <a:srgbClr val="FF2121"/>
    <a:srgbClr val="A8007C"/>
    <a:srgbClr val="CC0097"/>
    <a:srgbClr val="E200A7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56" autoAdjust="0"/>
    <p:restoredTop sz="94249" autoAdjust="0"/>
  </p:normalViewPr>
  <p:slideViewPr>
    <p:cSldViewPr snapToGrid="0">
      <p:cViewPr varScale="1">
        <p:scale>
          <a:sx n="67" d="100"/>
          <a:sy n="67" d="100"/>
        </p:scale>
        <p:origin x="30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Mitchell - ST SC" userId="5decb884-28d4-4cee-8004-a3cbd4f8fed7" providerId="ADAL" clId="{B582D8DE-AC1E-4C13-93EE-FB7175E27C3A}"/>
    <pc:docChg chg="custSel delSld modSld">
      <pc:chgData name="Simon Mitchell - ST SC" userId="5decb884-28d4-4cee-8004-a3cbd4f8fed7" providerId="ADAL" clId="{B582D8DE-AC1E-4C13-93EE-FB7175E27C3A}" dt="2023-03-10T18:33:09.585" v="901" actId="255"/>
      <pc:docMkLst>
        <pc:docMk/>
      </pc:docMkLst>
      <pc:sldChg chg="del">
        <pc:chgData name="Simon Mitchell - ST SC" userId="5decb884-28d4-4cee-8004-a3cbd4f8fed7" providerId="ADAL" clId="{B582D8DE-AC1E-4C13-93EE-FB7175E27C3A}" dt="2023-03-10T18:18:42.982" v="0" actId="2696"/>
        <pc:sldMkLst>
          <pc:docMk/>
          <pc:sldMk cId="225914872" sldId="694"/>
        </pc:sldMkLst>
      </pc:sldChg>
      <pc:sldChg chg="modSp mod">
        <pc:chgData name="Simon Mitchell - ST SC" userId="5decb884-28d4-4cee-8004-a3cbd4f8fed7" providerId="ADAL" clId="{B582D8DE-AC1E-4C13-93EE-FB7175E27C3A}" dt="2023-03-10T18:33:09.585" v="901" actId="255"/>
        <pc:sldMkLst>
          <pc:docMk/>
          <pc:sldMk cId="2283685531" sldId="1102"/>
        </pc:sldMkLst>
        <pc:spChg chg="mod">
          <ac:chgData name="Simon Mitchell - ST SC" userId="5decb884-28d4-4cee-8004-a3cbd4f8fed7" providerId="ADAL" clId="{B582D8DE-AC1E-4C13-93EE-FB7175E27C3A}" dt="2023-03-10T18:19:06.176" v="32" actId="20577"/>
          <ac:spMkLst>
            <pc:docMk/>
            <pc:sldMk cId="2283685531" sldId="1102"/>
            <ac:spMk id="2" creationId="{D61BACC9-F26C-4DA8-80B2-46F2EEF49482}"/>
          </ac:spMkLst>
        </pc:spChg>
        <pc:graphicFrameChg chg="mod modGraphic">
          <ac:chgData name="Simon Mitchell - ST SC" userId="5decb884-28d4-4cee-8004-a3cbd4f8fed7" providerId="ADAL" clId="{B582D8DE-AC1E-4C13-93EE-FB7175E27C3A}" dt="2023-03-10T18:33:09.585" v="901" actId="255"/>
          <ac:graphicFrameMkLst>
            <pc:docMk/>
            <pc:sldMk cId="2283685531" sldId="1102"/>
            <ac:graphicFrameMk id="5" creationId="{FC7508F9-87DD-F4B9-589A-3B8D728E58EE}"/>
          </ac:graphicFrameMkLst>
        </pc:graphicFrameChg>
      </pc:sldChg>
      <pc:sldChg chg="del">
        <pc:chgData name="Simon Mitchell - ST SC" userId="5decb884-28d4-4cee-8004-a3cbd4f8fed7" providerId="ADAL" clId="{B582D8DE-AC1E-4C13-93EE-FB7175E27C3A}" dt="2023-03-10T18:18:46.982" v="1" actId="47"/>
        <pc:sldMkLst>
          <pc:docMk/>
          <pc:sldMk cId="2276783509" sldId="1104"/>
        </pc:sldMkLst>
      </pc:sldChg>
      <pc:sldChg chg="del">
        <pc:chgData name="Simon Mitchell - ST SC" userId="5decb884-28d4-4cee-8004-a3cbd4f8fed7" providerId="ADAL" clId="{B582D8DE-AC1E-4C13-93EE-FB7175E27C3A}" dt="2023-03-10T18:18:46.982" v="1" actId="47"/>
        <pc:sldMkLst>
          <pc:docMk/>
          <pc:sldMk cId="2528858734" sldId="11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93ABC-28BF-4AFF-83C5-CFDEB2E54F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32169-47EB-4DEB-B472-0C53DE644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4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4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74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31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3EA4D0C-31E2-4872-A71E-F9E5CAC2FF25}"/>
              </a:ext>
            </a:extLst>
          </p:cNvPr>
          <p:cNvSpPr/>
          <p:nvPr userDrawn="1"/>
        </p:nvSpPr>
        <p:spPr>
          <a:xfrm>
            <a:off x="0" y="6504908"/>
            <a:ext cx="12192000" cy="36512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KCC_Logo_New_2012_Framed">
            <a:extLst>
              <a:ext uri="{FF2B5EF4-FFF2-40B4-BE49-F238E27FC236}">
                <a16:creationId xmlns:a16="http://schemas.microsoft.com/office/drawing/2014/main" id="{2CC2266E-E2D7-4BB5-BFE4-5A86511C9203}"/>
              </a:ext>
            </a:extLst>
          </p:cNvPr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558132" y="120260"/>
            <a:ext cx="1515807" cy="88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E51B08-EBD9-4749-A8DD-3315DF0B914D}"/>
              </a:ext>
            </a:extLst>
          </p:cNvPr>
          <p:cNvCxnSpPr>
            <a:cxnSpLocks/>
          </p:cNvCxnSpPr>
          <p:nvPr userDrawn="1"/>
        </p:nvCxnSpPr>
        <p:spPr>
          <a:xfrm>
            <a:off x="0" y="724823"/>
            <a:ext cx="10451805" cy="0"/>
          </a:xfrm>
          <a:prstGeom prst="line">
            <a:avLst/>
          </a:prstGeom>
          <a:ln w="57150">
            <a:solidFill>
              <a:srgbClr val="FF0000">
                <a:alpha val="89804"/>
              </a:srgb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Footer Placeholder 28">
            <a:extLst>
              <a:ext uri="{FF2B5EF4-FFF2-40B4-BE49-F238E27FC236}">
                <a16:creationId xmlns:a16="http://schemas.microsoft.com/office/drawing/2014/main" id="{68947577-FDCA-424A-A2D1-F64C8DC5611E}"/>
              </a:ext>
            </a:extLst>
          </p:cNvPr>
          <p:cNvSpPr txBox="1">
            <a:spLocks/>
          </p:cNvSpPr>
          <p:nvPr userDrawn="1"/>
        </p:nvSpPr>
        <p:spPr>
          <a:xfrm>
            <a:off x="22304" y="6510504"/>
            <a:ext cx="2129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bg1"/>
                </a:solidFill>
                <a:latin typeface="Arial Nova" panose="020B0504020202020204" pitchFamily="34" charset="0"/>
              </a:rPr>
              <a:t>Strategic Commissioning</a:t>
            </a:r>
          </a:p>
        </p:txBody>
      </p:sp>
    </p:spTree>
    <p:extLst>
      <p:ext uri="{BB962C8B-B14F-4D97-AF65-F5344CB8AC3E}">
        <p14:creationId xmlns:p14="http://schemas.microsoft.com/office/powerpoint/2010/main" val="341237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1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65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90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28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1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83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7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70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1BACC9-F26C-4DA8-80B2-46F2EEF49482}"/>
              </a:ext>
            </a:extLst>
          </p:cNvPr>
          <p:cNvSpPr txBox="1"/>
          <p:nvPr/>
        </p:nvSpPr>
        <p:spPr>
          <a:xfrm>
            <a:off x="229931" y="182880"/>
            <a:ext cx="568283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Kent Adult Social Care Commissioning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7508F9-87DD-F4B9-589A-3B8D728E5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62182"/>
              </p:ext>
            </p:extLst>
          </p:nvPr>
        </p:nvGraphicFramePr>
        <p:xfrm>
          <a:off x="229931" y="1114425"/>
          <a:ext cx="11685844" cy="459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5844">
                  <a:extLst>
                    <a:ext uri="{9D8B030D-6E8A-4147-A177-3AD203B41FA5}">
                      <a16:colId xmlns:a16="http://schemas.microsoft.com/office/drawing/2014/main" val="205696229"/>
                    </a:ext>
                  </a:extLst>
                </a:gridCol>
              </a:tblGrid>
              <a:tr h="39202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The following are the key projects underway within Adult Social Care Commissioning through 2023: 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Older People’s Residential / Nursing contract </a:t>
                      </a:r>
                      <a:r>
                        <a:rPr lang="en-GB" sz="2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reprocurement</a:t>
                      </a: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(by April 2024)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 of Care programme (April 2023) – Market Sustainability Plan 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 Discharge Programme (integrated approach with NHS K&amp;M)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 Well Kent &amp; Medway (new contract starts April 2023)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Kent Advocacy Services (new contract starts August 2023)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Domestic Abuse SAFER (Property target hardening) procurement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Technology Enabled Care procurement (evaluation phase)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Integrated Community Equipment Service (</a:t>
                      </a:r>
                      <a:r>
                        <a:rPr lang="en-GB" sz="2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reprocurement</a:t>
                      </a: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Preventative Services – Savings programme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 Improvement Agencies contract (review and future direction)</a:t>
                      </a: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Social Care Accommodation Strategy (review and update)</a:t>
                      </a: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7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68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253a20d-c735-4bfe-a8b7-3e6ab37f5f90}" enabled="0" method="" siteId="{3253a20d-c735-4bfe-a8b7-3e6ab37f5f9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Maynard, Clare - ST SC</dc:creator>
  <cp:lastModifiedBy>Simon Mitchell - ST SC</cp:lastModifiedBy>
  <cp:revision>13</cp:revision>
  <dcterms:created xsi:type="dcterms:W3CDTF">2020-06-26T10:29:18Z</dcterms:created>
  <dcterms:modified xsi:type="dcterms:W3CDTF">2023-03-10T18:33:18Z</dcterms:modified>
</cp:coreProperties>
</file>