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60967-160F-40A3-8B9F-6D5801BAFCAA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356C0-1673-4667-BE0A-744800E1172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45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830ADC-5ABA-4C64-A2BF-BD2DCA56B98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54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5A94-448F-2AE1-E971-7F988383D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A4ACC-1E06-AD9B-D7DF-98615E52A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79C57-55F4-C080-3F3A-8DF5CF3C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2A786-7CD0-1946-9B1A-208D4705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6BA6-3F39-655C-FE13-548B9992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0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85719-EAC8-134C-14D0-4C5F0F7B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5C0F9-CC25-238E-A1F3-2CE26A23C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40D64-FD61-F062-849A-DC57CC79F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AB38E-0AA9-0D87-26C6-8C23A25E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07F1A-41F1-F53F-903D-C5883426E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7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8E0FE-39AD-48B5-D177-9AA5D3336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BDFC6-B783-257E-9354-78CB9793F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CF773-B547-F1D4-1C3F-6F3CD3CE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28325-01DA-5E59-E1BC-09A7633E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F68E-7BEC-2B7E-8A0C-3EA06061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03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EA4D0C-31E2-4872-A71E-F9E5CAC2FF25}"/>
              </a:ext>
            </a:extLst>
          </p:cNvPr>
          <p:cNvSpPr/>
          <p:nvPr userDrawn="1"/>
        </p:nvSpPr>
        <p:spPr>
          <a:xfrm>
            <a:off x="0" y="6504908"/>
            <a:ext cx="12192000" cy="36512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KCC_Logo_New_2012_Framed">
            <a:extLst>
              <a:ext uri="{FF2B5EF4-FFF2-40B4-BE49-F238E27FC236}">
                <a16:creationId xmlns:a16="http://schemas.microsoft.com/office/drawing/2014/main" id="{2CC2266E-E2D7-4BB5-BFE4-5A86511C9203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558132" y="120260"/>
            <a:ext cx="1515807" cy="88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E51B08-EBD9-4749-A8DD-3315DF0B914D}"/>
              </a:ext>
            </a:extLst>
          </p:cNvPr>
          <p:cNvCxnSpPr>
            <a:cxnSpLocks/>
          </p:cNvCxnSpPr>
          <p:nvPr userDrawn="1"/>
        </p:nvCxnSpPr>
        <p:spPr>
          <a:xfrm>
            <a:off x="0" y="724823"/>
            <a:ext cx="10451805" cy="0"/>
          </a:xfrm>
          <a:prstGeom prst="line">
            <a:avLst/>
          </a:prstGeom>
          <a:ln w="57150">
            <a:solidFill>
              <a:srgbClr val="FF0000">
                <a:alpha val="89804"/>
              </a:srgb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Footer Placeholder 28">
            <a:extLst>
              <a:ext uri="{FF2B5EF4-FFF2-40B4-BE49-F238E27FC236}">
                <a16:creationId xmlns:a16="http://schemas.microsoft.com/office/drawing/2014/main" id="{68947577-FDCA-424A-A2D1-F64C8DC5611E}"/>
              </a:ext>
            </a:extLst>
          </p:cNvPr>
          <p:cNvSpPr txBox="1">
            <a:spLocks/>
          </p:cNvSpPr>
          <p:nvPr userDrawn="1"/>
        </p:nvSpPr>
        <p:spPr>
          <a:xfrm>
            <a:off x="22304" y="6510504"/>
            <a:ext cx="2129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bg1"/>
                </a:solidFill>
                <a:latin typeface="Arial Nova" panose="020B0504020202020204" pitchFamily="34" charset="0"/>
              </a:rPr>
              <a:t>Strategic Commissioning</a:t>
            </a:r>
          </a:p>
        </p:txBody>
      </p:sp>
    </p:spTree>
    <p:extLst>
      <p:ext uri="{BB962C8B-B14F-4D97-AF65-F5344CB8AC3E}">
        <p14:creationId xmlns:p14="http://schemas.microsoft.com/office/powerpoint/2010/main" val="87498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60758-320A-4BCE-AF79-68944DDA9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09964-AAA6-631C-2A4B-07402622C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D8E77-75F8-2FDE-0C1F-E2DB8435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63024-4A4C-AD24-E405-15459FA3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15432-1EF8-2608-83C1-1429E600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24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B4621-81D9-4CAD-72E0-7888AD5E2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AFF97-BF0E-0FD6-9717-CFC07F97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24A02-85DB-D07D-9531-95A35B6C1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4F80A-2F3E-2EA3-0B8B-67766B1C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6EE30-6E8B-FA37-968D-903605E26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95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F19A-250F-69F0-C7AE-2EEC79EF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CEF9E-962E-A6AE-64A0-88D7392D3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14795-DAC2-1944-AB8A-E75D5F1FF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16DBE-00F1-C8AF-D9C3-C6E734F1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A818D-7C7D-4297-A8BF-E3406176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9371D-4D72-7A3B-2310-B25A0BD5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34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B6421-16D3-D26D-6EDA-907C3D03E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353BB-EF0E-B07A-3F55-771EFFBEC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53263-7899-A977-CC44-9A82F4147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159FE6-5F79-219D-B9F4-C8C06F800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DFF063-ED64-D718-8B12-DCB3CC088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292983-CECB-BA55-2490-6E9135FC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CFEABE-1F2E-8BA9-25BE-7172F903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6380E-E557-A5FB-A71C-F60A18A8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18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BFB2-80A3-2A3A-E7D3-0D075F9A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1EFF2-420A-158B-779A-D7CB0BE6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BDE03-E897-AE31-2356-B8FD682B5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A188C-3510-C7E0-CCBE-F1EAE975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53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1F964-A61D-9E8C-D2D6-F1CD252B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FD7B1-440C-F80E-531F-1AA96968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D7F7C-9A45-15F5-78F6-D5146BEE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55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9ED22-BECC-DD62-335D-5FECF76A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6B838-8D2E-DB41-C947-EDFD12F78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40858-75E8-2891-46B2-D48391FC9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6BF0C-72DF-6447-39B8-0B4503C9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1180A-1400-B252-8025-AAE3F959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10B364-2EEA-CD04-F6E3-8589CC90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73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F066-61BA-C405-C105-A176035A9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95423-E848-6D44-55E7-CCA528DA1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FF300-85EC-52FD-33F0-8637F4745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8D6BA-7308-6567-943B-6FBE718A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E15B1-96D5-BFF1-E6DA-DF0B2EE9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7A306-4ECD-DC8C-8C54-429B3025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56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8544CA-B6E4-7020-95EB-7DF0921C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9520A-CC04-6713-0397-898114A87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BC68E-0DEA-9D47-8043-F3361063D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A122-B12B-4447-820A-8D94F3B5A873}" type="datetimeFigureOut">
              <a:rPr lang="en-GB" smtClean="0"/>
              <a:t>10/03/2023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D50A7-9E45-B0F0-A57B-30075812A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789AA-D312-B48B-EA97-9F77E342E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5A34-7498-43B6-8394-AB2D0F8442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97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cadultreferrals@lookahead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554B11A-7C99-4D32-9717-39FDACFB4131}"/>
              </a:ext>
            </a:extLst>
          </p:cNvPr>
          <p:cNvSpPr txBox="1"/>
          <p:nvPr/>
        </p:nvSpPr>
        <p:spPr>
          <a:xfrm>
            <a:off x="585354" y="126423"/>
            <a:ext cx="1004781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Kent Homeless Connect Update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4C7E41D-B883-425C-88D2-CBEB193FC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194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C5BF18E-AEF3-4CF0-8BBA-BF8960C75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194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46D14D-9412-DA84-594B-FD166196687D}"/>
              </a:ext>
            </a:extLst>
          </p:cNvPr>
          <p:cNvSpPr txBox="1"/>
          <p:nvPr/>
        </p:nvSpPr>
        <p:spPr>
          <a:xfrm>
            <a:off x="971006" y="967110"/>
            <a:ext cx="1024998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ea typeface="Calibri" panose="020F0502020204030204" pitchFamily="34" charset="0"/>
              </a:rPr>
              <a:t>As you will be aware, the decisions have been taken by respective Cabinet Members regarding the ending of the Kent Homeless Connect service, the variation of the contract to include a transition period, and the transfer of £4,652k transition funding from the council’s reserves.</a:t>
            </a:r>
          </a:p>
          <a:p>
            <a:endParaRPr lang="en-GB" sz="160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effectLst/>
                <a:ea typeface="Calibri" panose="020F0502020204030204" pitchFamily="34" charset="0"/>
              </a:rPr>
              <a:t>KCC’s officers continue to work in collaboration with both prime providers and districts and borough authorities to develop local transition plans to guide how support will operate over the 18-month transition period (1 October 22 – 31 March 2024) and beyond.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ea typeface="Calibri" panose="020F0502020204030204" pitchFamily="34" charset="0"/>
              </a:rPr>
              <a:t>All rough sleeper outreach work funded through the Kent Homeless Connect contract has now come to an 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ea typeface="Calibri" panose="020F0502020204030204" pitchFamily="34" charset="0"/>
              </a:rPr>
              <a:t>KHC funded prevention services will begin to wind down as of 1.4.23, with this element coming to a complete end by the 30.9.23.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endParaRPr lang="en-GB" sz="1600" dirty="0"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ea typeface="Calibri" panose="020F0502020204030204" pitchFamily="34" charset="0"/>
              </a:rPr>
              <a:t>Look Ahead have now ended their funding of the KHC single point of access. This has resulted in some changes to the referral process in North (Dartford, Gravesham and Swale) &amp; West (Sevenoaks, Tonbridge &amp; Malling and Tunbridge Wells) Kent. Look Ahead are still accepting accommodation referrals directly from District &amp; Borough Councils and external partners (including KCC ASC teams, drug and alcohol services and homelessness outreach services). These can be sent to </a:t>
            </a:r>
            <a:r>
              <a:rPr lang="en-GB" sz="1600" dirty="0">
                <a:ea typeface="Calibri" panose="020F0502020204030204" pitchFamily="34" charset="0"/>
                <a:hlinkClick r:id="rId3"/>
              </a:rPr>
              <a:t>khcadultreferrals@lookahead.org.uk</a:t>
            </a:r>
            <a:r>
              <a:rPr lang="en-GB" sz="1600" dirty="0">
                <a:ea typeface="Calibri" panose="020F0502020204030204" pitchFamily="34" charset="0"/>
              </a:rPr>
              <a:t>. </a:t>
            </a:r>
            <a:r>
              <a:rPr lang="en-GB" sz="1600" b="1" dirty="0">
                <a:ea typeface="Calibri" panose="020F0502020204030204" pitchFamily="34" charset="0"/>
              </a:rPr>
              <a:t>Please do not share this email address with people requiring support.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ea typeface="Calibri" panose="020F0502020204030204" pitchFamily="34" charset="0"/>
              </a:rPr>
              <a:t>KCC Adult Social Care have begun to conduct Care Act Assessments of people who are currently supported by the service, that may have eligible needs.</a:t>
            </a:r>
            <a:endParaRPr lang="en-GB" sz="16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253a20d-c735-4bfe-a8b7-3e6ab37f5f90}" enabled="0" method="" siteId="{3253a20d-c735-4bfe-a8b7-3e6ab37f5f9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Guest - ST SC</dc:creator>
  <cp:lastModifiedBy>Max Guest - ST SC</cp:lastModifiedBy>
  <cp:revision>3</cp:revision>
  <dcterms:created xsi:type="dcterms:W3CDTF">2023-01-10T11:27:32Z</dcterms:created>
  <dcterms:modified xsi:type="dcterms:W3CDTF">2023-03-10T15:31:22Z</dcterms:modified>
</cp:coreProperties>
</file>