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31D84-C535-46D3-CADB-0B61060A4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486982-EE50-1457-8EDF-08333A09F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5C02A-C63F-07D5-7C68-E7F691D6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3669-610C-432D-B0C7-BAB0B5F6ECD8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6138A-E8F9-9D56-5CFB-A9DB73E03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203A1-2F29-E5B4-8B6F-CAA92FA68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7830-0AA3-4088-A238-38FA6263D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22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4F26D-E7AC-FA3C-9F64-A5B991A07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A12F5B-3D1E-F00B-CD90-6EDB83B7E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29D3A-FD2A-C484-5679-DC2B7F2E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3669-610C-432D-B0C7-BAB0B5F6ECD8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2C790-0A7B-31F7-D438-04540C1F0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D7B5E-CEAA-8D6B-BC52-5AF64D00C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7830-0AA3-4088-A238-38FA6263D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3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E592F4-D79E-ABBF-39AE-E10380AE4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2F9C6-77DF-1A4D-D504-699DC8513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4B9EB-C90D-F013-AC0E-6B0FE79F9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3669-610C-432D-B0C7-BAB0B5F6ECD8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219E5-631B-5524-439E-A76285159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64C66-6BE5-AE23-81CC-41A71E2F3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7830-0AA3-4088-A238-38FA6263D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89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AB106-8D98-CB15-A896-AF763AA47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A8CB4-405E-94F2-3244-11D8E3811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8558F-96FD-B508-D3A0-739FBB84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3669-610C-432D-B0C7-BAB0B5F6ECD8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C5821-F59A-4C35-9B50-1D200491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E288B-5734-4A98-8A45-72F49E1B0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7830-0AA3-4088-A238-38FA6263D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7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29D8-DAF5-519F-CFB0-3C4A73DFE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AC296-59BD-5095-9151-9C9DDA22F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90FB7-400A-1844-8B13-A533380DB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3669-610C-432D-B0C7-BAB0B5F6ECD8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318E0-139D-D962-4EA9-75C9897D8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6FC8F-9077-E034-201A-CC343FFC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7830-0AA3-4088-A238-38FA6263D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66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FAED-0486-6886-86E9-C4F05B1CA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E9AC8-7C11-2603-D985-1F3629BDA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A535B8-A179-C334-19C0-229F35B1C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39F95-5198-88CB-0FDB-CBF179164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3669-610C-432D-B0C7-BAB0B5F6ECD8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889DA-1499-AAD2-DE72-F0C97B45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434F0-219E-A5C5-D691-8EF17278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7830-0AA3-4088-A238-38FA6263D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2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F2E10-58D6-F7C1-315C-F590AADC3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884BA-89D5-34CC-0616-ABF1B7A33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0277C3-609B-E7BC-DFB5-856EF7E5C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928A81-77B1-5D24-CC69-842373EC8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A6ADBE-E691-C302-20F3-6360E8567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1343C1-FABB-AF5C-65D0-715CFA3E7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3669-610C-432D-B0C7-BAB0B5F6ECD8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4B1090-CF36-646A-79C4-5DFC90D6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7EB7DC-440A-5AE3-B9F1-85CA4CF7E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7830-0AA3-4088-A238-38FA6263D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38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0EAB2-5BA6-A291-22BB-4447B06E0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281A88-652F-2D3C-C284-BB14D7F5B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3669-610C-432D-B0C7-BAB0B5F6ECD8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F08F86-B468-F32E-6961-C1EF715E4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9E355-596D-BA9B-BAB9-12CE98720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7830-0AA3-4088-A238-38FA6263D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43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FDA805-3AA7-5ED3-57AA-D8A86DC56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3669-610C-432D-B0C7-BAB0B5F6ECD8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6749A2-AF4C-5EE1-609B-FAC09B26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44F9C-910D-6899-3D77-BA7F085A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7830-0AA3-4088-A238-38FA6263D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54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0F451-9161-91BB-DC6B-85D56F8AC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BC7F3-51A9-0E76-28E3-CB58B1A54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307C5B-A898-0DC5-45B9-BC939EEB8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5388B-871F-92B0-526F-66CF1CDA8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3669-610C-432D-B0C7-BAB0B5F6ECD8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33A16-7366-794D-63A0-7E16184D2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8C080-8557-E134-2409-D1B218B3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7830-0AA3-4088-A238-38FA6263D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58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8F41C-4197-2D4B-1330-F2298163F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BB7689-AE6E-60DA-2497-36F2424F2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F4B49-45FD-EC0A-38B1-0730B596F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C3D9F-3027-0764-7F79-9D1C13933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3669-610C-432D-B0C7-BAB0B5F6ECD8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BF46C-4393-4094-389E-77FFD13CC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CA7DE-3474-5ED0-F2A6-3A5BE2BE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7830-0AA3-4088-A238-38FA6263D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9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6A3D4-91AE-2D22-374F-0D8B8CCD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05BEF-0969-1FFD-2B60-E88E685D9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7E408-3ADF-E137-4533-DE3353C40F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63669-610C-432D-B0C7-BAB0B5F6ECD8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AFEAA-4B7D-4811-6E1C-894A20ABD9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68D67-CDF0-3F71-308F-F11BB559B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F7830-0AA3-4088-A238-38FA6263D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91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omesticAbuseCommissioning@kent.gov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CC3ED-E9BF-5197-E17E-C69C84DE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49" y="1409075"/>
            <a:ext cx="11020581" cy="4767888"/>
          </a:xfrm>
        </p:spPr>
        <p:txBody>
          <a:bodyPr>
            <a:normAutofit/>
          </a:bodyPr>
          <a:lstStyle/>
          <a:p>
            <a:r>
              <a:rPr lang="en-GB" sz="1800" b="1" dirty="0"/>
              <a:t>Strategic Commissioning Restructure </a:t>
            </a:r>
            <a:r>
              <a:rPr lang="en-GB" sz="1800" dirty="0"/>
              <a:t>– The Domestic Abuse portfolio has been aligned to the new Integrated Commissioning Team, bringing together children's and adults commissioned DA services into one team. As a result of the restructure, there has been some change in staffing within the core team – the new structure and team will be in place from September 1</a:t>
            </a:r>
            <a:r>
              <a:rPr lang="en-GB" sz="1800" baseline="30000" dirty="0"/>
              <a:t>st</a:t>
            </a:r>
            <a:r>
              <a:rPr lang="en-GB" sz="1800" dirty="0"/>
              <a:t>. </a:t>
            </a:r>
          </a:p>
          <a:p>
            <a:r>
              <a:rPr lang="en-GB" sz="1800" b="1" dirty="0"/>
              <a:t>KIDAS Contract Performance </a:t>
            </a:r>
            <a:r>
              <a:rPr lang="en-GB" sz="1800" dirty="0"/>
              <a:t>- All funding partners are currently receiving 2022/23 performance reports via engagement meetings, any concerns please contact the team - via </a:t>
            </a:r>
            <a:r>
              <a:rPr lang="en-GB" sz="1800" dirty="0">
                <a:hlinkClick r:id="rId2"/>
              </a:rPr>
              <a:t>DomesticAbuseCommissioning@kent.gov.uk</a:t>
            </a:r>
            <a:endParaRPr lang="en-GB" sz="1800" dirty="0"/>
          </a:p>
          <a:p>
            <a:r>
              <a:rPr lang="en-GB" sz="1800" b="1" dirty="0">
                <a:effectLst/>
                <a:ea typeface="Calibri" panose="020F0502020204030204" pitchFamily="34" charset="0"/>
              </a:rPr>
              <a:t>KIDAS Contract extension </a:t>
            </a:r>
            <a:r>
              <a:rPr lang="en-GB" sz="1800" dirty="0">
                <a:effectLst/>
                <a:ea typeface="Calibri" panose="020F0502020204030204" pitchFamily="34" charset="0"/>
              </a:rPr>
              <a:t>– this has been approved for 2024-26 and currently consulting with all 12 funding partners of the contract </a:t>
            </a:r>
          </a:p>
          <a:p>
            <a:r>
              <a:rPr lang="en-GB" sz="1800" b="1" dirty="0">
                <a:effectLst/>
                <a:ea typeface="Calibri" panose="020F0502020204030204" pitchFamily="34" charset="0"/>
              </a:rPr>
              <a:t>Recommissioning activity </a:t>
            </a:r>
            <a:r>
              <a:rPr lang="en-GB" sz="1800" dirty="0">
                <a:effectLst/>
                <a:ea typeface="Calibri" panose="020F0502020204030204" pitchFamily="34" charset="0"/>
              </a:rPr>
              <a:t>– The Domestic Abuse contract will be recommissioned in full by early 2026. Consultation and engagement work will commence end 2023/early 2024 </a:t>
            </a:r>
          </a:p>
          <a:p>
            <a:r>
              <a:rPr lang="en-GB" sz="1800" b="1" dirty="0">
                <a:ea typeface="Calibri" panose="020F0502020204030204" pitchFamily="34" charset="0"/>
              </a:rPr>
              <a:t>Sanctuary Access For Eligible Residents (S</a:t>
            </a:r>
            <a:r>
              <a:rPr lang="en-GB" sz="1800" b="1" dirty="0">
                <a:effectLst/>
                <a:ea typeface="Calibri" panose="020F0502020204030204" pitchFamily="34" charset="0"/>
              </a:rPr>
              <a:t>AFER) – </a:t>
            </a:r>
            <a:r>
              <a:rPr lang="en-GB" sz="1800" dirty="0">
                <a:ea typeface="Calibri" panose="020F0502020204030204" pitchFamily="34" charset="0"/>
              </a:rPr>
              <a:t>Currently u</a:t>
            </a:r>
            <a:r>
              <a:rPr lang="en-GB" sz="1800" dirty="0">
                <a:effectLst/>
                <a:ea typeface="Calibri" panose="020F0502020204030204" pitchFamily="34" charset="0"/>
              </a:rPr>
              <a:t>ndergoing the evaluation stage of the procurement exercise. Service is on track to be awarded on October 1</a:t>
            </a:r>
            <a:r>
              <a:rPr lang="en-GB" sz="1800" baseline="30000" dirty="0">
                <a:effectLst/>
                <a:ea typeface="Calibri" panose="020F0502020204030204" pitchFamily="34" charset="0"/>
              </a:rPr>
              <a:t>st</a:t>
            </a:r>
            <a:r>
              <a:rPr lang="en-GB" sz="1800" dirty="0">
                <a:effectLst/>
                <a:ea typeface="Calibri" panose="020F0502020204030204" pitchFamily="34" charset="0"/>
              </a:rPr>
              <a:t> with a go live date for December 1</a:t>
            </a:r>
            <a:r>
              <a:rPr lang="en-GB" sz="1800" baseline="30000" dirty="0">
                <a:effectLst/>
                <a:ea typeface="Calibri" panose="020F0502020204030204" pitchFamily="34" charset="0"/>
              </a:rPr>
              <a:t>st</a:t>
            </a:r>
            <a:r>
              <a:rPr lang="en-GB" sz="1800" dirty="0">
                <a:effectLst/>
                <a:ea typeface="Calibri" panose="020F0502020204030204" pitchFamily="34" charset="0"/>
              </a:rPr>
              <a:t> </a:t>
            </a:r>
            <a:endParaRPr lang="en-GB" sz="1800" b="1" dirty="0">
              <a:effectLst/>
              <a:ea typeface="Calibri" panose="020F0502020204030204" pitchFamily="34" charset="0"/>
            </a:endParaRPr>
          </a:p>
          <a:p>
            <a:r>
              <a:rPr lang="en-GB" sz="1800" b="1" dirty="0"/>
              <a:t>Safe Accommodation Support Service </a:t>
            </a:r>
            <a:r>
              <a:rPr lang="en-GB" sz="1800" dirty="0"/>
              <a:t>(SASS) delivering support to children residing in all forms of safe accommodation – referrals began on 21</a:t>
            </a:r>
            <a:r>
              <a:rPr lang="en-GB" sz="1800" baseline="30000" dirty="0"/>
              <a:t>st</a:t>
            </a:r>
            <a:r>
              <a:rPr lang="en-GB" sz="1800" dirty="0"/>
              <a:t> August – any questions please contact </a:t>
            </a:r>
            <a:r>
              <a:rPr lang="en-GB" sz="1800" dirty="0">
                <a:hlinkClick r:id="rId2"/>
              </a:rPr>
              <a:t>DomesticAbuseCommissioning@kent.gov.uk</a:t>
            </a:r>
            <a:endParaRPr lang="en-GB" sz="1800" dirty="0"/>
          </a:p>
          <a:p>
            <a:endParaRPr lang="en-GB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B5D3D-DB3D-4AE8-46B8-75514EF21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DD256-47B8-4FFC-AADD-172014D5146E}" type="datetime1">
              <a:rPr lang="en-GB" smtClean="0"/>
              <a:t>23/08/2023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49B7C-3C58-FC28-3B4B-181F4AF5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651C1-285A-CD79-F9EE-D1DE2226B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6D5AF-31EA-4F4A-AB13-EB57E760A5B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3264C51-72F4-BB9B-5B42-BF3E23EB7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</p:spPr>
        <p:txBody>
          <a:bodyPr>
            <a:normAutofit/>
          </a:bodyPr>
          <a:lstStyle/>
          <a:p>
            <a:r>
              <a:rPr lang="en-GB" dirty="0"/>
              <a:t>Domestic Abuse August 2023 update</a:t>
            </a:r>
          </a:p>
        </p:txBody>
      </p:sp>
    </p:spTree>
    <p:extLst>
      <p:ext uri="{BB962C8B-B14F-4D97-AF65-F5344CB8AC3E}">
        <p14:creationId xmlns:p14="http://schemas.microsoft.com/office/powerpoint/2010/main" val="1054462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Domestic Abuse August 2023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Oates  - CED SC</dc:creator>
  <cp:lastModifiedBy>Helen Miller</cp:lastModifiedBy>
  <cp:revision>2</cp:revision>
  <dcterms:created xsi:type="dcterms:W3CDTF">2023-08-23T10:13:18Z</dcterms:created>
  <dcterms:modified xsi:type="dcterms:W3CDTF">2023-08-23T10:49:05Z</dcterms:modified>
</cp:coreProperties>
</file>