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14"/>
  </p:notesMasterIdLst>
  <p:sldIdLst>
    <p:sldId id="1728" r:id="rId6"/>
    <p:sldId id="1718" r:id="rId7"/>
    <p:sldId id="1729" r:id="rId8"/>
    <p:sldId id="275" r:id="rId9"/>
    <p:sldId id="438" r:id="rId10"/>
    <p:sldId id="1719" r:id="rId11"/>
    <p:sldId id="257" r:id="rId12"/>
    <p:sldId id="1740" r:id="rId1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89717" autoAdjust="0"/>
  </p:normalViewPr>
  <p:slideViewPr>
    <p:cSldViewPr snapToGrid="0">
      <p:cViewPr varScale="1">
        <p:scale>
          <a:sx n="62" d="100"/>
          <a:sy n="62" d="100"/>
        </p:scale>
        <p:origin x="1016"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Clark  - CED SPRCA" userId="dbc7393f-29d6-44cf-8d1c-1e5b3cd6a202" providerId="ADAL" clId="{59EAC9F1-120A-460E-8F1A-59F56D7E79B0}"/>
    <pc:docChg chg="modSld">
      <pc:chgData name="Stacey Clark  - CED SPRCA" userId="dbc7393f-29d6-44cf-8d1c-1e5b3cd6a202" providerId="ADAL" clId="{59EAC9F1-120A-460E-8F1A-59F56D7E79B0}" dt="2023-11-07T14:38:00.702" v="0" actId="20577"/>
      <pc:docMkLst>
        <pc:docMk/>
      </pc:docMkLst>
      <pc:sldChg chg="modNotesTx">
        <pc:chgData name="Stacey Clark  - CED SPRCA" userId="dbc7393f-29d6-44cf-8d1c-1e5b3cd6a202" providerId="ADAL" clId="{59EAC9F1-120A-460E-8F1A-59F56D7E79B0}" dt="2023-11-07T14:38:00.702" v="0" actId="20577"/>
        <pc:sldMkLst>
          <pc:docMk/>
          <pc:sldMk cId="4007872607" sldId="1728"/>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16:17:08.248"/>
    </inkml:context>
    <inkml:brush xml:id="br0">
      <inkml:brushProperty name="width" value="0.05" units="cm"/>
      <inkml:brushProperty name="height" value="0.0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B61F3-9FB7-4426-9A5E-D76DCACDD356}" type="datetimeFigureOut">
              <a:rPr lang="en-GB" smtClean="0"/>
              <a:t>21/11/2023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2B6DC-5A88-423C-BDD5-2FC2363F885C}" type="slidenum">
              <a:rPr lang="en-GB" smtClean="0"/>
              <a:t>‹#›</a:t>
            </a:fld>
            <a:endParaRPr lang="en-GB"/>
          </a:p>
        </p:txBody>
      </p:sp>
    </p:spTree>
    <p:extLst>
      <p:ext uri="{BB962C8B-B14F-4D97-AF65-F5344CB8AC3E}">
        <p14:creationId xmlns:p14="http://schemas.microsoft.com/office/powerpoint/2010/main" val="73679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Last year we launched an online referrals system that aimed to mitigate the action of signposting.  The system aims to make referrals simple safe and secure between a network of organisations who onboard to the system.  It was recognised that signposting was not always the best option to help people as some people may feel unconfident about calling an organisation they don’t know, and it was never clear if when sign posting that that person was actually getting the onward support.  </a:t>
            </a:r>
          </a:p>
          <a:p>
            <a:endParaRPr lang="en-GB" dirty="0"/>
          </a:p>
          <a:p>
            <a:r>
              <a:rPr lang="en-GB" dirty="0"/>
              <a:t>A working group made up of different stake holders came together to generate ideas on how to mitigate the action of sign posting and the ReferKent system was the result. </a:t>
            </a:r>
          </a:p>
          <a:p>
            <a:endParaRPr lang="en-GB" dirty="0"/>
          </a:p>
          <a:p>
            <a:r>
              <a:rPr lang="en-GB" dirty="0"/>
              <a:t> </a:t>
            </a:r>
          </a:p>
        </p:txBody>
      </p:sp>
      <p:sp>
        <p:nvSpPr>
          <p:cNvPr id="4" name="Slide Number Placeholder 3"/>
          <p:cNvSpPr>
            <a:spLocks noGrp="1"/>
          </p:cNvSpPr>
          <p:nvPr>
            <p:ph type="sldNum" sz="quarter" idx="5"/>
          </p:nvPr>
        </p:nvSpPr>
        <p:spPr/>
        <p:txBody>
          <a:bodyPr/>
          <a:lstStyle/>
          <a:p>
            <a:fld id="{C3A2B6DC-5A88-423C-BDD5-2FC2363F885C}" type="slidenum">
              <a:rPr lang="en-GB" smtClean="0"/>
              <a:t>1</a:t>
            </a:fld>
            <a:endParaRPr lang="en-GB"/>
          </a:p>
        </p:txBody>
      </p:sp>
    </p:spTree>
    <p:extLst>
      <p:ext uri="{BB962C8B-B14F-4D97-AF65-F5344CB8AC3E}">
        <p14:creationId xmlns:p14="http://schemas.microsoft.com/office/powerpoint/2010/main" val="27931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first the organisations that we targeted were to help provide advice and guidance in relation to financial hardship, but we have since expanded to accommodate for many different types of advice and support services. Having mental health services onboard has been one of our priorities as money worries and mental health often interlink and so now we have a number of mental health services onboard.  </a:t>
            </a:r>
          </a:p>
          <a:p>
            <a:endParaRPr lang="en-GB" dirty="0"/>
          </a:p>
          <a:p>
            <a:r>
              <a:rPr lang="en-GB" dirty="0"/>
              <a:t>I’m just going to take you to our webpage where I can take you to the system and show you how you can find out more about the system.    </a:t>
            </a:r>
          </a:p>
        </p:txBody>
      </p:sp>
      <p:sp>
        <p:nvSpPr>
          <p:cNvPr id="4" name="Slide Number Placeholder 3"/>
          <p:cNvSpPr>
            <a:spLocks noGrp="1"/>
          </p:cNvSpPr>
          <p:nvPr>
            <p:ph type="sldNum" sz="quarter" idx="5"/>
          </p:nvPr>
        </p:nvSpPr>
        <p:spPr/>
        <p:txBody>
          <a:bodyPr/>
          <a:lstStyle/>
          <a:p>
            <a:fld id="{C3A2B6DC-5A88-423C-BDD5-2FC2363F885C}" type="slidenum">
              <a:rPr lang="en-GB" smtClean="0"/>
              <a:t>2</a:t>
            </a:fld>
            <a:endParaRPr lang="en-GB"/>
          </a:p>
        </p:txBody>
      </p:sp>
    </p:spTree>
    <p:extLst>
      <p:ext uri="{BB962C8B-B14F-4D97-AF65-F5344CB8AC3E}">
        <p14:creationId xmlns:p14="http://schemas.microsoft.com/office/powerpoint/2010/main" val="39701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A2B6DC-5A88-423C-BDD5-2FC2363F885C}" type="slidenum">
              <a:rPr lang="en-GB" smtClean="0"/>
              <a:t>3</a:t>
            </a:fld>
            <a:endParaRPr lang="en-GB"/>
          </a:p>
        </p:txBody>
      </p:sp>
    </p:spTree>
    <p:extLst>
      <p:ext uri="{BB962C8B-B14F-4D97-AF65-F5344CB8AC3E}">
        <p14:creationId xmlns:p14="http://schemas.microsoft.com/office/powerpoint/2010/main" val="229625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130 organisations 650 users, 1168 referrals made, and many more in the process  </a:t>
            </a:r>
          </a:p>
        </p:txBody>
      </p:sp>
      <p:sp>
        <p:nvSpPr>
          <p:cNvPr id="4" name="Slide Number Placeholder 3"/>
          <p:cNvSpPr>
            <a:spLocks noGrp="1"/>
          </p:cNvSpPr>
          <p:nvPr>
            <p:ph type="sldNum" sz="quarter" idx="5"/>
          </p:nvPr>
        </p:nvSpPr>
        <p:spPr/>
        <p:txBody>
          <a:bodyPr/>
          <a:lstStyle/>
          <a:p>
            <a:fld id="{889D4105-1CA7-4655-878D-8D016CFC14CC}" type="slidenum">
              <a:rPr lang="en-GB" smtClean="0"/>
              <a:t>4</a:t>
            </a:fld>
            <a:endParaRPr lang="en-GB"/>
          </a:p>
        </p:txBody>
      </p:sp>
    </p:spTree>
    <p:extLst>
      <p:ext uri="{BB962C8B-B14F-4D97-AF65-F5344CB8AC3E}">
        <p14:creationId xmlns:p14="http://schemas.microsoft.com/office/powerpoint/2010/main" val="1748658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Agent referrals are driven by a simple web referral form.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25933-E791-4D25-AD2F-C37796BD2A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02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self-referral option also…..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25933-E791-4D25-AD2F-C37796BD2A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013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A2B6DC-5A88-423C-BDD5-2FC2363F885C}" type="slidenum">
              <a:rPr lang="en-GB" smtClean="0"/>
              <a:t>8</a:t>
            </a:fld>
            <a:endParaRPr lang="en-GB"/>
          </a:p>
        </p:txBody>
      </p:sp>
    </p:spTree>
    <p:extLst>
      <p:ext uri="{BB962C8B-B14F-4D97-AF65-F5344CB8AC3E}">
        <p14:creationId xmlns:p14="http://schemas.microsoft.com/office/powerpoint/2010/main" val="193735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C4868A-1AF4-4B29-9695-FF94B3946C5F}"/>
              </a:ext>
            </a:extLst>
          </p:cNvPr>
          <p:cNvSpPr/>
          <p:nvPr userDrawn="1"/>
        </p:nvSpPr>
        <p:spPr>
          <a:xfrm>
            <a:off x="0" y="-1"/>
            <a:ext cx="12192000" cy="5895975"/>
          </a:xfrm>
          <a:prstGeom prst="rect">
            <a:avLst/>
          </a:prstGeom>
          <a:solidFill>
            <a:srgbClr val="4283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85B9181-00FB-4E86-93D8-8FA469DE1D3D}"/>
              </a:ext>
            </a:extLst>
          </p:cNvPr>
          <p:cNvSpPr>
            <a:spLocks noGrp="1"/>
          </p:cNvSpPr>
          <p:nvPr>
            <p:ph type="ctrTitle" hasCustomPrompt="1"/>
          </p:nvPr>
        </p:nvSpPr>
        <p:spPr>
          <a:xfrm>
            <a:off x="1524000" y="1122363"/>
            <a:ext cx="9144000" cy="2387600"/>
          </a:xfrm>
        </p:spPr>
        <p:txBody>
          <a:bodyPr anchor="b"/>
          <a:lstStyle>
            <a:lvl1pPr algn="ctr">
              <a:defRPr sz="5000" b="1">
                <a:solidFill>
                  <a:schemeClr val="bg1"/>
                </a:solidFill>
                <a:latin typeface="Arial" panose="020B0604020202020204" pitchFamily="34" charset="0"/>
                <a:cs typeface="Arial" panose="020B0604020202020204" pitchFamily="34" charset="0"/>
              </a:defRPr>
            </a:lvl1pPr>
          </a:lstStyle>
          <a:p>
            <a:r>
              <a:rPr lang="en-US"/>
              <a:t>Type your presentation title here in sentence case.</a:t>
            </a:r>
            <a:endParaRPr lang="en-GB"/>
          </a:p>
        </p:txBody>
      </p:sp>
      <p:sp>
        <p:nvSpPr>
          <p:cNvPr id="3" name="Subtitle 2">
            <a:extLst>
              <a:ext uri="{FF2B5EF4-FFF2-40B4-BE49-F238E27FC236}">
                <a16:creationId xmlns:a16="http://schemas.microsoft.com/office/drawing/2014/main" id="{BE0497DD-0E1B-4A70-9CB9-5F869C22B98B}"/>
              </a:ext>
            </a:extLst>
          </p:cNvPr>
          <p:cNvSpPr>
            <a:spLocks noGrp="1"/>
          </p:cNvSpPr>
          <p:nvPr>
            <p:ph type="subTitle" idx="1" hasCustomPrompt="1"/>
          </p:nvPr>
        </p:nvSpPr>
        <p:spPr>
          <a:xfrm>
            <a:off x="1524001" y="3936398"/>
            <a:ext cx="9143999" cy="1799239"/>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&lt;Insert presenter name&gt;</a:t>
            </a:r>
          </a:p>
          <a:p>
            <a:r>
              <a:rPr lang="en-US"/>
              <a:t>&lt;Insert presenter job title&gt;</a:t>
            </a:r>
          </a:p>
          <a:p>
            <a:endParaRPr lang="en-US"/>
          </a:p>
          <a:p>
            <a:r>
              <a:rPr lang="en-GB"/>
              <a:t>Wednesday, 09 September 2020</a:t>
            </a:r>
          </a:p>
        </p:txBody>
      </p:sp>
      <p:sp>
        <p:nvSpPr>
          <p:cNvPr id="4" name="Date Placeholder 3">
            <a:extLst>
              <a:ext uri="{FF2B5EF4-FFF2-40B4-BE49-F238E27FC236}">
                <a16:creationId xmlns:a16="http://schemas.microsoft.com/office/drawing/2014/main" id="{4B9D45CD-7287-4583-BBA4-8828E8B3502D}"/>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5" name="Footer Placeholder 4">
            <a:extLst>
              <a:ext uri="{FF2B5EF4-FFF2-40B4-BE49-F238E27FC236}">
                <a16:creationId xmlns:a16="http://schemas.microsoft.com/office/drawing/2014/main" id="{6A474758-8E59-47F2-B091-44894E59BA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CE742-5F51-4476-8BDF-AD7405D9750D}"/>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1675119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C4868A-1AF4-4B29-9695-FF94B3946C5F}"/>
              </a:ext>
            </a:extLst>
          </p:cNvPr>
          <p:cNvSpPr/>
          <p:nvPr userDrawn="1"/>
        </p:nvSpPr>
        <p:spPr>
          <a:xfrm>
            <a:off x="0" y="0"/>
            <a:ext cx="12192000" cy="5918129"/>
          </a:xfrm>
          <a:prstGeom prst="rect">
            <a:avLst/>
          </a:prstGeom>
          <a:solidFill>
            <a:srgbClr val="4283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85B9181-00FB-4E86-93D8-8FA469DE1D3D}"/>
              </a:ext>
            </a:extLst>
          </p:cNvPr>
          <p:cNvSpPr>
            <a:spLocks noGrp="1"/>
          </p:cNvSpPr>
          <p:nvPr>
            <p:ph type="ctrTitle"/>
          </p:nvPr>
        </p:nvSpPr>
        <p:spPr>
          <a:xfrm>
            <a:off x="1524000" y="1122363"/>
            <a:ext cx="9144000" cy="2387600"/>
          </a:xfrm>
        </p:spPr>
        <p:txBody>
          <a:bodyPr anchor="b"/>
          <a:lstStyle>
            <a:lvl1pPr algn="ctr">
              <a:defRPr sz="5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E0497DD-0E1B-4A70-9CB9-5F869C22B98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9D45CD-7287-4583-BBA4-8828E8B3502D}"/>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5" name="Footer Placeholder 4">
            <a:extLst>
              <a:ext uri="{FF2B5EF4-FFF2-40B4-BE49-F238E27FC236}">
                <a16:creationId xmlns:a16="http://schemas.microsoft.com/office/drawing/2014/main" id="{6A474758-8E59-47F2-B091-44894E59BA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CE742-5F51-4476-8BDF-AD7405D9750D}"/>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3499251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1A0F-3B08-4A4E-830C-F3BF46B64F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4AE222-B9C9-42F3-96F1-973D18EDF8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60423C-3178-43A3-8727-8AE40E8B84FF}"/>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5" name="Footer Placeholder 4">
            <a:extLst>
              <a:ext uri="{FF2B5EF4-FFF2-40B4-BE49-F238E27FC236}">
                <a16:creationId xmlns:a16="http://schemas.microsoft.com/office/drawing/2014/main" id="{AFDC0D26-CAFA-459D-B091-1BC78BB93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AC255C-E885-462E-8DF5-7D88AA67052C}"/>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3878963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7A69C-BC08-41BD-9FC1-5D2CDFA36E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6C69F4-F3BA-4BE6-8F3B-FD16195D70DE}"/>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4D136-C64D-4E6E-9504-392D481BBCE7}"/>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5" name="Footer Placeholder 4">
            <a:extLst>
              <a:ext uri="{FF2B5EF4-FFF2-40B4-BE49-F238E27FC236}">
                <a16:creationId xmlns:a16="http://schemas.microsoft.com/office/drawing/2014/main" id="{72DD13E2-FC99-473B-BB5F-02EEFD8807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CB058F-32FB-43BF-95B3-8127D15BAA72}"/>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669973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2EC0-C4CA-4562-8536-BFFB5011E3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46C947-17FF-4A60-B834-7BE380B622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946815-9938-40BC-82A6-1B5F421061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242765-852B-4FD5-9337-0C4F8CAFA476}"/>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6" name="Footer Placeholder 5">
            <a:extLst>
              <a:ext uri="{FF2B5EF4-FFF2-40B4-BE49-F238E27FC236}">
                <a16:creationId xmlns:a16="http://schemas.microsoft.com/office/drawing/2014/main" id="{52446F60-C286-456A-B9D8-2E7890CBD7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49960E-0C98-42F3-9D51-42FA50817EFA}"/>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3403828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771F-15A8-4E65-86FB-80CAFD5FB4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D695EF-731A-4F33-A8EE-7F7E5174DA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C9BC53-7A18-4DB9-A3D9-988A9D7D26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113DD9-B7A8-4712-B3C5-A69E2469E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6F5053-96C2-449A-832B-FA885CE3EB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35D321-4F72-42C9-A4B9-35CBDA585DBC}"/>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8" name="Footer Placeholder 7">
            <a:extLst>
              <a:ext uri="{FF2B5EF4-FFF2-40B4-BE49-F238E27FC236}">
                <a16:creationId xmlns:a16="http://schemas.microsoft.com/office/drawing/2014/main" id="{DC477578-E348-4763-B109-4DFC416C95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B764DD2-402B-40E7-8B0A-F138C099CADA}"/>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2011169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ADCF-311A-4BC4-A790-64999A605D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C30226-7E7D-458B-84D9-57A93C854DC1}"/>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4" name="Footer Placeholder 3">
            <a:extLst>
              <a:ext uri="{FF2B5EF4-FFF2-40B4-BE49-F238E27FC236}">
                <a16:creationId xmlns:a16="http://schemas.microsoft.com/office/drawing/2014/main" id="{1028244E-B46F-4B4A-B501-5E3C0F5663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6C9674-3E80-4B3E-90AA-29A0EDD2FE73}"/>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3621752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427BF1-57CD-4BA8-BD48-D72074D5AAF6}"/>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3" name="Footer Placeholder 2">
            <a:extLst>
              <a:ext uri="{FF2B5EF4-FFF2-40B4-BE49-F238E27FC236}">
                <a16:creationId xmlns:a16="http://schemas.microsoft.com/office/drawing/2014/main" id="{BAC4A647-23B5-4EEE-AC86-0456EA6412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807E73-BB96-4C59-9C91-BDD67991A576}"/>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167447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F2D6-9037-473D-81DA-0628C6DE87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CCCDD7-0D65-4C4A-8708-593DEE5CFE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B43887-57BF-4EC8-8529-3AA68AB99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0EA569-3E7D-4C46-8836-4784D25E8C57}"/>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6" name="Footer Placeholder 5">
            <a:extLst>
              <a:ext uri="{FF2B5EF4-FFF2-40B4-BE49-F238E27FC236}">
                <a16:creationId xmlns:a16="http://schemas.microsoft.com/office/drawing/2014/main" id="{EE86B87E-460A-498A-9BE5-153C3CB984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E9BC03-AC6B-4181-BFE9-88060E959D81}"/>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1038723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E547-8CAB-4A03-A8E9-AC05B6415D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608C75-343D-42BE-B9AC-1CE99E0E4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DB5A6D-1951-400C-8DCF-C7914782B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5EC01-5577-4313-A869-06B7CD804248}"/>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6" name="Footer Placeholder 5">
            <a:extLst>
              <a:ext uri="{FF2B5EF4-FFF2-40B4-BE49-F238E27FC236}">
                <a16:creationId xmlns:a16="http://schemas.microsoft.com/office/drawing/2014/main" id="{956BF77E-86FC-4C6D-B3D1-C9C9AD1E57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8D0C08-1DF2-4E32-90D8-A4007E329E01}"/>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1723553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E020-043D-4077-AC99-C49DD74B6F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737DDE-B517-4B25-91E6-AFEA0F8B29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2F80DC-1E48-46C5-A1AC-A1CECAC97EF3}"/>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5" name="Footer Placeholder 4">
            <a:extLst>
              <a:ext uri="{FF2B5EF4-FFF2-40B4-BE49-F238E27FC236}">
                <a16:creationId xmlns:a16="http://schemas.microsoft.com/office/drawing/2014/main" id="{7B0FBE0A-1827-4290-919D-042637A317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2A2A37-05C2-4A1F-AF6E-033DC9913544}"/>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2611624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595BCA-911E-41FE-BB4E-22E3118387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9C214D-C2C2-496A-8A43-BCE39FEA3A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675821-B71B-4E67-97A4-7D9DB9C962BE}"/>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5" name="Footer Placeholder 4">
            <a:extLst>
              <a:ext uri="{FF2B5EF4-FFF2-40B4-BE49-F238E27FC236}">
                <a16:creationId xmlns:a16="http://schemas.microsoft.com/office/drawing/2014/main" id="{F75369C4-C65E-4753-B9E9-9064F37B2F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D5C714-CFC5-43DE-8ECD-965BF7D65B68}"/>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2874082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fram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6AC3629-21CA-41B1-BB87-076728A65CC7}"/>
              </a:ext>
            </a:extLst>
          </p:cNvPr>
          <p:cNvSpPr>
            <a:spLocks noGrp="1"/>
          </p:cNvSpPr>
          <p:nvPr>
            <p:ph type="pic" sz="quarter" idx="10" hasCustomPrompt="1"/>
          </p:nvPr>
        </p:nvSpPr>
        <p:spPr>
          <a:xfrm>
            <a:off x="0" y="0"/>
            <a:ext cx="12192000" cy="6858000"/>
          </a:xfrm>
        </p:spPr>
        <p:txBody>
          <a:bodyPr anchor="ctr"/>
          <a:lstStyle>
            <a:lvl1pPr marL="0" indent="0" algn="ctr">
              <a:buNone/>
              <a:defRPr>
                <a:solidFill>
                  <a:srgbClr val="7030A0"/>
                </a:solidFill>
              </a:defRPr>
            </a:lvl1pPr>
          </a:lstStyle>
          <a:p>
            <a:r>
              <a:rPr lang="en-US"/>
              <a:t>Full frame image</a:t>
            </a:r>
          </a:p>
        </p:txBody>
      </p:sp>
    </p:spTree>
    <p:extLst>
      <p:ext uri="{BB962C8B-B14F-4D97-AF65-F5344CB8AC3E}">
        <p14:creationId xmlns:p14="http://schemas.microsoft.com/office/powerpoint/2010/main" val="31321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697B6B-58C3-4D1D-9D2A-DFDA171AD483}"/>
              </a:ext>
            </a:extLst>
          </p:cNvPr>
          <p:cNvSpPr/>
          <p:nvPr userDrawn="1"/>
        </p:nvSpPr>
        <p:spPr>
          <a:xfrm>
            <a:off x="8153400" y="0"/>
            <a:ext cx="4038600" cy="5918129"/>
          </a:xfrm>
          <a:prstGeom prst="rect">
            <a:avLst/>
          </a:prstGeom>
          <a:solidFill>
            <a:srgbClr val="4283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6">
            <a:extLst>
              <a:ext uri="{FF2B5EF4-FFF2-40B4-BE49-F238E27FC236}">
                <a16:creationId xmlns:a16="http://schemas.microsoft.com/office/drawing/2014/main" id="{9108BCCC-826A-4032-87BA-87F17E1F0675}"/>
              </a:ext>
            </a:extLst>
          </p:cNvPr>
          <p:cNvSpPr>
            <a:spLocks noGrp="1"/>
          </p:cNvSpPr>
          <p:nvPr>
            <p:ph type="pic" sz="quarter" idx="13"/>
          </p:nvPr>
        </p:nvSpPr>
        <p:spPr>
          <a:xfrm>
            <a:off x="0" y="0"/>
            <a:ext cx="8153400" cy="5918129"/>
          </a:xfrm>
          <a:solidFill>
            <a:schemeClr val="bg1">
              <a:lumMod val="95000"/>
            </a:schemeClr>
          </a:solidFill>
        </p:spPr>
        <p:txBody>
          <a:bodyPr bIns="0" anchor="ctr"/>
          <a:lstStyle>
            <a:lvl1pPr marL="0" indent="0" algn="ctr">
              <a:buNone/>
              <a:defRPr>
                <a:solidFill>
                  <a:srgbClr val="4283C4"/>
                </a:solidFill>
              </a:defRPr>
            </a:lvl1pPr>
          </a:lstStyle>
          <a:p>
            <a:r>
              <a:rPr lang="en-US"/>
              <a:t>Click icon to add picture</a:t>
            </a:r>
          </a:p>
        </p:txBody>
      </p:sp>
      <p:sp>
        <p:nvSpPr>
          <p:cNvPr id="3" name="Subtitle 2">
            <a:extLst>
              <a:ext uri="{FF2B5EF4-FFF2-40B4-BE49-F238E27FC236}">
                <a16:creationId xmlns:a16="http://schemas.microsoft.com/office/drawing/2014/main" id="{BE0497DD-0E1B-4A70-9CB9-5F869C22B98B}"/>
              </a:ext>
            </a:extLst>
          </p:cNvPr>
          <p:cNvSpPr>
            <a:spLocks noGrp="1"/>
          </p:cNvSpPr>
          <p:nvPr>
            <p:ph type="subTitle" idx="1" hasCustomPrompt="1"/>
          </p:nvPr>
        </p:nvSpPr>
        <p:spPr>
          <a:xfrm>
            <a:off x="8610600" y="485775"/>
            <a:ext cx="3133725" cy="4095750"/>
          </a:xfrm>
        </p:spPr>
        <p:txBody>
          <a:bodyPr>
            <a:normAutofit/>
          </a:bodyPr>
          <a:lstStyle>
            <a:lvl1pPr marL="0" indent="0" algn="ctr">
              <a:buNone/>
              <a:defRPr sz="25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Sed </a:t>
            </a:r>
            <a:r>
              <a:rPr lang="en-US" err="1"/>
              <a:t>ut</a:t>
            </a:r>
            <a:r>
              <a:rPr lang="en-US"/>
              <a:t> </a:t>
            </a:r>
            <a:r>
              <a:rPr lang="en-US" err="1"/>
              <a:t>eros</a:t>
            </a:r>
            <a:r>
              <a:rPr lang="en-US"/>
              <a:t> </a:t>
            </a:r>
            <a:r>
              <a:rPr lang="en-US" err="1"/>
              <a:t>dapibus</a:t>
            </a:r>
            <a:r>
              <a:rPr lang="en-US"/>
              <a:t>, convallis dui </a:t>
            </a:r>
            <a:r>
              <a:rPr lang="en-US" err="1"/>
              <a:t>eget</a:t>
            </a:r>
            <a:r>
              <a:rPr lang="en-US"/>
              <a:t>, </a:t>
            </a:r>
            <a:r>
              <a:rPr lang="en-US" err="1"/>
              <a:t>ultrices</a:t>
            </a:r>
            <a:r>
              <a:rPr lang="en-US"/>
              <a:t> </a:t>
            </a:r>
            <a:r>
              <a:rPr lang="en-US" err="1"/>
              <a:t>eros</a:t>
            </a:r>
            <a:r>
              <a:rPr lang="en-US"/>
              <a:t>. Nunc sit </a:t>
            </a:r>
            <a:r>
              <a:rPr lang="en-US" err="1"/>
              <a:t>amet</a:t>
            </a:r>
            <a:r>
              <a:rPr lang="en-US"/>
              <a:t> </a:t>
            </a:r>
            <a:r>
              <a:rPr lang="en-US" err="1"/>
              <a:t>eros</a:t>
            </a:r>
            <a:r>
              <a:rPr lang="en-US"/>
              <a:t> vitae ipsum </a:t>
            </a:r>
            <a:r>
              <a:rPr lang="en-US" err="1"/>
              <a:t>egestas</a:t>
            </a:r>
            <a:r>
              <a:rPr lang="en-US"/>
              <a:t> lacinia </a:t>
            </a:r>
            <a:r>
              <a:rPr lang="en-US" err="1"/>
              <a:t>nec</a:t>
            </a:r>
            <a:r>
              <a:rPr lang="en-US"/>
              <a:t> a </a:t>
            </a:r>
            <a:r>
              <a:rPr lang="en-US" err="1"/>
              <a:t>augue</a:t>
            </a:r>
            <a:r>
              <a:rPr lang="en-US"/>
              <a:t>. Proin </a:t>
            </a:r>
            <a:r>
              <a:rPr lang="en-US" err="1"/>
              <a:t>laoreet</a:t>
            </a:r>
            <a:r>
              <a:rPr lang="en-US"/>
              <a:t> </a:t>
            </a:r>
            <a:r>
              <a:rPr lang="en-US" err="1"/>
              <a:t>bibendum</a:t>
            </a:r>
            <a:r>
              <a:rPr lang="en-US"/>
              <a:t> </a:t>
            </a:r>
            <a:r>
              <a:rPr lang="en-US" err="1"/>
              <a:t>eros</a:t>
            </a:r>
            <a:r>
              <a:rPr lang="en-US"/>
              <a:t>, in </a:t>
            </a:r>
            <a:r>
              <a:rPr lang="en-US" err="1"/>
              <a:t>lobortis</a:t>
            </a:r>
            <a:r>
              <a:rPr lang="en-US"/>
              <a:t> magna </a:t>
            </a:r>
            <a:r>
              <a:rPr lang="en-US" err="1"/>
              <a:t>malesuada</a:t>
            </a:r>
            <a:r>
              <a:rPr lang="en-US"/>
              <a:t> vel. Nunc </a:t>
            </a:r>
            <a:r>
              <a:rPr lang="en-US" err="1"/>
              <a:t>tristique</a:t>
            </a:r>
            <a:r>
              <a:rPr lang="en-US"/>
              <a:t> pulvinar </a:t>
            </a:r>
            <a:r>
              <a:rPr lang="en-US" err="1"/>
              <a:t>sagittis</a:t>
            </a:r>
            <a:r>
              <a:rPr lang="en-US"/>
              <a:t>.</a:t>
            </a:r>
          </a:p>
        </p:txBody>
      </p:sp>
      <p:sp>
        <p:nvSpPr>
          <p:cNvPr id="4" name="Date Placeholder 3">
            <a:extLst>
              <a:ext uri="{FF2B5EF4-FFF2-40B4-BE49-F238E27FC236}">
                <a16:creationId xmlns:a16="http://schemas.microsoft.com/office/drawing/2014/main" id="{4B9D45CD-7287-4583-BBA4-8828E8B3502D}"/>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5" name="Footer Placeholder 4">
            <a:extLst>
              <a:ext uri="{FF2B5EF4-FFF2-40B4-BE49-F238E27FC236}">
                <a16:creationId xmlns:a16="http://schemas.microsoft.com/office/drawing/2014/main" id="{6A474758-8E59-47F2-B091-44894E59BA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CE742-5F51-4476-8BDF-AD7405D9750D}"/>
              </a:ext>
            </a:extLst>
          </p:cNvPr>
          <p:cNvSpPr>
            <a:spLocks noGrp="1"/>
          </p:cNvSpPr>
          <p:nvPr>
            <p:ph type="sldNum" sz="quarter" idx="12"/>
          </p:nvPr>
        </p:nvSpPr>
        <p:spPr/>
        <p:txBody>
          <a:bodyPr/>
          <a:lstStyle/>
          <a:p>
            <a:fld id="{87DDBD4F-CAE2-4C3C-B6AA-C211EFDAA03F}" type="slidenum">
              <a:rPr lang="en-GB" smtClean="0"/>
              <a:t>‹#›</a:t>
            </a:fld>
            <a:endParaRPr lang="en-GB"/>
          </a:p>
        </p:txBody>
      </p:sp>
      <p:sp>
        <p:nvSpPr>
          <p:cNvPr id="17" name="Text Placeholder 13">
            <a:extLst>
              <a:ext uri="{FF2B5EF4-FFF2-40B4-BE49-F238E27FC236}">
                <a16:creationId xmlns:a16="http://schemas.microsoft.com/office/drawing/2014/main" id="{ADC89ECD-45DC-46F4-A717-9F18D07A1AFF}"/>
              </a:ext>
            </a:extLst>
          </p:cNvPr>
          <p:cNvSpPr>
            <a:spLocks noGrp="1"/>
          </p:cNvSpPr>
          <p:nvPr>
            <p:ph type="body" sz="quarter" idx="14" hasCustomPrompt="1"/>
          </p:nvPr>
        </p:nvSpPr>
        <p:spPr>
          <a:xfrm>
            <a:off x="8620125" y="4918522"/>
            <a:ext cx="3124200" cy="662609"/>
          </a:xfrm>
        </p:spPr>
        <p:txBody>
          <a:bodyPr bIns="0"/>
          <a:lstStyle>
            <a:lvl1pPr marL="0" indent="0" algn="ctr">
              <a:lnSpc>
                <a:spcPts val="2200"/>
              </a:lnSpc>
              <a:spcBef>
                <a:spcPts val="0"/>
              </a:spcBef>
              <a:buNone/>
              <a:defRPr sz="1800" b="1">
                <a:solidFill>
                  <a:schemeClr val="bg1"/>
                </a:solidFill>
                <a:latin typeface="Arial" panose="020B0604020202020204" pitchFamily="34" charset="0"/>
                <a:cs typeface="Arial" panose="020B0604020202020204" pitchFamily="34" charset="0"/>
              </a:defRPr>
            </a:lvl1pPr>
            <a:lvl2pPr marL="457166" indent="0">
              <a:buNone/>
              <a:defRPr sz="1800">
                <a:solidFill>
                  <a:schemeClr val="bg1"/>
                </a:solidFill>
                <a:latin typeface="+mj-lt"/>
              </a:defRPr>
            </a:lvl2pPr>
            <a:lvl3pPr marL="914330" indent="0">
              <a:buNone/>
              <a:defRPr sz="1800">
                <a:solidFill>
                  <a:schemeClr val="bg1"/>
                </a:solidFill>
                <a:latin typeface="+mj-lt"/>
              </a:defRPr>
            </a:lvl3pPr>
            <a:lvl4pPr marL="1371496" indent="0">
              <a:buNone/>
              <a:defRPr sz="1800">
                <a:solidFill>
                  <a:schemeClr val="bg1"/>
                </a:solidFill>
                <a:latin typeface="+mj-lt"/>
              </a:defRPr>
            </a:lvl4pPr>
            <a:lvl5pPr marL="1828664" indent="0">
              <a:buNone/>
              <a:defRPr sz="1800">
                <a:solidFill>
                  <a:schemeClr val="bg1"/>
                </a:solidFill>
                <a:latin typeface="+mj-lt"/>
              </a:defRPr>
            </a:lvl5pPr>
          </a:lstStyle>
          <a:p>
            <a:pPr lvl="0"/>
            <a:r>
              <a:rPr lang="en-US"/>
              <a:t>NAME GOES HERE</a:t>
            </a:r>
          </a:p>
        </p:txBody>
      </p:sp>
      <p:sp>
        <p:nvSpPr>
          <p:cNvPr id="19" name="Freeform 71">
            <a:extLst>
              <a:ext uri="{FF2B5EF4-FFF2-40B4-BE49-F238E27FC236}">
                <a16:creationId xmlns:a16="http://schemas.microsoft.com/office/drawing/2014/main" id="{5AE9737E-E058-4FCF-B558-4F889444FF8C}"/>
              </a:ext>
            </a:extLst>
          </p:cNvPr>
          <p:cNvSpPr>
            <a:spLocks noChangeArrowheads="1"/>
          </p:cNvSpPr>
          <p:nvPr userDrawn="1"/>
        </p:nvSpPr>
        <p:spPr bwMode="auto">
          <a:xfrm rot="11131217">
            <a:off x="8299962" y="377161"/>
            <a:ext cx="464389" cy="3448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E3061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1" name="Freeform 71">
            <a:extLst>
              <a:ext uri="{FF2B5EF4-FFF2-40B4-BE49-F238E27FC236}">
                <a16:creationId xmlns:a16="http://schemas.microsoft.com/office/drawing/2014/main" id="{3E581861-B194-4B74-B3F5-E98E24952677}"/>
              </a:ext>
            </a:extLst>
          </p:cNvPr>
          <p:cNvSpPr>
            <a:spLocks noChangeArrowheads="1"/>
          </p:cNvSpPr>
          <p:nvPr userDrawn="1"/>
        </p:nvSpPr>
        <p:spPr bwMode="auto">
          <a:xfrm>
            <a:off x="11606084" y="4232758"/>
            <a:ext cx="464389" cy="3448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E3061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800"/>
          </a:p>
        </p:txBody>
      </p:sp>
    </p:spTree>
    <p:extLst>
      <p:ext uri="{BB962C8B-B14F-4D97-AF65-F5344CB8AC3E}">
        <p14:creationId xmlns:p14="http://schemas.microsoft.com/office/powerpoint/2010/main" val="224181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C4868A-1AF4-4B29-9695-FF94B3946C5F}"/>
              </a:ext>
            </a:extLst>
          </p:cNvPr>
          <p:cNvSpPr/>
          <p:nvPr userDrawn="1"/>
        </p:nvSpPr>
        <p:spPr>
          <a:xfrm>
            <a:off x="0" y="1879742"/>
            <a:ext cx="12192000" cy="4038387"/>
          </a:xfrm>
          <a:prstGeom prst="rect">
            <a:avLst/>
          </a:prstGeom>
          <a:solidFill>
            <a:srgbClr val="4283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4B9D45CD-7287-4583-BBA4-8828E8B3502D}"/>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5" name="Footer Placeholder 4">
            <a:extLst>
              <a:ext uri="{FF2B5EF4-FFF2-40B4-BE49-F238E27FC236}">
                <a16:creationId xmlns:a16="http://schemas.microsoft.com/office/drawing/2014/main" id="{6A474758-8E59-47F2-B091-44894E59BA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CE742-5F51-4476-8BDF-AD7405D9750D}"/>
              </a:ext>
            </a:extLst>
          </p:cNvPr>
          <p:cNvSpPr>
            <a:spLocks noGrp="1"/>
          </p:cNvSpPr>
          <p:nvPr>
            <p:ph type="sldNum" sz="quarter" idx="12"/>
          </p:nvPr>
        </p:nvSpPr>
        <p:spPr/>
        <p:txBody>
          <a:bodyPr/>
          <a:lstStyle/>
          <a:p>
            <a:fld id="{87DDBD4F-CAE2-4C3C-B6AA-C211EFDAA03F}" type="slidenum">
              <a:rPr lang="en-GB" smtClean="0"/>
              <a:t>‹#›</a:t>
            </a:fld>
            <a:endParaRPr lang="en-GB"/>
          </a:p>
        </p:txBody>
      </p:sp>
      <p:sp>
        <p:nvSpPr>
          <p:cNvPr id="7" name="Rectangle 6">
            <a:extLst>
              <a:ext uri="{FF2B5EF4-FFF2-40B4-BE49-F238E27FC236}">
                <a16:creationId xmlns:a16="http://schemas.microsoft.com/office/drawing/2014/main" id="{DE5DE7D4-A14F-4329-8ABE-6502646CDFD8}"/>
              </a:ext>
            </a:extLst>
          </p:cNvPr>
          <p:cNvSpPr/>
          <p:nvPr userDrawn="1"/>
        </p:nvSpPr>
        <p:spPr>
          <a:xfrm>
            <a:off x="0" y="0"/>
            <a:ext cx="12192000" cy="1879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23">
            <a:extLst>
              <a:ext uri="{FF2B5EF4-FFF2-40B4-BE49-F238E27FC236}">
                <a16:creationId xmlns:a16="http://schemas.microsoft.com/office/drawing/2014/main" id="{5048FBC3-2AD6-40DB-B6EB-C13A634A9CA9}"/>
              </a:ext>
            </a:extLst>
          </p:cNvPr>
          <p:cNvSpPr>
            <a:spLocks noGrp="1"/>
          </p:cNvSpPr>
          <p:nvPr>
            <p:ph type="body" sz="quarter" idx="16" hasCustomPrompt="1"/>
          </p:nvPr>
        </p:nvSpPr>
        <p:spPr>
          <a:xfrm>
            <a:off x="1702904" y="2538929"/>
            <a:ext cx="4240696" cy="586410"/>
          </a:xfrm>
        </p:spPr>
        <p:txBody>
          <a:bodyPr bIns="0" anchor="t" anchorCtr="0"/>
          <a:lstStyle>
            <a:lvl1pPr marL="0" indent="0">
              <a:lnSpc>
                <a:spcPts val="2000"/>
              </a:lnSpc>
              <a:spcBef>
                <a:spcPts val="0"/>
              </a:spcBef>
              <a:buNone/>
              <a:defRPr lang="en-US" sz="16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Etiam</a:t>
            </a:r>
            <a:r>
              <a:rPr lang="en-US"/>
              <a:t> vel </a:t>
            </a:r>
            <a:r>
              <a:rPr lang="en-US" err="1"/>
              <a:t>porttitor</a:t>
            </a:r>
            <a:r>
              <a:rPr lang="en-US"/>
              <a:t> </a:t>
            </a:r>
            <a:r>
              <a:rPr lang="en-US" err="1"/>
              <a:t>risus</a:t>
            </a:r>
            <a:r>
              <a:rPr lang="en-US"/>
              <a:t>. </a:t>
            </a:r>
          </a:p>
        </p:txBody>
      </p:sp>
      <p:sp>
        <p:nvSpPr>
          <p:cNvPr id="14" name="Text Placeholder 23">
            <a:extLst>
              <a:ext uri="{FF2B5EF4-FFF2-40B4-BE49-F238E27FC236}">
                <a16:creationId xmlns:a16="http://schemas.microsoft.com/office/drawing/2014/main" id="{282900B5-9BBA-420F-96C4-F940F00C54CD}"/>
              </a:ext>
            </a:extLst>
          </p:cNvPr>
          <p:cNvSpPr>
            <a:spLocks noGrp="1"/>
          </p:cNvSpPr>
          <p:nvPr>
            <p:ph type="body" sz="quarter" idx="22" hasCustomPrompt="1"/>
          </p:nvPr>
        </p:nvSpPr>
        <p:spPr>
          <a:xfrm>
            <a:off x="1702904" y="2098298"/>
            <a:ext cx="4240696" cy="321362"/>
          </a:xfrm>
        </p:spPr>
        <p:txBody>
          <a:bodyPr bIns="0" anchor="b" anchorCtr="0"/>
          <a:lstStyle>
            <a:lvl1pPr marL="0" indent="0">
              <a:lnSpc>
                <a:spcPts val="2200"/>
              </a:lnSpc>
              <a:spcBef>
                <a:spcPts val="0"/>
              </a:spcBef>
              <a:buNone/>
              <a:defRPr lang="en-US" sz="24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Item #1</a:t>
            </a:r>
          </a:p>
        </p:txBody>
      </p:sp>
      <p:sp>
        <p:nvSpPr>
          <p:cNvPr id="15" name="Oval 14">
            <a:extLst>
              <a:ext uri="{FF2B5EF4-FFF2-40B4-BE49-F238E27FC236}">
                <a16:creationId xmlns:a16="http://schemas.microsoft.com/office/drawing/2014/main" id="{99BB555C-53B3-49D5-9ADC-9C4C659D48E6}"/>
              </a:ext>
            </a:extLst>
          </p:cNvPr>
          <p:cNvSpPr/>
          <p:nvPr userDrawn="1"/>
        </p:nvSpPr>
        <p:spPr>
          <a:xfrm>
            <a:off x="457203" y="2098299"/>
            <a:ext cx="1027040" cy="1027040"/>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23">
            <a:extLst>
              <a:ext uri="{FF2B5EF4-FFF2-40B4-BE49-F238E27FC236}">
                <a16:creationId xmlns:a16="http://schemas.microsoft.com/office/drawing/2014/main" id="{FA8A436E-7F5D-4ED8-87F2-789EDC1E9F28}"/>
              </a:ext>
            </a:extLst>
          </p:cNvPr>
          <p:cNvSpPr>
            <a:spLocks noGrp="1"/>
          </p:cNvSpPr>
          <p:nvPr>
            <p:ph type="body" sz="quarter" idx="24" hasCustomPrompt="1"/>
          </p:nvPr>
        </p:nvSpPr>
        <p:spPr>
          <a:xfrm>
            <a:off x="1702904" y="3834330"/>
            <a:ext cx="4240696" cy="586410"/>
          </a:xfrm>
        </p:spPr>
        <p:txBody>
          <a:bodyPr bIns="0" anchor="t" anchorCtr="0"/>
          <a:lstStyle>
            <a:lvl1pPr marL="0" indent="0">
              <a:lnSpc>
                <a:spcPts val="2000"/>
              </a:lnSpc>
              <a:spcBef>
                <a:spcPts val="0"/>
              </a:spcBef>
              <a:buNone/>
              <a:defRPr lang="en-US" sz="16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Etiam</a:t>
            </a:r>
            <a:r>
              <a:rPr lang="en-US"/>
              <a:t> vel </a:t>
            </a:r>
            <a:r>
              <a:rPr lang="en-US" err="1"/>
              <a:t>porttitor</a:t>
            </a:r>
            <a:r>
              <a:rPr lang="en-US"/>
              <a:t> </a:t>
            </a:r>
            <a:r>
              <a:rPr lang="en-US" err="1"/>
              <a:t>risus</a:t>
            </a:r>
            <a:r>
              <a:rPr lang="en-US"/>
              <a:t>.</a:t>
            </a:r>
          </a:p>
        </p:txBody>
      </p:sp>
      <p:sp>
        <p:nvSpPr>
          <p:cNvPr id="17" name="Text Placeholder 23">
            <a:extLst>
              <a:ext uri="{FF2B5EF4-FFF2-40B4-BE49-F238E27FC236}">
                <a16:creationId xmlns:a16="http://schemas.microsoft.com/office/drawing/2014/main" id="{4CBC4D9E-EF50-477E-ADD8-B89BD9D124A1}"/>
              </a:ext>
            </a:extLst>
          </p:cNvPr>
          <p:cNvSpPr>
            <a:spLocks noGrp="1"/>
          </p:cNvSpPr>
          <p:nvPr>
            <p:ph type="body" sz="quarter" idx="25" hasCustomPrompt="1"/>
          </p:nvPr>
        </p:nvSpPr>
        <p:spPr>
          <a:xfrm>
            <a:off x="1702904" y="3393699"/>
            <a:ext cx="4240696" cy="321362"/>
          </a:xfrm>
        </p:spPr>
        <p:txBody>
          <a:bodyPr bIns="0" anchor="b" anchorCtr="0"/>
          <a:lstStyle>
            <a:lvl1pPr marL="0" indent="0">
              <a:lnSpc>
                <a:spcPts val="2200"/>
              </a:lnSpc>
              <a:spcBef>
                <a:spcPts val="0"/>
              </a:spcBef>
              <a:buNone/>
              <a:defRPr lang="en-US" sz="24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Item #2</a:t>
            </a:r>
          </a:p>
        </p:txBody>
      </p:sp>
      <p:sp>
        <p:nvSpPr>
          <p:cNvPr id="18" name="Oval 17">
            <a:extLst>
              <a:ext uri="{FF2B5EF4-FFF2-40B4-BE49-F238E27FC236}">
                <a16:creationId xmlns:a16="http://schemas.microsoft.com/office/drawing/2014/main" id="{8B69728E-4AD5-4356-8BF8-C4C1A7A9AD59}"/>
              </a:ext>
            </a:extLst>
          </p:cNvPr>
          <p:cNvSpPr/>
          <p:nvPr userDrawn="1"/>
        </p:nvSpPr>
        <p:spPr>
          <a:xfrm>
            <a:off x="457203" y="3393700"/>
            <a:ext cx="1027040" cy="1027040"/>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 Placeholder 23">
            <a:extLst>
              <a:ext uri="{FF2B5EF4-FFF2-40B4-BE49-F238E27FC236}">
                <a16:creationId xmlns:a16="http://schemas.microsoft.com/office/drawing/2014/main" id="{A994DD7B-3118-4A54-BB55-FA0A2F7126F9}"/>
              </a:ext>
            </a:extLst>
          </p:cNvPr>
          <p:cNvSpPr>
            <a:spLocks noGrp="1"/>
          </p:cNvSpPr>
          <p:nvPr>
            <p:ph type="body" sz="quarter" idx="27" hasCustomPrompt="1"/>
          </p:nvPr>
        </p:nvSpPr>
        <p:spPr>
          <a:xfrm>
            <a:off x="1702904" y="5122271"/>
            <a:ext cx="4240696" cy="586410"/>
          </a:xfrm>
        </p:spPr>
        <p:txBody>
          <a:bodyPr bIns="0" anchor="t" anchorCtr="0"/>
          <a:lstStyle>
            <a:lvl1pPr marL="0" indent="0">
              <a:lnSpc>
                <a:spcPts val="2000"/>
              </a:lnSpc>
              <a:spcBef>
                <a:spcPts val="0"/>
              </a:spcBef>
              <a:buNone/>
              <a:defRPr lang="en-US" sz="16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Etiam</a:t>
            </a:r>
            <a:r>
              <a:rPr lang="en-US"/>
              <a:t> vel </a:t>
            </a:r>
            <a:r>
              <a:rPr lang="en-US" err="1"/>
              <a:t>porttitor</a:t>
            </a:r>
            <a:r>
              <a:rPr lang="en-US"/>
              <a:t> </a:t>
            </a:r>
            <a:r>
              <a:rPr lang="en-US" err="1"/>
              <a:t>risus</a:t>
            </a:r>
            <a:r>
              <a:rPr lang="en-US"/>
              <a:t>. </a:t>
            </a:r>
          </a:p>
        </p:txBody>
      </p:sp>
      <p:sp>
        <p:nvSpPr>
          <p:cNvPr id="20" name="Text Placeholder 23">
            <a:extLst>
              <a:ext uri="{FF2B5EF4-FFF2-40B4-BE49-F238E27FC236}">
                <a16:creationId xmlns:a16="http://schemas.microsoft.com/office/drawing/2014/main" id="{BC920BD8-F63A-4284-A5C8-BE2741C7EA8F}"/>
              </a:ext>
            </a:extLst>
          </p:cNvPr>
          <p:cNvSpPr>
            <a:spLocks noGrp="1"/>
          </p:cNvSpPr>
          <p:nvPr>
            <p:ph type="body" sz="quarter" idx="28" hasCustomPrompt="1"/>
          </p:nvPr>
        </p:nvSpPr>
        <p:spPr>
          <a:xfrm>
            <a:off x="1702904" y="4681640"/>
            <a:ext cx="4240696" cy="321362"/>
          </a:xfrm>
        </p:spPr>
        <p:txBody>
          <a:bodyPr bIns="0" anchor="b" anchorCtr="0"/>
          <a:lstStyle>
            <a:lvl1pPr marL="0" indent="0">
              <a:lnSpc>
                <a:spcPts val="2200"/>
              </a:lnSpc>
              <a:spcBef>
                <a:spcPts val="0"/>
              </a:spcBef>
              <a:buNone/>
              <a:defRPr lang="en-US" sz="24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Item #3</a:t>
            </a:r>
          </a:p>
        </p:txBody>
      </p:sp>
      <p:sp>
        <p:nvSpPr>
          <p:cNvPr id="21" name="Oval 20">
            <a:extLst>
              <a:ext uri="{FF2B5EF4-FFF2-40B4-BE49-F238E27FC236}">
                <a16:creationId xmlns:a16="http://schemas.microsoft.com/office/drawing/2014/main" id="{36F7FCD0-9022-4A0F-BA44-46CBB8B58EE4}"/>
              </a:ext>
            </a:extLst>
          </p:cNvPr>
          <p:cNvSpPr/>
          <p:nvPr userDrawn="1"/>
        </p:nvSpPr>
        <p:spPr>
          <a:xfrm>
            <a:off x="457203" y="4681641"/>
            <a:ext cx="1027040" cy="1027040"/>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ext Placeholder 23">
            <a:extLst>
              <a:ext uri="{FF2B5EF4-FFF2-40B4-BE49-F238E27FC236}">
                <a16:creationId xmlns:a16="http://schemas.microsoft.com/office/drawing/2014/main" id="{9BCF573E-633D-440A-8832-5D9D16BFC13F}"/>
              </a:ext>
            </a:extLst>
          </p:cNvPr>
          <p:cNvSpPr>
            <a:spLocks noGrp="1"/>
          </p:cNvSpPr>
          <p:nvPr>
            <p:ph type="body" sz="quarter" idx="30" hasCustomPrompt="1"/>
          </p:nvPr>
        </p:nvSpPr>
        <p:spPr>
          <a:xfrm>
            <a:off x="7456001" y="3834330"/>
            <a:ext cx="4240696" cy="586410"/>
          </a:xfrm>
        </p:spPr>
        <p:txBody>
          <a:bodyPr bIns="0" anchor="t" anchorCtr="0"/>
          <a:lstStyle>
            <a:lvl1pPr marL="0" indent="0">
              <a:lnSpc>
                <a:spcPts val="2000"/>
              </a:lnSpc>
              <a:spcBef>
                <a:spcPts val="0"/>
              </a:spcBef>
              <a:buNone/>
              <a:defRPr lang="en-US" sz="16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Etiam</a:t>
            </a:r>
            <a:r>
              <a:rPr lang="en-US"/>
              <a:t> vel </a:t>
            </a:r>
            <a:r>
              <a:rPr lang="en-US" err="1"/>
              <a:t>porttitor</a:t>
            </a:r>
            <a:r>
              <a:rPr lang="en-US"/>
              <a:t> </a:t>
            </a:r>
            <a:r>
              <a:rPr lang="en-US" err="1"/>
              <a:t>risus</a:t>
            </a:r>
            <a:r>
              <a:rPr lang="en-US"/>
              <a:t>. </a:t>
            </a:r>
          </a:p>
        </p:txBody>
      </p:sp>
      <p:sp>
        <p:nvSpPr>
          <p:cNvPr id="23" name="Text Placeholder 23">
            <a:extLst>
              <a:ext uri="{FF2B5EF4-FFF2-40B4-BE49-F238E27FC236}">
                <a16:creationId xmlns:a16="http://schemas.microsoft.com/office/drawing/2014/main" id="{43591F31-12A2-41B8-B0F0-AC9F3757BE82}"/>
              </a:ext>
            </a:extLst>
          </p:cNvPr>
          <p:cNvSpPr>
            <a:spLocks noGrp="1"/>
          </p:cNvSpPr>
          <p:nvPr>
            <p:ph type="body" sz="quarter" idx="31" hasCustomPrompt="1"/>
          </p:nvPr>
        </p:nvSpPr>
        <p:spPr>
          <a:xfrm>
            <a:off x="7456001" y="3393699"/>
            <a:ext cx="4240696" cy="321362"/>
          </a:xfrm>
        </p:spPr>
        <p:txBody>
          <a:bodyPr bIns="0" anchor="b" anchorCtr="0"/>
          <a:lstStyle>
            <a:lvl1pPr marL="0" indent="0">
              <a:lnSpc>
                <a:spcPts val="2200"/>
              </a:lnSpc>
              <a:spcBef>
                <a:spcPts val="0"/>
              </a:spcBef>
              <a:buNone/>
              <a:defRPr lang="en-US" sz="24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Item #5</a:t>
            </a:r>
          </a:p>
        </p:txBody>
      </p:sp>
      <p:sp>
        <p:nvSpPr>
          <p:cNvPr id="24" name="Oval 23">
            <a:extLst>
              <a:ext uri="{FF2B5EF4-FFF2-40B4-BE49-F238E27FC236}">
                <a16:creationId xmlns:a16="http://schemas.microsoft.com/office/drawing/2014/main" id="{46309C22-2BA2-40E5-B71A-673841EFE282}"/>
              </a:ext>
            </a:extLst>
          </p:cNvPr>
          <p:cNvSpPr/>
          <p:nvPr userDrawn="1"/>
        </p:nvSpPr>
        <p:spPr>
          <a:xfrm>
            <a:off x="6210300" y="3393700"/>
            <a:ext cx="1027040" cy="1027040"/>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ext Placeholder 23">
            <a:extLst>
              <a:ext uri="{FF2B5EF4-FFF2-40B4-BE49-F238E27FC236}">
                <a16:creationId xmlns:a16="http://schemas.microsoft.com/office/drawing/2014/main" id="{BC5B9D14-B737-4954-B013-DBC63F582FD8}"/>
              </a:ext>
            </a:extLst>
          </p:cNvPr>
          <p:cNvSpPr>
            <a:spLocks noGrp="1"/>
          </p:cNvSpPr>
          <p:nvPr>
            <p:ph type="body" sz="quarter" idx="33" hasCustomPrompt="1"/>
          </p:nvPr>
        </p:nvSpPr>
        <p:spPr>
          <a:xfrm>
            <a:off x="7456001" y="2529820"/>
            <a:ext cx="4240696" cy="586410"/>
          </a:xfrm>
        </p:spPr>
        <p:txBody>
          <a:bodyPr bIns="0" anchor="t" anchorCtr="0"/>
          <a:lstStyle>
            <a:lvl1pPr marL="0" indent="0">
              <a:lnSpc>
                <a:spcPts val="2000"/>
              </a:lnSpc>
              <a:spcBef>
                <a:spcPts val="0"/>
              </a:spcBef>
              <a:buNone/>
              <a:defRPr lang="en-US" sz="16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Etiam</a:t>
            </a:r>
            <a:r>
              <a:rPr lang="en-US"/>
              <a:t> vel </a:t>
            </a:r>
            <a:r>
              <a:rPr lang="en-US" err="1"/>
              <a:t>porttitor</a:t>
            </a:r>
            <a:r>
              <a:rPr lang="en-US"/>
              <a:t> </a:t>
            </a:r>
            <a:r>
              <a:rPr lang="en-US" err="1"/>
              <a:t>risus</a:t>
            </a:r>
            <a:r>
              <a:rPr lang="en-US"/>
              <a:t>.</a:t>
            </a:r>
          </a:p>
        </p:txBody>
      </p:sp>
      <p:sp>
        <p:nvSpPr>
          <p:cNvPr id="26" name="Text Placeholder 23">
            <a:extLst>
              <a:ext uri="{FF2B5EF4-FFF2-40B4-BE49-F238E27FC236}">
                <a16:creationId xmlns:a16="http://schemas.microsoft.com/office/drawing/2014/main" id="{9BF78926-8000-4E98-A199-13901734DB50}"/>
              </a:ext>
            </a:extLst>
          </p:cNvPr>
          <p:cNvSpPr>
            <a:spLocks noGrp="1"/>
          </p:cNvSpPr>
          <p:nvPr>
            <p:ph type="body" sz="quarter" idx="34" hasCustomPrompt="1"/>
          </p:nvPr>
        </p:nvSpPr>
        <p:spPr>
          <a:xfrm>
            <a:off x="7456001" y="2089189"/>
            <a:ext cx="4240696" cy="321362"/>
          </a:xfrm>
        </p:spPr>
        <p:txBody>
          <a:bodyPr bIns="0" anchor="b" anchorCtr="0"/>
          <a:lstStyle>
            <a:lvl1pPr marL="0" indent="0">
              <a:lnSpc>
                <a:spcPts val="2200"/>
              </a:lnSpc>
              <a:spcBef>
                <a:spcPts val="0"/>
              </a:spcBef>
              <a:buNone/>
              <a:defRPr lang="en-US" sz="24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Item #4</a:t>
            </a:r>
          </a:p>
        </p:txBody>
      </p:sp>
      <p:sp>
        <p:nvSpPr>
          <p:cNvPr id="27" name="Oval 26">
            <a:extLst>
              <a:ext uri="{FF2B5EF4-FFF2-40B4-BE49-F238E27FC236}">
                <a16:creationId xmlns:a16="http://schemas.microsoft.com/office/drawing/2014/main" id="{68E1D16B-7B66-428E-AB09-78CEB13528AB}"/>
              </a:ext>
            </a:extLst>
          </p:cNvPr>
          <p:cNvSpPr/>
          <p:nvPr userDrawn="1"/>
        </p:nvSpPr>
        <p:spPr>
          <a:xfrm>
            <a:off x="6210300" y="2089190"/>
            <a:ext cx="1027040" cy="1027040"/>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 Placeholder 5">
            <a:extLst>
              <a:ext uri="{FF2B5EF4-FFF2-40B4-BE49-F238E27FC236}">
                <a16:creationId xmlns:a16="http://schemas.microsoft.com/office/drawing/2014/main" id="{E53CB882-1E6B-4961-9331-02EFB80604C1}"/>
              </a:ext>
            </a:extLst>
          </p:cNvPr>
          <p:cNvSpPr>
            <a:spLocks noGrp="1"/>
          </p:cNvSpPr>
          <p:nvPr>
            <p:ph type="body" sz="quarter" idx="35" hasCustomPrompt="1"/>
          </p:nvPr>
        </p:nvSpPr>
        <p:spPr>
          <a:xfrm>
            <a:off x="6354727" y="2221549"/>
            <a:ext cx="738188" cy="830074"/>
          </a:xfrm>
        </p:spPr>
        <p:txBody>
          <a:bodyPr bIns="0" anchor="ctr" anchorCtr="0"/>
          <a:lstStyle>
            <a:lvl1pPr marL="0" indent="0" algn="ctr">
              <a:lnSpc>
                <a:spcPts val="4800"/>
              </a:lnSpc>
              <a:spcBef>
                <a:spcPts val="0"/>
              </a:spcBef>
              <a:buNone/>
              <a:defRPr sz="5000" b="1">
                <a:solidFill>
                  <a:schemeClr val="bg1"/>
                </a:solidFill>
                <a:latin typeface="Arial" panose="020B0604020202020204" pitchFamily="34" charset="0"/>
                <a:cs typeface="Arial" panose="020B0604020202020204" pitchFamily="34" charset="0"/>
              </a:defRPr>
            </a:lvl1pPr>
          </a:lstStyle>
          <a:p>
            <a:pPr lvl="0"/>
            <a:r>
              <a:rPr lang="en-US"/>
              <a:t>4</a:t>
            </a:r>
          </a:p>
        </p:txBody>
      </p:sp>
      <p:sp>
        <p:nvSpPr>
          <p:cNvPr id="29" name="Text Placeholder 23">
            <a:extLst>
              <a:ext uri="{FF2B5EF4-FFF2-40B4-BE49-F238E27FC236}">
                <a16:creationId xmlns:a16="http://schemas.microsoft.com/office/drawing/2014/main" id="{A67710E3-DE69-45F0-A1EC-3C992160D31E}"/>
              </a:ext>
            </a:extLst>
          </p:cNvPr>
          <p:cNvSpPr>
            <a:spLocks noGrp="1"/>
          </p:cNvSpPr>
          <p:nvPr>
            <p:ph type="body" sz="quarter" idx="36" hasCustomPrompt="1"/>
          </p:nvPr>
        </p:nvSpPr>
        <p:spPr>
          <a:xfrm>
            <a:off x="7456001" y="5088318"/>
            <a:ext cx="4240696" cy="586410"/>
          </a:xfrm>
        </p:spPr>
        <p:txBody>
          <a:bodyPr bIns="0" anchor="t" anchorCtr="0"/>
          <a:lstStyle>
            <a:lvl1pPr marL="0" indent="0">
              <a:lnSpc>
                <a:spcPts val="2000"/>
              </a:lnSpc>
              <a:spcBef>
                <a:spcPts val="0"/>
              </a:spcBef>
              <a:buNone/>
              <a:defRPr lang="en-US" sz="16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Etiam</a:t>
            </a:r>
            <a:r>
              <a:rPr lang="en-US"/>
              <a:t> vel </a:t>
            </a:r>
            <a:r>
              <a:rPr lang="en-US" err="1"/>
              <a:t>porttitor</a:t>
            </a:r>
            <a:r>
              <a:rPr lang="en-US"/>
              <a:t> </a:t>
            </a:r>
            <a:r>
              <a:rPr lang="en-US" err="1"/>
              <a:t>risus</a:t>
            </a:r>
            <a:r>
              <a:rPr lang="en-US"/>
              <a:t>. </a:t>
            </a:r>
          </a:p>
        </p:txBody>
      </p:sp>
      <p:sp>
        <p:nvSpPr>
          <p:cNvPr id="30" name="Text Placeholder 23">
            <a:extLst>
              <a:ext uri="{FF2B5EF4-FFF2-40B4-BE49-F238E27FC236}">
                <a16:creationId xmlns:a16="http://schemas.microsoft.com/office/drawing/2014/main" id="{3CE38EA0-9523-425C-BBB9-F3D546B748CF}"/>
              </a:ext>
            </a:extLst>
          </p:cNvPr>
          <p:cNvSpPr>
            <a:spLocks noGrp="1"/>
          </p:cNvSpPr>
          <p:nvPr>
            <p:ph type="body" sz="quarter" idx="37" hasCustomPrompt="1"/>
          </p:nvPr>
        </p:nvSpPr>
        <p:spPr>
          <a:xfrm>
            <a:off x="7456001" y="4647687"/>
            <a:ext cx="4240696" cy="321362"/>
          </a:xfrm>
        </p:spPr>
        <p:txBody>
          <a:bodyPr bIns="0" anchor="b" anchorCtr="0"/>
          <a:lstStyle>
            <a:lvl1pPr marL="0" indent="0">
              <a:lnSpc>
                <a:spcPts val="2200"/>
              </a:lnSpc>
              <a:spcBef>
                <a:spcPts val="0"/>
              </a:spcBef>
              <a:buNone/>
              <a:defRPr lang="en-US" sz="24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Item #6</a:t>
            </a:r>
          </a:p>
        </p:txBody>
      </p:sp>
      <p:sp>
        <p:nvSpPr>
          <p:cNvPr id="31" name="Oval 30">
            <a:extLst>
              <a:ext uri="{FF2B5EF4-FFF2-40B4-BE49-F238E27FC236}">
                <a16:creationId xmlns:a16="http://schemas.microsoft.com/office/drawing/2014/main" id="{187C40E5-72D6-468E-B57C-CB8AA9AD030B}"/>
              </a:ext>
            </a:extLst>
          </p:cNvPr>
          <p:cNvSpPr/>
          <p:nvPr userDrawn="1"/>
        </p:nvSpPr>
        <p:spPr>
          <a:xfrm>
            <a:off x="6210300" y="4647688"/>
            <a:ext cx="1027040" cy="1027040"/>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Text Placeholder 5">
            <a:extLst>
              <a:ext uri="{FF2B5EF4-FFF2-40B4-BE49-F238E27FC236}">
                <a16:creationId xmlns:a16="http://schemas.microsoft.com/office/drawing/2014/main" id="{DA04E595-34AF-4821-85CD-C51C5677A761}"/>
              </a:ext>
            </a:extLst>
          </p:cNvPr>
          <p:cNvSpPr>
            <a:spLocks noGrp="1"/>
          </p:cNvSpPr>
          <p:nvPr>
            <p:ph type="body" sz="quarter" idx="38" hasCustomPrompt="1"/>
          </p:nvPr>
        </p:nvSpPr>
        <p:spPr>
          <a:xfrm>
            <a:off x="6354727" y="3561632"/>
            <a:ext cx="738188" cy="830074"/>
          </a:xfrm>
        </p:spPr>
        <p:txBody>
          <a:bodyPr bIns="0" anchor="ctr" anchorCtr="0"/>
          <a:lstStyle>
            <a:lvl1pPr marL="0" indent="0" algn="ctr">
              <a:lnSpc>
                <a:spcPts val="4800"/>
              </a:lnSpc>
              <a:spcBef>
                <a:spcPts val="0"/>
              </a:spcBef>
              <a:buNone/>
              <a:defRPr sz="5000" b="1">
                <a:solidFill>
                  <a:schemeClr val="bg1"/>
                </a:solidFill>
                <a:latin typeface="Arial" panose="020B0604020202020204" pitchFamily="34" charset="0"/>
                <a:cs typeface="Arial" panose="020B0604020202020204" pitchFamily="34" charset="0"/>
              </a:defRPr>
            </a:lvl1pPr>
          </a:lstStyle>
          <a:p>
            <a:pPr lvl="0"/>
            <a:r>
              <a:rPr lang="en-US"/>
              <a:t>5</a:t>
            </a:r>
          </a:p>
        </p:txBody>
      </p:sp>
      <p:sp>
        <p:nvSpPr>
          <p:cNvPr id="33" name="Text Placeholder 5">
            <a:extLst>
              <a:ext uri="{FF2B5EF4-FFF2-40B4-BE49-F238E27FC236}">
                <a16:creationId xmlns:a16="http://schemas.microsoft.com/office/drawing/2014/main" id="{7070842C-4E7E-4667-8584-08E013FA09F5}"/>
              </a:ext>
            </a:extLst>
          </p:cNvPr>
          <p:cNvSpPr>
            <a:spLocks noGrp="1"/>
          </p:cNvSpPr>
          <p:nvPr>
            <p:ph type="body" sz="quarter" idx="39" hasCustomPrompt="1"/>
          </p:nvPr>
        </p:nvSpPr>
        <p:spPr>
          <a:xfrm>
            <a:off x="6354727" y="4808368"/>
            <a:ext cx="738188" cy="830074"/>
          </a:xfrm>
        </p:spPr>
        <p:txBody>
          <a:bodyPr bIns="0" anchor="ctr" anchorCtr="0"/>
          <a:lstStyle>
            <a:lvl1pPr marL="0" indent="0" algn="ctr">
              <a:lnSpc>
                <a:spcPts val="4800"/>
              </a:lnSpc>
              <a:spcBef>
                <a:spcPts val="0"/>
              </a:spcBef>
              <a:buNone/>
              <a:defRPr sz="5000" b="1">
                <a:solidFill>
                  <a:schemeClr val="bg1"/>
                </a:solidFill>
                <a:latin typeface="Arial" panose="020B0604020202020204" pitchFamily="34" charset="0"/>
                <a:cs typeface="Arial" panose="020B0604020202020204" pitchFamily="34" charset="0"/>
              </a:defRPr>
            </a:lvl1pPr>
          </a:lstStyle>
          <a:p>
            <a:pPr lvl="0"/>
            <a:r>
              <a:rPr lang="en-US"/>
              <a:t>6</a:t>
            </a:r>
          </a:p>
        </p:txBody>
      </p:sp>
      <p:sp>
        <p:nvSpPr>
          <p:cNvPr id="34" name="Text Placeholder 5">
            <a:extLst>
              <a:ext uri="{FF2B5EF4-FFF2-40B4-BE49-F238E27FC236}">
                <a16:creationId xmlns:a16="http://schemas.microsoft.com/office/drawing/2014/main" id="{CC4F7D02-9992-4B6D-8A5B-8CD56F92B387}"/>
              </a:ext>
            </a:extLst>
          </p:cNvPr>
          <p:cNvSpPr>
            <a:spLocks noGrp="1"/>
          </p:cNvSpPr>
          <p:nvPr>
            <p:ph type="body" sz="quarter" idx="40" hasCustomPrompt="1"/>
          </p:nvPr>
        </p:nvSpPr>
        <p:spPr>
          <a:xfrm>
            <a:off x="600760" y="2221549"/>
            <a:ext cx="738188" cy="830074"/>
          </a:xfrm>
        </p:spPr>
        <p:txBody>
          <a:bodyPr bIns="0" anchor="ctr" anchorCtr="0"/>
          <a:lstStyle>
            <a:lvl1pPr marL="0" indent="0" algn="ctr">
              <a:lnSpc>
                <a:spcPts val="4800"/>
              </a:lnSpc>
              <a:spcBef>
                <a:spcPts val="0"/>
              </a:spcBef>
              <a:buNone/>
              <a:defRPr sz="5000" b="1">
                <a:solidFill>
                  <a:schemeClr val="bg1"/>
                </a:solidFill>
                <a:latin typeface="Arial" panose="020B0604020202020204" pitchFamily="34" charset="0"/>
                <a:cs typeface="Arial" panose="020B0604020202020204" pitchFamily="34" charset="0"/>
              </a:defRPr>
            </a:lvl1pPr>
          </a:lstStyle>
          <a:p>
            <a:pPr lvl="0"/>
            <a:r>
              <a:rPr lang="en-US"/>
              <a:t>1</a:t>
            </a:r>
          </a:p>
        </p:txBody>
      </p:sp>
      <p:sp>
        <p:nvSpPr>
          <p:cNvPr id="35" name="Text Placeholder 5">
            <a:extLst>
              <a:ext uri="{FF2B5EF4-FFF2-40B4-BE49-F238E27FC236}">
                <a16:creationId xmlns:a16="http://schemas.microsoft.com/office/drawing/2014/main" id="{66A1D3DC-B4E9-4BD1-8836-CD42324F4054}"/>
              </a:ext>
            </a:extLst>
          </p:cNvPr>
          <p:cNvSpPr>
            <a:spLocks noGrp="1"/>
          </p:cNvSpPr>
          <p:nvPr>
            <p:ph type="body" sz="quarter" idx="41" hasCustomPrompt="1"/>
          </p:nvPr>
        </p:nvSpPr>
        <p:spPr>
          <a:xfrm>
            <a:off x="600760" y="3561632"/>
            <a:ext cx="738188" cy="830074"/>
          </a:xfrm>
        </p:spPr>
        <p:txBody>
          <a:bodyPr bIns="0" anchor="ctr" anchorCtr="0"/>
          <a:lstStyle>
            <a:lvl1pPr marL="0" indent="0" algn="ctr">
              <a:lnSpc>
                <a:spcPts val="4800"/>
              </a:lnSpc>
              <a:spcBef>
                <a:spcPts val="0"/>
              </a:spcBef>
              <a:buNone/>
              <a:defRPr sz="5000" b="1">
                <a:solidFill>
                  <a:schemeClr val="bg1"/>
                </a:solidFill>
                <a:latin typeface="Arial" panose="020B0604020202020204" pitchFamily="34" charset="0"/>
                <a:cs typeface="Arial" panose="020B0604020202020204" pitchFamily="34" charset="0"/>
              </a:defRPr>
            </a:lvl1pPr>
          </a:lstStyle>
          <a:p>
            <a:pPr lvl="0"/>
            <a:r>
              <a:rPr lang="en-US"/>
              <a:t>2</a:t>
            </a:r>
          </a:p>
        </p:txBody>
      </p:sp>
      <p:sp>
        <p:nvSpPr>
          <p:cNvPr id="36" name="Text Placeholder 5">
            <a:extLst>
              <a:ext uri="{FF2B5EF4-FFF2-40B4-BE49-F238E27FC236}">
                <a16:creationId xmlns:a16="http://schemas.microsoft.com/office/drawing/2014/main" id="{2E7D8FC6-84B6-444A-847D-1C894DD50CCD}"/>
              </a:ext>
            </a:extLst>
          </p:cNvPr>
          <p:cNvSpPr>
            <a:spLocks noGrp="1"/>
          </p:cNvSpPr>
          <p:nvPr>
            <p:ph type="body" sz="quarter" idx="42" hasCustomPrompt="1"/>
          </p:nvPr>
        </p:nvSpPr>
        <p:spPr>
          <a:xfrm>
            <a:off x="600760" y="4808368"/>
            <a:ext cx="738188" cy="830074"/>
          </a:xfrm>
        </p:spPr>
        <p:txBody>
          <a:bodyPr bIns="0" anchor="ctr" anchorCtr="0"/>
          <a:lstStyle>
            <a:lvl1pPr marL="0" indent="0" algn="ctr">
              <a:lnSpc>
                <a:spcPts val="4800"/>
              </a:lnSpc>
              <a:spcBef>
                <a:spcPts val="0"/>
              </a:spcBef>
              <a:buNone/>
              <a:defRPr sz="5000" b="1">
                <a:solidFill>
                  <a:schemeClr val="bg1"/>
                </a:solidFill>
                <a:latin typeface="Arial" panose="020B0604020202020204" pitchFamily="34" charset="0"/>
                <a:cs typeface="Arial" panose="020B0604020202020204" pitchFamily="34" charset="0"/>
              </a:defRPr>
            </a:lvl1pPr>
          </a:lstStyle>
          <a:p>
            <a:pPr lvl="0"/>
            <a:r>
              <a:rPr lang="en-US"/>
              <a:t>3</a:t>
            </a:r>
          </a:p>
        </p:txBody>
      </p:sp>
      <p:sp>
        <p:nvSpPr>
          <p:cNvPr id="37" name="Title 1">
            <a:extLst>
              <a:ext uri="{FF2B5EF4-FFF2-40B4-BE49-F238E27FC236}">
                <a16:creationId xmlns:a16="http://schemas.microsoft.com/office/drawing/2014/main" id="{5A4A6758-8273-45C7-98F5-4CEDEA81A3B4}"/>
              </a:ext>
            </a:extLst>
          </p:cNvPr>
          <p:cNvSpPr>
            <a:spLocks noGrp="1"/>
          </p:cNvSpPr>
          <p:nvPr>
            <p:ph type="title"/>
          </p:nvPr>
        </p:nvSpPr>
        <p:spPr>
          <a:xfrm>
            <a:off x="838200" y="365125"/>
            <a:ext cx="10515600" cy="1325563"/>
          </a:xfrm>
        </p:spPr>
        <p:txBody>
          <a:bodyPr/>
          <a:lstStyle/>
          <a:p>
            <a:r>
              <a:rPr lang="en-US"/>
              <a:t>Click to edit Master title style</a:t>
            </a:r>
            <a:endParaRPr lang="en-GB"/>
          </a:p>
        </p:txBody>
      </p:sp>
    </p:spTree>
    <p:extLst>
      <p:ext uri="{BB962C8B-B14F-4D97-AF65-F5344CB8AC3E}">
        <p14:creationId xmlns:p14="http://schemas.microsoft.com/office/powerpoint/2010/main" val="2580239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x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C4868A-1AF4-4B29-9695-FF94B3946C5F}"/>
              </a:ext>
            </a:extLst>
          </p:cNvPr>
          <p:cNvSpPr/>
          <p:nvPr userDrawn="1"/>
        </p:nvSpPr>
        <p:spPr>
          <a:xfrm>
            <a:off x="0" y="1879742"/>
            <a:ext cx="12192000" cy="4038387"/>
          </a:xfrm>
          <a:prstGeom prst="rect">
            <a:avLst/>
          </a:prstGeom>
          <a:solidFill>
            <a:srgbClr val="4283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4B9D45CD-7287-4583-BBA4-8828E8B3502D}"/>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5" name="Footer Placeholder 4">
            <a:extLst>
              <a:ext uri="{FF2B5EF4-FFF2-40B4-BE49-F238E27FC236}">
                <a16:creationId xmlns:a16="http://schemas.microsoft.com/office/drawing/2014/main" id="{6A474758-8E59-47F2-B091-44894E59BA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CE742-5F51-4476-8BDF-AD7405D9750D}"/>
              </a:ext>
            </a:extLst>
          </p:cNvPr>
          <p:cNvSpPr>
            <a:spLocks noGrp="1"/>
          </p:cNvSpPr>
          <p:nvPr>
            <p:ph type="sldNum" sz="quarter" idx="12"/>
          </p:nvPr>
        </p:nvSpPr>
        <p:spPr/>
        <p:txBody>
          <a:bodyPr/>
          <a:lstStyle/>
          <a:p>
            <a:fld id="{87DDBD4F-CAE2-4C3C-B6AA-C211EFDAA03F}" type="slidenum">
              <a:rPr lang="en-GB" smtClean="0"/>
              <a:t>‹#›</a:t>
            </a:fld>
            <a:endParaRPr lang="en-GB"/>
          </a:p>
        </p:txBody>
      </p:sp>
      <p:sp>
        <p:nvSpPr>
          <p:cNvPr id="7" name="Rectangle 6">
            <a:extLst>
              <a:ext uri="{FF2B5EF4-FFF2-40B4-BE49-F238E27FC236}">
                <a16:creationId xmlns:a16="http://schemas.microsoft.com/office/drawing/2014/main" id="{DE5DE7D4-A14F-4329-8ABE-6502646CDFD8}"/>
              </a:ext>
            </a:extLst>
          </p:cNvPr>
          <p:cNvSpPr/>
          <p:nvPr userDrawn="1"/>
        </p:nvSpPr>
        <p:spPr>
          <a:xfrm>
            <a:off x="0" y="0"/>
            <a:ext cx="12192000" cy="1879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23">
            <a:extLst>
              <a:ext uri="{FF2B5EF4-FFF2-40B4-BE49-F238E27FC236}">
                <a16:creationId xmlns:a16="http://schemas.microsoft.com/office/drawing/2014/main" id="{5048FBC3-2AD6-40DB-B6EB-C13A634A9CA9}"/>
              </a:ext>
            </a:extLst>
          </p:cNvPr>
          <p:cNvSpPr>
            <a:spLocks noGrp="1"/>
          </p:cNvSpPr>
          <p:nvPr>
            <p:ph type="body" sz="quarter" idx="16" hasCustomPrompt="1"/>
          </p:nvPr>
        </p:nvSpPr>
        <p:spPr>
          <a:xfrm>
            <a:off x="1702904" y="2538929"/>
            <a:ext cx="4240696" cy="586410"/>
          </a:xfrm>
        </p:spPr>
        <p:txBody>
          <a:bodyPr bIns="0" anchor="t" anchorCtr="0"/>
          <a:lstStyle>
            <a:lvl1pPr marL="0" indent="0">
              <a:lnSpc>
                <a:spcPts val="2000"/>
              </a:lnSpc>
              <a:spcBef>
                <a:spcPts val="0"/>
              </a:spcBef>
              <a:buNone/>
              <a:defRPr lang="en-US" sz="16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Etiam</a:t>
            </a:r>
            <a:r>
              <a:rPr lang="en-US"/>
              <a:t> vel </a:t>
            </a:r>
            <a:r>
              <a:rPr lang="en-US" err="1"/>
              <a:t>porttitor</a:t>
            </a:r>
            <a:r>
              <a:rPr lang="en-US"/>
              <a:t> </a:t>
            </a:r>
            <a:r>
              <a:rPr lang="en-US" err="1"/>
              <a:t>risus</a:t>
            </a:r>
            <a:r>
              <a:rPr lang="en-US"/>
              <a:t>. </a:t>
            </a:r>
          </a:p>
        </p:txBody>
      </p:sp>
      <p:sp>
        <p:nvSpPr>
          <p:cNvPr id="14" name="Text Placeholder 23">
            <a:extLst>
              <a:ext uri="{FF2B5EF4-FFF2-40B4-BE49-F238E27FC236}">
                <a16:creationId xmlns:a16="http://schemas.microsoft.com/office/drawing/2014/main" id="{282900B5-9BBA-420F-96C4-F940F00C54CD}"/>
              </a:ext>
            </a:extLst>
          </p:cNvPr>
          <p:cNvSpPr>
            <a:spLocks noGrp="1"/>
          </p:cNvSpPr>
          <p:nvPr>
            <p:ph type="body" sz="quarter" idx="22" hasCustomPrompt="1"/>
          </p:nvPr>
        </p:nvSpPr>
        <p:spPr>
          <a:xfrm>
            <a:off x="1702904" y="2098298"/>
            <a:ext cx="4240696" cy="321362"/>
          </a:xfrm>
        </p:spPr>
        <p:txBody>
          <a:bodyPr bIns="0" anchor="b" anchorCtr="0"/>
          <a:lstStyle>
            <a:lvl1pPr marL="0" indent="0">
              <a:lnSpc>
                <a:spcPts val="2200"/>
              </a:lnSpc>
              <a:spcBef>
                <a:spcPts val="0"/>
              </a:spcBef>
              <a:buNone/>
              <a:defRPr lang="en-US" sz="24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Item #1</a:t>
            </a:r>
          </a:p>
        </p:txBody>
      </p:sp>
      <p:sp>
        <p:nvSpPr>
          <p:cNvPr id="15" name="Oval 14">
            <a:extLst>
              <a:ext uri="{FF2B5EF4-FFF2-40B4-BE49-F238E27FC236}">
                <a16:creationId xmlns:a16="http://schemas.microsoft.com/office/drawing/2014/main" id="{99BB555C-53B3-49D5-9ADC-9C4C659D48E6}"/>
              </a:ext>
            </a:extLst>
          </p:cNvPr>
          <p:cNvSpPr/>
          <p:nvPr userDrawn="1"/>
        </p:nvSpPr>
        <p:spPr>
          <a:xfrm>
            <a:off x="457203" y="2098299"/>
            <a:ext cx="1027040" cy="1027040"/>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23">
            <a:extLst>
              <a:ext uri="{FF2B5EF4-FFF2-40B4-BE49-F238E27FC236}">
                <a16:creationId xmlns:a16="http://schemas.microsoft.com/office/drawing/2014/main" id="{FA8A436E-7F5D-4ED8-87F2-789EDC1E9F28}"/>
              </a:ext>
            </a:extLst>
          </p:cNvPr>
          <p:cNvSpPr>
            <a:spLocks noGrp="1"/>
          </p:cNvSpPr>
          <p:nvPr>
            <p:ph type="body" sz="quarter" idx="24" hasCustomPrompt="1"/>
          </p:nvPr>
        </p:nvSpPr>
        <p:spPr>
          <a:xfrm>
            <a:off x="1702904" y="4444394"/>
            <a:ext cx="4240696" cy="586410"/>
          </a:xfrm>
        </p:spPr>
        <p:txBody>
          <a:bodyPr bIns="0" anchor="t" anchorCtr="0"/>
          <a:lstStyle>
            <a:lvl1pPr marL="0" indent="0">
              <a:lnSpc>
                <a:spcPts val="2000"/>
              </a:lnSpc>
              <a:spcBef>
                <a:spcPts val="0"/>
              </a:spcBef>
              <a:buNone/>
              <a:defRPr lang="en-US" sz="16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Etiam</a:t>
            </a:r>
            <a:r>
              <a:rPr lang="en-US"/>
              <a:t> vel </a:t>
            </a:r>
            <a:r>
              <a:rPr lang="en-US" err="1"/>
              <a:t>porttitor</a:t>
            </a:r>
            <a:r>
              <a:rPr lang="en-US"/>
              <a:t> </a:t>
            </a:r>
            <a:r>
              <a:rPr lang="en-US" err="1"/>
              <a:t>risus</a:t>
            </a:r>
            <a:r>
              <a:rPr lang="en-US"/>
              <a:t>.</a:t>
            </a:r>
          </a:p>
        </p:txBody>
      </p:sp>
      <p:sp>
        <p:nvSpPr>
          <p:cNvPr id="17" name="Text Placeholder 23">
            <a:extLst>
              <a:ext uri="{FF2B5EF4-FFF2-40B4-BE49-F238E27FC236}">
                <a16:creationId xmlns:a16="http://schemas.microsoft.com/office/drawing/2014/main" id="{4CBC4D9E-EF50-477E-ADD8-B89BD9D124A1}"/>
              </a:ext>
            </a:extLst>
          </p:cNvPr>
          <p:cNvSpPr>
            <a:spLocks noGrp="1"/>
          </p:cNvSpPr>
          <p:nvPr>
            <p:ph type="body" sz="quarter" idx="25" hasCustomPrompt="1"/>
          </p:nvPr>
        </p:nvSpPr>
        <p:spPr>
          <a:xfrm>
            <a:off x="1702904" y="4003763"/>
            <a:ext cx="4240696" cy="321362"/>
          </a:xfrm>
        </p:spPr>
        <p:txBody>
          <a:bodyPr bIns="0" anchor="b" anchorCtr="0"/>
          <a:lstStyle>
            <a:lvl1pPr marL="0" indent="0">
              <a:lnSpc>
                <a:spcPts val="2200"/>
              </a:lnSpc>
              <a:spcBef>
                <a:spcPts val="0"/>
              </a:spcBef>
              <a:buNone/>
              <a:defRPr lang="en-US" sz="24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Item #2</a:t>
            </a:r>
          </a:p>
        </p:txBody>
      </p:sp>
      <p:sp>
        <p:nvSpPr>
          <p:cNvPr id="18" name="Oval 17">
            <a:extLst>
              <a:ext uri="{FF2B5EF4-FFF2-40B4-BE49-F238E27FC236}">
                <a16:creationId xmlns:a16="http://schemas.microsoft.com/office/drawing/2014/main" id="{8B69728E-4AD5-4356-8BF8-C4C1A7A9AD59}"/>
              </a:ext>
            </a:extLst>
          </p:cNvPr>
          <p:cNvSpPr/>
          <p:nvPr userDrawn="1"/>
        </p:nvSpPr>
        <p:spPr>
          <a:xfrm>
            <a:off x="457203" y="4003764"/>
            <a:ext cx="1027040" cy="1027040"/>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 Placeholder 23">
            <a:extLst>
              <a:ext uri="{FF2B5EF4-FFF2-40B4-BE49-F238E27FC236}">
                <a16:creationId xmlns:a16="http://schemas.microsoft.com/office/drawing/2014/main" id="{A994DD7B-3118-4A54-BB55-FA0A2F7126F9}"/>
              </a:ext>
            </a:extLst>
          </p:cNvPr>
          <p:cNvSpPr>
            <a:spLocks noGrp="1"/>
          </p:cNvSpPr>
          <p:nvPr>
            <p:ph type="body" sz="quarter" idx="27" hasCustomPrompt="1"/>
          </p:nvPr>
        </p:nvSpPr>
        <p:spPr>
          <a:xfrm>
            <a:off x="7646504" y="2538929"/>
            <a:ext cx="4240696" cy="586410"/>
          </a:xfrm>
        </p:spPr>
        <p:txBody>
          <a:bodyPr bIns="0" anchor="t" anchorCtr="0"/>
          <a:lstStyle>
            <a:lvl1pPr marL="0" indent="0">
              <a:lnSpc>
                <a:spcPts val="2000"/>
              </a:lnSpc>
              <a:spcBef>
                <a:spcPts val="0"/>
              </a:spcBef>
              <a:buNone/>
              <a:defRPr lang="en-US" sz="16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Etiam</a:t>
            </a:r>
            <a:r>
              <a:rPr lang="en-US"/>
              <a:t> vel </a:t>
            </a:r>
            <a:r>
              <a:rPr lang="en-US" err="1"/>
              <a:t>porttitor</a:t>
            </a:r>
            <a:r>
              <a:rPr lang="en-US"/>
              <a:t> </a:t>
            </a:r>
            <a:r>
              <a:rPr lang="en-US" err="1"/>
              <a:t>risus</a:t>
            </a:r>
            <a:r>
              <a:rPr lang="en-US"/>
              <a:t>. </a:t>
            </a:r>
          </a:p>
        </p:txBody>
      </p:sp>
      <p:sp>
        <p:nvSpPr>
          <p:cNvPr id="20" name="Text Placeholder 23">
            <a:extLst>
              <a:ext uri="{FF2B5EF4-FFF2-40B4-BE49-F238E27FC236}">
                <a16:creationId xmlns:a16="http://schemas.microsoft.com/office/drawing/2014/main" id="{BC920BD8-F63A-4284-A5C8-BE2741C7EA8F}"/>
              </a:ext>
            </a:extLst>
          </p:cNvPr>
          <p:cNvSpPr>
            <a:spLocks noGrp="1"/>
          </p:cNvSpPr>
          <p:nvPr>
            <p:ph type="body" sz="quarter" idx="28" hasCustomPrompt="1"/>
          </p:nvPr>
        </p:nvSpPr>
        <p:spPr>
          <a:xfrm>
            <a:off x="7646504" y="2098298"/>
            <a:ext cx="4240696" cy="321362"/>
          </a:xfrm>
        </p:spPr>
        <p:txBody>
          <a:bodyPr bIns="0" anchor="b" anchorCtr="0"/>
          <a:lstStyle>
            <a:lvl1pPr marL="0" indent="0">
              <a:lnSpc>
                <a:spcPts val="2200"/>
              </a:lnSpc>
              <a:spcBef>
                <a:spcPts val="0"/>
              </a:spcBef>
              <a:buNone/>
              <a:defRPr lang="en-US" sz="24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Item #3</a:t>
            </a:r>
          </a:p>
        </p:txBody>
      </p:sp>
      <p:sp>
        <p:nvSpPr>
          <p:cNvPr id="21" name="Oval 20">
            <a:extLst>
              <a:ext uri="{FF2B5EF4-FFF2-40B4-BE49-F238E27FC236}">
                <a16:creationId xmlns:a16="http://schemas.microsoft.com/office/drawing/2014/main" id="{36F7FCD0-9022-4A0F-BA44-46CBB8B58EE4}"/>
              </a:ext>
            </a:extLst>
          </p:cNvPr>
          <p:cNvSpPr/>
          <p:nvPr userDrawn="1"/>
        </p:nvSpPr>
        <p:spPr>
          <a:xfrm>
            <a:off x="6400803" y="2098299"/>
            <a:ext cx="1027040" cy="1027040"/>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ext Placeholder 23">
            <a:extLst>
              <a:ext uri="{FF2B5EF4-FFF2-40B4-BE49-F238E27FC236}">
                <a16:creationId xmlns:a16="http://schemas.microsoft.com/office/drawing/2014/main" id="{BC5B9D14-B737-4954-B013-DBC63F582FD8}"/>
              </a:ext>
            </a:extLst>
          </p:cNvPr>
          <p:cNvSpPr>
            <a:spLocks noGrp="1"/>
          </p:cNvSpPr>
          <p:nvPr>
            <p:ph type="body" sz="quarter" idx="33" hasCustomPrompt="1"/>
          </p:nvPr>
        </p:nvSpPr>
        <p:spPr>
          <a:xfrm>
            <a:off x="7646504" y="4418671"/>
            <a:ext cx="4240696" cy="586410"/>
          </a:xfrm>
        </p:spPr>
        <p:txBody>
          <a:bodyPr bIns="0" anchor="t" anchorCtr="0"/>
          <a:lstStyle>
            <a:lvl1pPr marL="0" indent="0">
              <a:lnSpc>
                <a:spcPts val="2000"/>
              </a:lnSpc>
              <a:spcBef>
                <a:spcPts val="0"/>
              </a:spcBef>
              <a:buNone/>
              <a:defRPr lang="en-US" sz="16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Etiam</a:t>
            </a:r>
            <a:r>
              <a:rPr lang="en-US"/>
              <a:t> vel </a:t>
            </a:r>
            <a:r>
              <a:rPr lang="en-US" err="1"/>
              <a:t>porttitor</a:t>
            </a:r>
            <a:r>
              <a:rPr lang="en-US"/>
              <a:t> </a:t>
            </a:r>
            <a:r>
              <a:rPr lang="en-US" err="1"/>
              <a:t>risus</a:t>
            </a:r>
            <a:r>
              <a:rPr lang="en-US"/>
              <a:t>.</a:t>
            </a:r>
          </a:p>
        </p:txBody>
      </p:sp>
      <p:sp>
        <p:nvSpPr>
          <p:cNvPr id="26" name="Text Placeholder 23">
            <a:extLst>
              <a:ext uri="{FF2B5EF4-FFF2-40B4-BE49-F238E27FC236}">
                <a16:creationId xmlns:a16="http://schemas.microsoft.com/office/drawing/2014/main" id="{9BF78926-8000-4E98-A199-13901734DB50}"/>
              </a:ext>
            </a:extLst>
          </p:cNvPr>
          <p:cNvSpPr>
            <a:spLocks noGrp="1"/>
          </p:cNvSpPr>
          <p:nvPr>
            <p:ph type="body" sz="quarter" idx="34" hasCustomPrompt="1"/>
          </p:nvPr>
        </p:nvSpPr>
        <p:spPr>
          <a:xfrm>
            <a:off x="7646504" y="3978040"/>
            <a:ext cx="4240696" cy="321362"/>
          </a:xfrm>
        </p:spPr>
        <p:txBody>
          <a:bodyPr bIns="0" anchor="b" anchorCtr="0"/>
          <a:lstStyle>
            <a:lvl1pPr marL="0" indent="0">
              <a:lnSpc>
                <a:spcPts val="2200"/>
              </a:lnSpc>
              <a:spcBef>
                <a:spcPts val="0"/>
              </a:spcBef>
              <a:buNone/>
              <a:defRPr lang="en-US" sz="2400" dirty="0" smtClean="0">
                <a:solidFill>
                  <a:schemeClr val="bg1"/>
                </a:solidFill>
                <a:latin typeface="Arial" panose="020B0604020202020204" pitchFamily="34" charset="0"/>
                <a:cs typeface="Arial" panose="020B0604020202020204" pitchFamily="34" charset="0"/>
              </a:defRPr>
            </a:lvl1pPr>
            <a:lvl2pPr marL="457166" indent="0">
              <a:buNone/>
              <a:defRPr lang="en-US" sz="1600" dirty="0" smtClean="0">
                <a:solidFill>
                  <a:schemeClr val="bg1"/>
                </a:solidFill>
              </a:defRPr>
            </a:lvl2pPr>
            <a:lvl3pPr marL="914330" indent="0">
              <a:buNone/>
              <a:defRPr lang="en-US" sz="1600" dirty="0" smtClean="0">
                <a:solidFill>
                  <a:schemeClr val="bg1"/>
                </a:solidFill>
              </a:defRPr>
            </a:lvl3pPr>
            <a:lvl4pPr marL="1371496" indent="0">
              <a:buNone/>
              <a:defRPr lang="en-US" sz="1600" dirty="0" smtClean="0">
                <a:solidFill>
                  <a:schemeClr val="bg1"/>
                </a:solidFill>
              </a:defRPr>
            </a:lvl4pPr>
            <a:lvl5pPr marL="1828664" indent="0">
              <a:buNone/>
              <a:defRPr lang="en-US" sz="1600" dirty="0">
                <a:solidFill>
                  <a:schemeClr val="bg1"/>
                </a:solidFill>
              </a:defRPr>
            </a:lvl5pPr>
          </a:lstStyle>
          <a:p>
            <a:pPr lvl="0"/>
            <a:r>
              <a:rPr lang="en-US"/>
              <a:t>Item #4</a:t>
            </a:r>
          </a:p>
        </p:txBody>
      </p:sp>
      <p:sp>
        <p:nvSpPr>
          <p:cNvPr id="27" name="Oval 26">
            <a:extLst>
              <a:ext uri="{FF2B5EF4-FFF2-40B4-BE49-F238E27FC236}">
                <a16:creationId xmlns:a16="http://schemas.microsoft.com/office/drawing/2014/main" id="{68E1D16B-7B66-428E-AB09-78CEB13528AB}"/>
              </a:ext>
            </a:extLst>
          </p:cNvPr>
          <p:cNvSpPr/>
          <p:nvPr userDrawn="1"/>
        </p:nvSpPr>
        <p:spPr>
          <a:xfrm>
            <a:off x="6400803" y="3978041"/>
            <a:ext cx="1027040" cy="1027040"/>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Title 1">
            <a:extLst>
              <a:ext uri="{FF2B5EF4-FFF2-40B4-BE49-F238E27FC236}">
                <a16:creationId xmlns:a16="http://schemas.microsoft.com/office/drawing/2014/main" id="{5A4A6758-8273-45C7-98F5-4CEDEA81A3B4}"/>
              </a:ext>
            </a:extLst>
          </p:cNvPr>
          <p:cNvSpPr>
            <a:spLocks noGrp="1"/>
          </p:cNvSpPr>
          <p:nvPr>
            <p:ph type="title"/>
          </p:nvPr>
        </p:nvSpPr>
        <p:spPr>
          <a:xfrm>
            <a:off x="838200" y="365125"/>
            <a:ext cx="10515600" cy="1325563"/>
          </a:xfrm>
        </p:spPr>
        <p:txBody>
          <a:bodyPr/>
          <a:lstStyle/>
          <a:p>
            <a:r>
              <a:rPr lang="en-US"/>
              <a:t>Click to edit Master title style</a:t>
            </a:r>
            <a:endParaRPr lang="en-GB"/>
          </a:p>
        </p:txBody>
      </p:sp>
    </p:spTree>
    <p:extLst>
      <p:ext uri="{BB962C8B-B14F-4D97-AF65-F5344CB8AC3E}">
        <p14:creationId xmlns:p14="http://schemas.microsoft.com/office/powerpoint/2010/main" val="3045323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cess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1A0F-3B08-4A4E-830C-F3BF46B64F07}"/>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2A60423C-3178-43A3-8727-8AE40E8B84FF}"/>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5" name="Footer Placeholder 4">
            <a:extLst>
              <a:ext uri="{FF2B5EF4-FFF2-40B4-BE49-F238E27FC236}">
                <a16:creationId xmlns:a16="http://schemas.microsoft.com/office/drawing/2014/main" id="{AFDC0D26-CAFA-459D-B091-1BC78BB93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AC255C-E885-462E-8DF5-7D88AA67052C}"/>
              </a:ext>
            </a:extLst>
          </p:cNvPr>
          <p:cNvSpPr>
            <a:spLocks noGrp="1"/>
          </p:cNvSpPr>
          <p:nvPr>
            <p:ph type="sldNum" sz="quarter" idx="12"/>
          </p:nvPr>
        </p:nvSpPr>
        <p:spPr/>
        <p:txBody>
          <a:bodyPr/>
          <a:lstStyle/>
          <a:p>
            <a:fld id="{87DDBD4F-CAE2-4C3C-B6AA-C211EFDAA03F}" type="slidenum">
              <a:rPr lang="en-GB" smtClean="0"/>
              <a:t>‹#›</a:t>
            </a:fld>
            <a:endParaRPr lang="en-GB"/>
          </a:p>
        </p:txBody>
      </p:sp>
      <p:sp>
        <p:nvSpPr>
          <p:cNvPr id="66" name="Text Placeholder 55">
            <a:extLst>
              <a:ext uri="{FF2B5EF4-FFF2-40B4-BE49-F238E27FC236}">
                <a16:creationId xmlns:a16="http://schemas.microsoft.com/office/drawing/2014/main" id="{E5ADCE9E-E4AD-4AEF-A94F-41393D48498C}"/>
              </a:ext>
            </a:extLst>
          </p:cNvPr>
          <p:cNvSpPr>
            <a:spLocks noGrp="1"/>
          </p:cNvSpPr>
          <p:nvPr>
            <p:ph type="body" sz="quarter" idx="13" hasCustomPrompt="1"/>
          </p:nvPr>
        </p:nvSpPr>
        <p:spPr>
          <a:xfrm>
            <a:off x="1263926" y="3946493"/>
            <a:ext cx="1895061" cy="473309"/>
          </a:xfrm>
        </p:spPr>
        <p:txBody>
          <a:bodyPr bIns="0" anchor="b" anchorCtr="0"/>
          <a:lstStyle>
            <a:lvl1pPr marL="0" indent="0" algn="l">
              <a:lnSpc>
                <a:spcPts val="2800"/>
              </a:lnSpc>
              <a:spcBef>
                <a:spcPts val="0"/>
              </a:spcBef>
              <a:buNone/>
              <a:defRPr sz="2400">
                <a:solidFill>
                  <a:schemeClr val="tx1"/>
                </a:solidFill>
                <a:latin typeface="Arial" panose="020B0604020202020204" pitchFamily="34" charset="0"/>
                <a:cs typeface="Arial" panose="020B0604020202020204" pitchFamily="34" charset="0"/>
              </a:defRPr>
            </a:lvl1pPr>
          </a:lstStyle>
          <a:p>
            <a:pPr lvl="0"/>
            <a:r>
              <a:rPr lang="en-US"/>
              <a:t>Process</a:t>
            </a:r>
          </a:p>
        </p:txBody>
      </p:sp>
      <p:sp>
        <p:nvSpPr>
          <p:cNvPr id="67" name="Text Placeholder 55">
            <a:extLst>
              <a:ext uri="{FF2B5EF4-FFF2-40B4-BE49-F238E27FC236}">
                <a16:creationId xmlns:a16="http://schemas.microsoft.com/office/drawing/2014/main" id="{D9145788-952E-4941-8CF5-0D9CDD4DE788}"/>
              </a:ext>
            </a:extLst>
          </p:cNvPr>
          <p:cNvSpPr>
            <a:spLocks noGrp="1"/>
          </p:cNvSpPr>
          <p:nvPr>
            <p:ph type="body" sz="quarter" idx="38" hasCustomPrompt="1"/>
          </p:nvPr>
        </p:nvSpPr>
        <p:spPr>
          <a:xfrm>
            <a:off x="1263926" y="4527474"/>
            <a:ext cx="1895061" cy="959582"/>
          </a:xfrm>
        </p:spPr>
        <p:txBody>
          <a:bodyPr bIns="0"/>
          <a:lstStyle>
            <a:lvl1pPr marL="0" indent="0" algn="l">
              <a:lnSpc>
                <a:spcPts val="2000"/>
              </a:lnSpc>
              <a:spcBef>
                <a:spcPts val="600"/>
              </a:spcBef>
              <a:buNone/>
              <a:defRPr sz="1600">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
        <p:nvSpPr>
          <p:cNvPr id="68" name="Freeform 1">
            <a:extLst>
              <a:ext uri="{FF2B5EF4-FFF2-40B4-BE49-F238E27FC236}">
                <a16:creationId xmlns:a16="http://schemas.microsoft.com/office/drawing/2014/main" id="{9E42FE19-48E1-463D-9A23-E3802B916889}"/>
              </a:ext>
            </a:extLst>
          </p:cNvPr>
          <p:cNvSpPr>
            <a:spLocks noChangeArrowheads="1"/>
          </p:cNvSpPr>
          <p:nvPr userDrawn="1"/>
        </p:nvSpPr>
        <p:spPr bwMode="auto">
          <a:xfrm>
            <a:off x="647701" y="2559982"/>
            <a:ext cx="3216228" cy="1284702"/>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4283C4"/>
          </a:solidFill>
          <a:ln>
            <a:noFill/>
          </a:ln>
          <a:effectLst/>
        </p:spPr>
        <p:txBody>
          <a:bodyPr wrap="none" lIns="243785" tIns="121892" rIns="243785" bIns="121892" anchor="ctr"/>
          <a:lstStyle/>
          <a:p>
            <a:endParaRPr lang="en-US" sz="1800">
              <a:solidFill>
                <a:srgbClr val="7030A0"/>
              </a:solidFill>
              <a:latin typeface="Arial Unicode MS" panose="020B0604020202020204" pitchFamily="34" charset="-128"/>
            </a:endParaRPr>
          </a:p>
        </p:txBody>
      </p:sp>
      <p:sp>
        <p:nvSpPr>
          <p:cNvPr id="69" name="Freeform 2">
            <a:extLst>
              <a:ext uri="{FF2B5EF4-FFF2-40B4-BE49-F238E27FC236}">
                <a16:creationId xmlns:a16="http://schemas.microsoft.com/office/drawing/2014/main" id="{0DD4D37C-6114-4996-8B5E-33CF31208335}"/>
              </a:ext>
            </a:extLst>
          </p:cNvPr>
          <p:cNvSpPr>
            <a:spLocks noChangeArrowheads="1"/>
          </p:cNvSpPr>
          <p:nvPr userDrawn="1"/>
        </p:nvSpPr>
        <p:spPr bwMode="auto">
          <a:xfrm>
            <a:off x="3322091" y="2559982"/>
            <a:ext cx="3216228" cy="1284702"/>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rgbClr val="4283C4"/>
          </a:solidFill>
          <a:ln>
            <a:noFill/>
          </a:ln>
          <a:effectLst/>
        </p:spPr>
        <p:txBody>
          <a:bodyPr wrap="none" lIns="243785" tIns="121892" rIns="243785" bIns="121892" anchor="ctr"/>
          <a:lstStyle/>
          <a:p>
            <a:endParaRPr lang="en-US" sz="1800">
              <a:solidFill>
                <a:srgbClr val="7030A0"/>
              </a:solidFill>
              <a:latin typeface="Arial Unicode MS" panose="020B0604020202020204" pitchFamily="34" charset="-128"/>
            </a:endParaRPr>
          </a:p>
        </p:txBody>
      </p:sp>
      <p:sp>
        <p:nvSpPr>
          <p:cNvPr id="70" name="Freeform 1">
            <a:extLst>
              <a:ext uri="{FF2B5EF4-FFF2-40B4-BE49-F238E27FC236}">
                <a16:creationId xmlns:a16="http://schemas.microsoft.com/office/drawing/2014/main" id="{15DA022E-CD5A-4777-88D3-FBE63F7FD9B4}"/>
              </a:ext>
            </a:extLst>
          </p:cNvPr>
          <p:cNvSpPr>
            <a:spLocks noChangeArrowheads="1"/>
          </p:cNvSpPr>
          <p:nvPr userDrawn="1"/>
        </p:nvSpPr>
        <p:spPr bwMode="auto">
          <a:xfrm>
            <a:off x="5994635" y="2559982"/>
            <a:ext cx="3216228" cy="1284702"/>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4283C4"/>
          </a:solidFill>
          <a:ln>
            <a:noFill/>
          </a:ln>
          <a:effectLst/>
        </p:spPr>
        <p:txBody>
          <a:bodyPr wrap="none" lIns="243785" tIns="121892" rIns="243785" bIns="121892" anchor="ctr"/>
          <a:lstStyle/>
          <a:p>
            <a:endParaRPr lang="en-US" sz="1800">
              <a:solidFill>
                <a:srgbClr val="7030A0"/>
              </a:solidFill>
              <a:latin typeface="Arial Unicode MS" panose="020B0604020202020204" pitchFamily="34" charset="-128"/>
            </a:endParaRPr>
          </a:p>
        </p:txBody>
      </p:sp>
      <p:sp>
        <p:nvSpPr>
          <p:cNvPr id="71" name="Freeform 2">
            <a:extLst>
              <a:ext uri="{FF2B5EF4-FFF2-40B4-BE49-F238E27FC236}">
                <a16:creationId xmlns:a16="http://schemas.microsoft.com/office/drawing/2014/main" id="{C53A12BF-4FB5-483E-900D-CDDA640F5F7A}"/>
              </a:ext>
            </a:extLst>
          </p:cNvPr>
          <p:cNvSpPr>
            <a:spLocks noChangeArrowheads="1"/>
          </p:cNvSpPr>
          <p:nvPr userDrawn="1"/>
        </p:nvSpPr>
        <p:spPr bwMode="auto">
          <a:xfrm>
            <a:off x="8670973" y="2559982"/>
            <a:ext cx="3216228" cy="1284702"/>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rgbClr val="4283C4"/>
          </a:solidFill>
          <a:ln>
            <a:noFill/>
          </a:ln>
          <a:effectLst/>
        </p:spPr>
        <p:txBody>
          <a:bodyPr wrap="none" lIns="243785" tIns="121892" rIns="243785" bIns="121892" anchor="ctr"/>
          <a:lstStyle/>
          <a:p>
            <a:endParaRPr lang="en-US" sz="1800">
              <a:solidFill>
                <a:srgbClr val="7030A0"/>
              </a:solidFill>
              <a:latin typeface="Arial Unicode MS" panose="020B0604020202020204" pitchFamily="34" charset="-128"/>
            </a:endParaRPr>
          </a:p>
        </p:txBody>
      </p:sp>
      <p:sp>
        <p:nvSpPr>
          <p:cNvPr id="72" name="Text Placeholder 55">
            <a:extLst>
              <a:ext uri="{FF2B5EF4-FFF2-40B4-BE49-F238E27FC236}">
                <a16:creationId xmlns:a16="http://schemas.microsoft.com/office/drawing/2014/main" id="{261065B2-A760-43AD-B407-AC6B669E39B5}"/>
              </a:ext>
            </a:extLst>
          </p:cNvPr>
          <p:cNvSpPr>
            <a:spLocks noGrp="1"/>
          </p:cNvSpPr>
          <p:nvPr>
            <p:ph type="body" sz="quarter" idx="39" hasCustomPrompt="1"/>
          </p:nvPr>
        </p:nvSpPr>
        <p:spPr>
          <a:xfrm>
            <a:off x="3863928" y="3946493"/>
            <a:ext cx="1895061" cy="473309"/>
          </a:xfrm>
        </p:spPr>
        <p:txBody>
          <a:bodyPr bIns="0" anchor="b" anchorCtr="0"/>
          <a:lstStyle>
            <a:lvl1pPr marL="0" indent="0" algn="l">
              <a:lnSpc>
                <a:spcPts val="2800"/>
              </a:lnSpc>
              <a:spcBef>
                <a:spcPts val="0"/>
              </a:spcBef>
              <a:buNone/>
              <a:defRPr sz="2400">
                <a:solidFill>
                  <a:schemeClr val="tx1"/>
                </a:solidFill>
                <a:latin typeface="Arial" panose="020B0604020202020204" pitchFamily="34" charset="0"/>
                <a:cs typeface="Arial" panose="020B0604020202020204" pitchFamily="34" charset="0"/>
              </a:defRPr>
            </a:lvl1pPr>
          </a:lstStyle>
          <a:p>
            <a:pPr lvl="0"/>
            <a:r>
              <a:rPr lang="en-US"/>
              <a:t>Process</a:t>
            </a:r>
          </a:p>
        </p:txBody>
      </p:sp>
      <p:sp>
        <p:nvSpPr>
          <p:cNvPr id="73" name="Text Placeholder 55">
            <a:extLst>
              <a:ext uri="{FF2B5EF4-FFF2-40B4-BE49-F238E27FC236}">
                <a16:creationId xmlns:a16="http://schemas.microsoft.com/office/drawing/2014/main" id="{1B349D51-BC96-4771-97CE-D15F6B78FD4A}"/>
              </a:ext>
            </a:extLst>
          </p:cNvPr>
          <p:cNvSpPr>
            <a:spLocks noGrp="1"/>
          </p:cNvSpPr>
          <p:nvPr>
            <p:ph type="body" sz="quarter" idx="40" hasCustomPrompt="1"/>
          </p:nvPr>
        </p:nvSpPr>
        <p:spPr>
          <a:xfrm>
            <a:off x="3863928" y="4527474"/>
            <a:ext cx="1895061" cy="959582"/>
          </a:xfrm>
        </p:spPr>
        <p:txBody>
          <a:bodyPr bIns="0"/>
          <a:lstStyle>
            <a:lvl1pPr marL="0" indent="0" algn="l">
              <a:lnSpc>
                <a:spcPts val="2000"/>
              </a:lnSpc>
              <a:spcBef>
                <a:spcPts val="600"/>
              </a:spcBef>
              <a:buNone/>
              <a:defRPr sz="1600">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
        <p:nvSpPr>
          <p:cNvPr id="74" name="Text Placeholder 55">
            <a:extLst>
              <a:ext uri="{FF2B5EF4-FFF2-40B4-BE49-F238E27FC236}">
                <a16:creationId xmlns:a16="http://schemas.microsoft.com/office/drawing/2014/main" id="{C069241E-56FB-4EAA-9752-CEC87D9A6D17}"/>
              </a:ext>
            </a:extLst>
          </p:cNvPr>
          <p:cNvSpPr>
            <a:spLocks noGrp="1"/>
          </p:cNvSpPr>
          <p:nvPr>
            <p:ph type="body" sz="quarter" idx="41" hasCustomPrompt="1"/>
          </p:nvPr>
        </p:nvSpPr>
        <p:spPr>
          <a:xfrm>
            <a:off x="6567399" y="3946493"/>
            <a:ext cx="1895061" cy="473309"/>
          </a:xfrm>
        </p:spPr>
        <p:txBody>
          <a:bodyPr bIns="0" anchor="b" anchorCtr="0"/>
          <a:lstStyle>
            <a:lvl1pPr marL="0" indent="0" algn="l">
              <a:lnSpc>
                <a:spcPts val="2800"/>
              </a:lnSpc>
              <a:spcBef>
                <a:spcPts val="0"/>
              </a:spcBef>
              <a:buNone/>
              <a:defRPr sz="2400">
                <a:solidFill>
                  <a:schemeClr val="tx1"/>
                </a:solidFill>
                <a:latin typeface="Arial" panose="020B0604020202020204" pitchFamily="34" charset="0"/>
                <a:cs typeface="Arial" panose="020B0604020202020204" pitchFamily="34" charset="0"/>
              </a:defRPr>
            </a:lvl1pPr>
          </a:lstStyle>
          <a:p>
            <a:pPr lvl="0"/>
            <a:r>
              <a:rPr lang="en-US"/>
              <a:t>Process</a:t>
            </a:r>
          </a:p>
        </p:txBody>
      </p:sp>
      <p:sp>
        <p:nvSpPr>
          <p:cNvPr id="75" name="Text Placeholder 55">
            <a:extLst>
              <a:ext uri="{FF2B5EF4-FFF2-40B4-BE49-F238E27FC236}">
                <a16:creationId xmlns:a16="http://schemas.microsoft.com/office/drawing/2014/main" id="{EE4FBE5D-78AC-4EC2-9972-827D54D7D011}"/>
              </a:ext>
            </a:extLst>
          </p:cNvPr>
          <p:cNvSpPr>
            <a:spLocks noGrp="1"/>
          </p:cNvSpPr>
          <p:nvPr>
            <p:ph type="body" sz="quarter" idx="42" hasCustomPrompt="1"/>
          </p:nvPr>
        </p:nvSpPr>
        <p:spPr>
          <a:xfrm>
            <a:off x="6567399" y="4527474"/>
            <a:ext cx="1895061" cy="959582"/>
          </a:xfrm>
        </p:spPr>
        <p:txBody>
          <a:bodyPr bIns="0"/>
          <a:lstStyle>
            <a:lvl1pPr marL="0" indent="0" algn="l">
              <a:lnSpc>
                <a:spcPts val="2000"/>
              </a:lnSpc>
              <a:spcBef>
                <a:spcPts val="600"/>
              </a:spcBef>
              <a:buNone/>
              <a:defRPr sz="1600">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
        <p:nvSpPr>
          <p:cNvPr id="76" name="Text Placeholder 55">
            <a:extLst>
              <a:ext uri="{FF2B5EF4-FFF2-40B4-BE49-F238E27FC236}">
                <a16:creationId xmlns:a16="http://schemas.microsoft.com/office/drawing/2014/main" id="{F4E6D8D6-5942-48F4-9558-241AE3C4D65B}"/>
              </a:ext>
            </a:extLst>
          </p:cNvPr>
          <p:cNvSpPr>
            <a:spLocks noGrp="1"/>
          </p:cNvSpPr>
          <p:nvPr>
            <p:ph type="body" sz="quarter" idx="43" hasCustomPrompt="1"/>
          </p:nvPr>
        </p:nvSpPr>
        <p:spPr>
          <a:xfrm>
            <a:off x="9286724" y="3946493"/>
            <a:ext cx="1895061" cy="473309"/>
          </a:xfrm>
        </p:spPr>
        <p:txBody>
          <a:bodyPr bIns="0" anchor="b" anchorCtr="0"/>
          <a:lstStyle>
            <a:lvl1pPr marL="0" indent="0" algn="l">
              <a:lnSpc>
                <a:spcPts val="2800"/>
              </a:lnSpc>
              <a:spcBef>
                <a:spcPts val="0"/>
              </a:spcBef>
              <a:buNone/>
              <a:defRPr sz="2400">
                <a:solidFill>
                  <a:schemeClr val="tx1"/>
                </a:solidFill>
                <a:latin typeface="Arial" panose="020B0604020202020204" pitchFamily="34" charset="0"/>
                <a:cs typeface="Arial" panose="020B0604020202020204" pitchFamily="34" charset="0"/>
              </a:defRPr>
            </a:lvl1pPr>
          </a:lstStyle>
          <a:p>
            <a:pPr lvl="0"/>
            <a:r>
              <a:rPr lang="en-US"/>
              <a:t>Process</a:t>
            </a:r>
          </a:p>
        </p:txBody>
      </p:sp>
      <p:sp>
        <p:nvSpPr>
          <p:cNvPr id="77" name="Text Placeholder 55">
            <a:extLst>
              <a:ext uri="{FF2B5EF4-FFF2-40B4-BE49-F238E27FC236}">
                <a16:creationId xmlns:a16="http://schemas.microsoft.com/office/drawing/2014/main" id="{E617A342-8F7C-452F-BFB6-47C7C972DCB3}"/>
              </a:ext>
            </a:extLst>
          </p:cNvPr>
          <p:cNvSpPr>
            <a:spLocks noGrp="1"/>
          </p:cNvSpPr>
          <p:nvPr>
            <p:ph type="body" sz="quarter" idx="44" hasCustomPrompt="1"/>
          </p:nvPr>
        </p:nvSpPr>
        <p:spPr>
          <a:xfrm>
            <a:off x="9286724" y="4527474"/>
            <a:ext cx="1895061" cy="959582"/>
          </a:xfrm>
        </p:spPr>
        <p:txBody>
          <a:bodyPr bIns="0"/>
          <a:lstStyle>
            <a:lvl1pPr marL="0" indent="0" algn="l">
              <a:lnSpc>
                <a:spcPts val="2000"/>
              </a:lnSpc>
              <a:spcBef>
                <a:spcPts val="600"/>
              </a:spcBef>
              <a:buNone/>
              <a:defRPr sz="1600">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grpSp>
        <p:nvGrpSpPr>
          <p:cNvPr id="78" name="Group 77">
            <a:extLst>
              <a:ext uri="{FF2B5EF4-FFF2-40B4-BE49-F238E27FC236}">
                <a16:creationId xmlns:a16="http://schemas.microsoft.com/office/drawing/2014/main" id="{7F3C5CE5-4889-4552-8522-7B82DCF7E3EB}"/>
              </a:ext>
            </a:extLst>
          </p:cNvPr>
          <p:cNvGrpSpPr/>
          <p:nvPr userDrawn="1"/>
        </p:nvGrpSpPr>
        <p:grpSpPr>
          <a:xfrm>
            <a:off x="1890337" y="2754645"/>
            <a:ext cx="943726" cy="891899"/>
            <a:chOff x="1420044" y="3221629"/>
            <a:chExt cx="894969" cy="845820"/>
          </a:xfrm>
        </p:grpSpPr>
        <p:sp>
          <p:nvSpPr>
            <p:cNvPr id="79" name="Freeform 66">
              <a:extLst>
                <a:ext uri="{FF2B5EF4-FFF2-40B4-BE49-F238E27FC236}">
                  <a16:creationId xmlns:a16="http://schemas.microsoft.com/office/drawing/2014/main" id="{BEF0F8A0-2E0A-4CBF-80F5-ABA606F538F5}"/>
                </a:ext>
              </a:extLst>
            </p:cNvPr>
            <p:cNvSpPr>
              <a:spLocks/>
            </p:cNvSpPr>
            <p:nvPr/>
          </p:nvSpPr>
          <p:spPr bwMode="auto">
            <a:xfrm>
              <a:off x="1420044" y="3221629"/>
              <a:ext cx="65151" cy="845820"/>
            </a:xfrm>
            <a:custGeom>
              <a:avLst/>
              <a:gdLst>
                <a:gd name="T0" fmla="*/ 8 w 17"/>
                <a:gd name="T1" fmla="*/ 222 h 222"/>
                <a:gd name="T2" fmla="*/ 0 w 17"/>
                <a:gd name="T3" fmla="*/ 213 h 222"/>
                <a:gd name="T4" fmla="*/ 0 w 17"/>
                <a:gd name="T5" fmla="*/ 8 h 222"/>
                <a:gd name="T6" fmla="*/ 8 w 17"/>
                <a:gd name="T7" fmla="*/ 0 h 222"/>
                <a:gd name="T8" fmla="*/ 17 w 17"/>
                <a:gd name="T9" fmla="*/ 8 h 222"/>
                <a:gd name="T10" fmla="*/ 17 w 17"/>
                <a:gd name="T11" fmla="*/ 213 h 222"/>
                <a:gd name="T12" fmla="*/ 8 w 17"/>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17" h="222">
                  <a:moveTo>
                    <a:pt x="8" y="222"/>
                  </a:moveTo>
                  <a:cubicBezTo>
                    <a:pt x="4" y="222"/>
                    <a:pt x="0" y="218"/>
                    <a:pt x="0" y="213"/>
                  </a:cubicBezTo>
                  <a:cubicBezTo>
                    <a:pt x="0" y="8"/>
                    <a:pt x="0" y="8"/>
                    <a:pt x="0" y="8"/>
                  </a:cubicBezTo>
                  <a:cubicBezTo>
                    <a:pt x="0" y="4"/>
                    <a:pt x="4" y="0"/>
                    <a:pt x="8" y="0"/>
                  </a:cubicBezTo>
                  <a:cubicBezTo>
                    <a:pt x="13" y="0"/>
                    <a:pt x="17" y="4"/>
                    <a:pt x="17" y="8"/>
                  </a:cubicBezTo>
                  <a:cubicBezTo>
                    <a:pt x="17" y="213"/>
                    <a:pt x="17" y="213"/>
                    <a:pt x="17" y="213"/>
                  </a:cubicBezTo>
                  <a:cubicBezTo>
                    <a:pt x="17" y="218"/>
                    <a:pt x="13" y="222"/>
                    <a:pt x="8" y="222"/>
                  </a:cubicBez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030A0"/>
                </a:solidFill>
              </a:endParaRPr>
            </a:p>
          </p:txBody>
        </p:sp>
        <p:sp>
          <p:nvSpPr>
            <p:cNvPr id="80" name="Freeform 67">
              <a:extLst>
                <a:ext uri="{FF2B5EF4-FFF2-40B4-BE49-F238E27FC236}">
                  <a16:creationId xmlns:a16="http://schemas.microsoft.com/office/drawing/2014/main" id="{9AB640A6-6E78-422A-8498-A6D1071A5D57}"/>
                </a:ext>
              </a:extLst>
            </p:cNvPr>
            <p:cNvSpPr>
              <a:spLocks noEditPoints="1"/>
            </p:cNvSpPr>
            <p:nvPr/>
          </p:nvSpPr>
          <p:spPr bwMode="auto">
            <a:xfrm>
              <a:off x="1537773" y="3267349"/>
              <a:ext cx="777240" cy="648081"/>
            </a:xfrm>
            <a:custGeom>
              <a:avLst/>
              <a:gdLst>
                <a:gd name="T0" fmla="*/ 46 w 204"/>
                <a:gd name="T1" fmla="*/ 17 h 170"/>
                <a:gd name="T2" fmla="*/ 95 w 204"/>
                <a:gd name="T3" fmla="*/ 32 h 170"/>
                <a:gd name="T4" fmla="*/ 158 w 204"/>
                <a:gd name="T5" fmla="*/ 49 h 170"/>
                <a:gd name="T6" fmla="*/ 180 w 204"/>
                <a:gd name="T7" fmla="*/ 46 h 170"/>
                <a:gd name="T8" fmla="*/ 187 w 204"/>
                <a:gd name="T9" fmla="*/ 52 h 170"/>
                <a:gd name="T10" fmla="*/ 187 w 204"/>
                <a:gd name="T11" fmla="*/ 142 h 170"/>
                <a:gd name="T12" fmla="*/ 184 w 204"/>
                <a:gd name="T13" fmla="*/ 147 h 170"/>
                <a:gd name="T14" fmla="*/ 158 w 204"/>
                <a:gd name="T15" fmla="*/ 153 h 170"/>
                <a:gd name="T16" fmla="*/ 109 w 204"/>
                <a:gd name="T17" fmla="*/ 139 h 170"/>
                <a:gd name="T18" fmla="*/ 46 w 204"/>
                <a:gd name="T19" fmla="*/ 122 h 170"/>
                <a:gd name="T20" fmla="*/ 24 w 204"/>
                <a:gd name="T21" fmla="*/ 124 h 170"/>
                <a:gd name="T22" fmla="*/ 17 w 204"/>
                <a:gd name="T23" fmla="*/ 119 h 170"/>
                <a:gd name="T24" fmla="*/ 17 w 204"/>
                <a:gd name="T25" fmla="*/ 29 h 170"/>
                <a:gd name="T26" fmla="*/ 20 w 204"/>
                <a:gd name="T27" fmla="*/ 24 h 170"/>
                <a:gd name="T28" fmla="*/ 46 w 204"/>
                <a:gd name="T29" fmla="*/ 17 h 170"/>
                <a:gd name="T30" fmla="*/ 46 w 204"/>
                <a:gd name="T31" fmla="*/ 0 h 170"/>
                <a:gd name="T32" fmla="*/ 2 w 204"/>
                <a:gd name="T33" fmla="*/ 15 h 170"/>
                <a:gd name="T34" fmla="*/ 0 w 204"/>
                <a:gd name="T35" fmla="*/ 19 h 170"/>
                <a:gd name="T36" fmla="*/ 0 w 204"/>
                <a:gd name="T37" fmla="*/ 145 h 170"/>
                <a:gd name="T38" fmla="*/ 8 w 204"/>
                <a:gd name="T39" fmla="*/ 149 h 170"/>
                <a:gd name="T40" fmla="*/ 46 w 204"/>
                <a:gd name="T41" fmla="*/ 139 h 170"/>
                <a:gd name="T42" fmla="*/ 158 w 204"/>
                <a:gd name="T43" fmla="*/ 170 h 170"/>
                <a:gd name="T44" fmla="*/ 202 w 204"/>
                <a:gd name="T45" fmla="*/ 156 h 170"/>
                <a:gd name="T46" fmla="*/ 204 w 204"/>
                <a:gd name="T47" fmla="*/ 152 h 170"/>
                <a:gd name="T48" fmla="*/ 204 w 204"/>
                <a:gd name="T49" fmla="*/ 26 h 170"/>
                <a:gd name="T50" fmla="*/ 196 w 204"/>
                <a:gd name="T51" fmla="*/ 21 h 170"/>
                <a:gd name="T52" fmla="*/ 158 w 204"/>
                <a:gd name="T53" fmla="*/ 32 h 170"/>
                <a:gd name="T54" fmla="*/ 46 w 204"/>
                <a:gd name="T5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4" h="170">
                  <a:moveTo>
                    <a:pt x="46" y="17"/>
                  </a:moveTo>
                  <a:cubicBezTo>
                    <a:pt x="62" y="17"/>
                    <a:pt x="78" y="24"/>
                    <a:pt x="95" y="32"/>
                  </a:cubicBezTo>
                  <a:cubicBezTo>
                    <a:pt x="115" y="40"/>
                    <a:pt x="135" y="49"/>
                    <a:pt x="158" y="49"/>
                  </a:cubicBezTo>
                  <a:cubicBezTo>
                    <a:pt x="165" y="49"/>
                    <a:pt x="173" y="48"/>
                    <a:pt x="180" y="46"/>
                  </a:cubicBezTo>
                  <a:cubicBezTo>
                    <a:pt x="183" y="45"/>
                    <a:pt x="187" y="48"/>
                    <a:pt x="187" y="52"/>
                  </a:cubicBezTo>
                  <a:cubicBezTo>
                    <a:pt x="187" y="142"/>
                    <a:pt x="187" y="142"/>
                    <a:pt x="187" y="142"/>
                  </a:cubicBezTo>
                  <a:cubicBezTo>
                    <a:pt x="187" y="144"/>
                    <a:pt x="186" y="146"/>
                    <a:pt x="184" y="147"/>
                  </a:cubicBezTo>
                  <a:cubicBezTo>
                    <a:pt x="175" y="151"/>
                    <a:pt x="167" y="153"/>
                    <a:pt x="158" y="153"/>
                  </a:cubicBezTo>
                  <a:cubicBezTo>
                    <a:pt x="142" y="153"/>
                    <a:pt x="126" y="146"/>
                    <a:pt x="109" y="139"/>
                  </a:cubicBezTo>
                  <a:cubicBezTo>
                    <a:pt x="89" y="130"/>
                    <a:pt x="69" y="122"/>
                    <a:pt x="46" y="122"/>
                  </a:cubicBezTo>
                  <a:cubicBezTo>
                    <a:pt x="39" y="122"/>
                    <a:pt x="31" y="123"/>
                    <a:pt x="24" y="124"/>
                  </a:cubicBezTo>
                  <a:cubicBezTo>
                    <a:pt x="21" y="125"/>
                    <a:pt x="17" y="123"/>
                    <a:pt x="17" y="119"/>
                  </a:cubicBezTo>
                  <a:cubicBezTo>
                    <a:pt x="17" y="29"/>
                    <a:pt x="17" y="29"/>
                    <a:pt x="17" y="29"/>
                  </a:cubicBezTo>
                  <a:cubicBezTo>
                    <a:pt x="17" y="27"/>
                    <a:pt x="18" y="25"/>
                    <a:pt x="20" y="24"/>
                  </a:cubicBezTo>
                  <a:cubicBezTo>
                    <a:pt x="29" y="20"/>
                    <a:pt x="37" y="17"/>
                    <a:pt x="46" y="17"/>
                  </a:cubicBezTo>
                  <a:moveTo>
                    <a:pt x="46" y="0"/>
                  </a:moveTo>
                  <a:cubicBezTo>
                    <a:pt x="32" y="0"/>
                    <a:pt x="18" y="4"/>
                    <a:pt x="2" y="15"/>
                  </a:cubicBezTo>
                  <a:cubicBezTo>
                    <a:pt x="1" y="16"/>
                    <a:pt x="0" y="17"/>
                    <a:pt x="0" y="19"/>
                  </a:cubicBezTo>
                  <a:cubicBezTo>
                    <a:pt x="0" y="61"/>
                    <a:pt x="0" y="103"/>
                    <a:pt x="0" y="145"/>
                  </a:cubicBezTo>
                  <a:cubicBezTo>
                    <a:pt x="0" y="149"/>
                    <a:pt x="5" y="151"/>
                    <a:pt x="8" y="149"/>
                  </a:cubicBezTo>
                  <a:cubicBezTo>
                    <a:pt x="22" y="142"/>
                    <a:pt x="34" y="139"/>
                    <a:pt x="46" y="139"/>
                  </a:cubicBezTo>
                  <a:cubicBezTo>
                    <a:pt x="85" y="139"/>
                    <a:pt x="119" y="170"/>
                    <a:pt x="158" y="170"/>
                  </a:cubicBezTo>
                  <a:cubicBezTo>
                    <a:pt x="172" y="170"/>
                    <a:pt x="186" y="167"/>
                    <a:pt x="202" y="156"/>
                  </a:cubicBezTo>
                  <a:cubicBezTo>
                    <a:pt x="203" y="155"/>
                    <a:pt x="204" y="154"/>
                    <a:pt x="204" y="152"/>
                  </a:cubicBezTo>
                  <a:cubicBezTo>
                    <a:pt x="204" y="26"/>
                    <a:pt x="204" y="26"/>
                    <a:pt x="204" y="26"/>
                  </a:cubicBezTo>
                  <a:cubicBezTo>
                    <a:pt x="204" y="22"/>
                    <a:pt x="199" y="19"/>
                    <a:pt x="196" y="21"/>
                  </a:cubicBezTo>
                  <a:cubicBezTo>
                    <a:pt x="182" y="29"/>
                    <a:pt x="170" y="32"/>
                    <a:pt x="158" y="32"/>
                  </a:cubicBezTo>
                  <a:cubicBezTo>
                    <a:pt x="119" y="32"/>
                    <a:pt x="85" y="0"/>
                    <a:pt x="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030A0"/>
                </a:solidFill>
              </a:endParaRPr>
            </a:p>
          </p:txBody>
        </p:sp>
      </p:grpSp>
      <p:grpSp>
        <p:nvGrpSpPr>
          <p:cNvPr id="81" name="Group 80">
            <a:extLst>
              <a:ext uri="{FF2B5EF4-FFF2-40B4-BE49-F238E27FC236}">
                <a16:creationId xmlns:a16="http://schemas.microsoft.com/office/drawing/2014/main" id="{868D0B46-5636-462C-9C0A-66B022555352}"/>
              </a:ext>
            </a:extLst>
          </p:cNvPr>
          <p:cNvGrpSpPr/>
          <p:nvPr userDrawn="1"/>
        </p:nvGrpSpPr>
        <p:grpSpPr>
          <a:xfrm>
            <a:off x="4448333" y="2726788"/>
            <a:ext cx="919621" cy="908773"/>
            <a:chOff x="3525202" y="3213628"/>
            <a:chExt cx="872109" cy="861822"/>
          </a:xfrm>
        </p:grpSpPr>
        <p:sp>
          <p:nvSpPr>
            <p:cNvPr id="82" name="Freeform 60">
              <a:extLst>
                <a:ext uri="{FF2B5EF4-FFF2-40B4-BE49-F238E27FC236}">
                  <a16:creationId xmlns:a16="http://schemas.microsoft.com/office/drawing/2014/main" id="{BBB642E4-31BC-4223-A51C-B461968DCF58}"/>
                </a:ext>
              </a:extLst>
            </p:cNvPr>
            <p:cNvSpPr>
              <a:spLocks noEditPoints="1"/>
            </p:cNvSpPr>
            <p:nvPr/>
          </p:nvSpPr>
          <p:spPr bwMode="auto">
            <a:xfrm>
              <a:off x="3525202" y="3213628"/>
              <a:ext cx="872109" cy="861822"/>
            </a:xfrm>
            <a:custGeom>
              <a:avLst/>
              <a:gdLst>
                <a:gd name="T0" fmla="*/ 199 w 229"/>
                <a:gd name="T1" fmla="*/ 21 h 226"/>
                <a:gd name="T2" fmla="*/ 148 w 229"/>
                <a:gd name="T3" fmla="*/ 0 h 226"/>
                <a:gd name="T4" fmla="*/ 102 w 229"/>
                <a:gd name="T5" fmla="*/ 17 h 226"/>
                <a:gd name="T6" fmla="*/ 89 w 229"/>
                <a:gd name="T7" fmla="*/ 117 h 226"/>
                <a:gd name="T8" fmla="*/ 90 w 229"/>
                <a:gd name="T9" fmla="*/ 118 h 226"/>
                <a:gd name="T10" fmla="*/ 88 w 229"/>
                <a:gd name="T11" fmla="*/ 121 h 226"/>
                <a:gd name="T12" fmla="*/ 87 w 229"/>
                <a:gd name="T13" fmla="*/ 122 h 226"/>
                <a:gd name="T14" fmla="*/ 6 w 229"/>
                <a:gd name="T15" fmla="*/ 204 h 226"/>
                <a:gd name="T16" fmla="*/ 3 w 229"/>
                <a:gd name="T17" fmla="*/ 207 h 226"/>
                <a:gd name="T18" fmla="*/ 3 w 229"/>
                <a:gd name="T19" fmla="*/ 220 h 226"/>
                <a:gd name="T20" fmla="*/ 14 w 229"/>
                <a:gd name="T21" fmla="*/ 225 h 226"/>
                <a:gd name="T22" fmla="*/ 22 w 229"/>
                <a:gd name="T23" fmla="*/ 220 h 226"/>
                <a:gd name="T24" fmla="*/ 89 w 229"/>
                <a:gd name="T25" fmla="*/ 152 h 226"/>
                <a:gd name="T26" fmla="*/ 103 w 229"/>
                <a:gd name="T27" fmla="*/ 138 h 226"/>
                <a:gd name="T28" fmla="*/ 105 w 229"/>
                <a:gd name="T29" fmla="*/ 136 h 226"/>
                <a:gd name="T30" fmla="*/ 107 w 229"/>
                <a:gd name="T31" fmla="*/ 134 h 226"/>
                <a:gd name="T32" fmla="*/ 109 w 229"/>
                <a:gd name="T33" fmla="*/ 135 h 226"/>
                <a:gd name="T34" fmla="*/ 209 w 229"/>
                <a:gd name="T35" fmla="*/ 115 h 226"/>
                <a:gd name="T36" fmla="*/ 199 w 229"/>
                <a:gd name="T37" fmla="*/ 21 h 226"/>
                <a:gd name="T38" fmla="*/ 149 w 229"/>
                <a:gd name="T39" fmla="*/ 124 h 226"/>
                <a:gd name="T40" fmla="*/ 149 w 229"/>
                <a:gd name="T41" fmla="*/ 124 h 226"/>
                <a:gd name="T42" fmla="*/ 98 w 229"/>
                <a:gd name="T43" fmla="*/ 74 h 226"/>
                <a:gd name="T44" fmla="*/ 113 w 229"/>
                <a:gd name="T45" fmla="*/ 38 h 226"/>
                <a:gd name="T46" fmla="*/ 149 w 229"/>
                <a:gd name="T47" fmla="*/ 23 h 226"/>
                <a:gd name="T48" fmla="*/ 149 w 229"/>
                <a:gd name="T49" fmla="*/ 23 h 226"/>
                <a:gd name="T50" fmla="*/ 184 w 229"/>
                <a:gd name="T51" fmla="*/ 38 h 226"/>
                <a:gd name="T52" fmla="*/ 199 w 229"/>
                <a:gd name="T53" fmla="*/ 73 h 226"/>
                <a:gd name="T54" fmla="*/ 149 w 229"/>
                <a:gd name="T55" fmla="*/ 12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26">
                  <a:moveTo>
                    <a:pt x="199" y="21"/>
                  </a:moveTo>
                  <a:cubicBezTo>
                    <a:pt x="185" y="7"/>
                    <a:pt x="167" y="0"/>
                    <a:pt x="148" y="0"/>
                  </a:cubicBezTo>
                  <a:cubicBezTo>
                    <a:pt x="132" y="0"/>
                    <a:pt x="115" y="6"/>
                    <a:pt x="102" y="17"/>
                  </a:cubicBezTo>
                  <a:cubicBezTo>
                    <a:pt x="72" y="42"/>
                    <a:pt x="66" y="84"/>
                    <a:pt x="89" y="117"/>
                  </a:cubicBezTo>
                  <a:cubicBezTo>
                    <a:pt x="90" y="118"/>
                    <a:pt x="90" y="118"/>
                    <a:pt x="90" y="118"/>
                  </a:cubicBezTo>
                  <a:cubicBezTo>
                    <a:pt x="88" y="121"/>
                    <a:pt x="88" y="121"/>
                    <a:pt x="88" y="121"/>
                  </a:cubicBezTo>
                  <a:cubicBezTo>
                    <a:pt x="88" y="121"/>
                    <a:pt x="87" y="122"/>
                    <a:pt x="87" y="122"/>
                  </a:cubicBezTo>
                  <a:cubicBezTo>
                    <a:pt x="6" y="204"/>
                    <a:pt x="6" y="204"/>
                    <a:pt x="6" y="204"/>
                  </a:cubicBezTo>
                  <a:cubicBezTo>
                    <a:pt x="5" y="205"/>
                    <a:pt x="4" y="206"/>
                    <a:pt x="3" y="207"/>
                  </a:cubicBezTo>
                  <a:cubicBezTo>
                    <a:pt x="0" y="211"/>
                    <a:pt x="0" y="216"/>
                    <a:pt x="3" y="220"/>
                  </a:cubicBezTo>
                  <a:cubicBezTo>
                    <a:pt x="5" y="223"/>
                    <a:pt x="9" y="226"/>
                    <a:pt x="14" y="225"/>
                  </a:cubicBezTo>
                  <a:cubicBezTo>
                    <a:pt x="17" y="224"/>
                    <a:pt x="19" y="223"/>
                    <a:pt x="22" y="220"/>
                  </a:cubicBezTo>
                  <a:cubicBezTo>
                    <a:pt x="44" y="198"/>
                    <a:pt x="67" y="175"/>
                    <a:pt x="89" y="152"/>
                  </a:cubicBezTo>
                  <a:cubicBezTo>
                    <a:pt x="103" y="138"/>
                    <a:pt x="103" y="138"/>
                    <a:pt x="103" y="138"/>
                  </a:cubicBezTo>
                  <a:cubicBezTo>
                    <a:pt x="104" y="137"/>
                    <a:pt x="104" y="137"/>
                    <a:pt x="105" y="136"/>
                  </a:cubicBezTo>
                  <a:cubicBezTo>
                    <a:pt x="107" y="134"/>
                    <a:pt x="107" y="134"/>
                    <a:pt x="107" y="134"/>
                  </a:cubicBezTo>
                  <a:cubicBezTo>
                    <a:pt x="109" y="135"/>
                    <a:pt x="109" y="135"/>
                    <a:pt x="109" y="135"/>
                  </a:cubicBezTo>
                  <a:cubicBezTo>
                    <a:pt x="147" y="159"/>
                    <a:pt x="190" y="144"/>
                    <a:pt x="209" y="115"/>
                  </a:cubicBezTo>
                  <a:cubicBezTo>
                    <a:pt x="229" y="85"/>
                    <a:pt x="225" y="45"/>
                    <a:pt x="199" y="21"/>
                  </a:cubicBezTo>
                  <a:close/>
                  <a:moveTo>
                    <a:pt x="149" y="124"/>
                  </a:moveTo>
                  <a:cubicBezTo>
                    <a:pt x="149" y="124"/>
                    <a:pt x="149" y="124"/>
                    <a:pt x="149" y="124"/>
                  </a:cubicBezTo>
                  <a:cubicBezTo>
                    <a:pt x="121" y="124"/>
                    <a:pt x="98" y="102"/>
                    <a:pt x="98" y="74"/>
                  </a:cubicBezTo>
                  <a:cubicBezTo>
                    <a:pt x="98" y="60"/>
                    <a:pt x="103" y="47"/>
                    <a:pt x="113" y="38"/>
                  </a:cubicBezTo>
                  <a:cubicBezTo>
                    <a:pt x="122" y="28"/>
                    <a:pt x="135" y="23"/>
                    <a:pt x="149" y="23"/>
                  </a:cubicBezTo>
                  <a:cubicBezTo>
                    <a:pt x="149" y="23"/>
                    <a:pt x="149" y="23"/>
                    <a:pt x="149" y="23"/>
                  </a:cubicBezTo>
                  <a:cubicBezTo>
                    <a:pt x="162" y="23"/>
                    <a:pt x="175" y="28"/>
                    <a:pt x="184" y="38"/>
                  </a:cubicBezTo>
                  <a:cubicBezTo>
                    <a:pt x="194" y="47"/>
                    <a:pt x="199" y="60"/>
                    <a:pt x="199" y="73"/>
                  </a:cubicBezTo>
                  <a:cubicBezTo>
                    <a:pt x="199" y="101"/>
                    <a:pt x="176" y="124"/>
                    <a:pt x="149"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030A0"/>
                </a:solidFill>
              </a:endParaRPr>
            </a:p>
          </p:txBody>
        </p:sp>
        <p:sp>
          <p:nvSpPr>
            <p:cNvPr id="83" name="Freeform 61">
              <a:extLst>
                <a:ext uri="{FF2B5EF4-FFF2-40B4-BE49-F238E27FC236}">
                  <a16:creationId xmlns:a16="http://schemas.microsoft.com/office/drawing/2014/main" id="{125AAEC8-D6A1-4562-8249-89856865DF22}"/>
                </a:ext>
              </a:extLst>
            </p:cNvPr>
            <p:cNvSpPr>
              <a:spLocks/>
            </p:cNvSpPr>
            <p:nvPr/>
          </p:nvSpPr>
          <p:spPr bwMode="auto">
            <a:xfrm>
              <a:off x="3948112" y="3350788"/>
              <a:ext cx="156591" cy="156591"/>
            </a:xfrm>
            <a:custGeom>
              <a:avLst/>
              <a:gdLst>
                <a:gd name="T0" fmla="*/ 38 w 41"/>
                <a:gd name="T1" fmla="*/ 0 h 41"/>
                <a:gd name="T2" fmla="*/ 36 w 41"/>
                <a:gd name="T3" fmla="*/ 0 h 41"/>
                <a:gd name="T4" fmla="*/ 35 w 41"/>
                <a:gd name="T5" fmla="*/ 0 h 41"/>
                <a:gd name="T6" fmla="*/ 34 w 41"/>
                <a:gd name="T7" fmla="*/ 0 h 41"/>
                <a:gd name="T8" fmla="*/ 34 w 41"/>
                <a:gd name="T9" fmla="*/ 0 h 41"/>
                <a:gd name="T10" fmla="*/ 30 w 41"/>
                <a:gd name="T11" fmla="*/ 1 h 41"/>
                <a:gd name="T12" fmla="*/ 0 w 41"/>
                <a:gd name="T13" fmla="*/ 30 h 41"/>
                <a:gd name="T14" fmla="*/ 0 w 41"/>
                <a:gd name="T15" fmla="*/ 39 h 41"/>
                <a:gd name="T16" fmla="*/ 3 w 41"/>
                <a:gd name="T17" fmla="*/ 41 h 41"/>
                <a:gd name="T18" fmla="*/ 6 w 41"/>
                <a:gd name="T19" fmla="*/ 38 h 41"/>
                <a:gd name="T20" fmla="*/ 6 w 41"/>
                <a:gd name="T21" fmla="*/ 36 h 41"/>
                <a:gd name="T22" fmla="*/ 6 w 41"/>
                <a:gd name="T23" fmla="*/ 36 h 41"/>
                <a:gd name="T24" fmla="*/ 33 w 41"/>
                <a:gd name="T25" fmla="*/ 7 h 41"/>
                <a:gd name="T26" fmla="*/ 35 w 41"/>
                <a:gd name="T27" fmla="*/ 7 h 41"/>
                <a:gd name="T28" fmla="*/ 39 w 41"/>
                <a:gd name="T29" fmla="*/ 6 h 41"/>
                <a:gd name="T30" fmla="*/ 41 w 41"/>
                <a:gd name="T31" fmla="*/ 3 h 41"/>
                <a:gd name="T32" fmla="*/ 38 w 41"/>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38" y="0"/>
                  </a:moveTo>
                  <a:cubicBezTo>
                    <a:pt x="38" y="0"/>
                    <a:pt x="37" y="0"/>
                    <a:pt x="36" y="0"/>
                  </a:cubicBezTo>
                  <a:cubicBezTo>
                    <a:pt x="36" y="0"/>
                    <a:pt x="36" y="0"/>
                    <a:pt x="35" y="0"/>
                  </a:cubicBezTo>
                  <a:cubicBezTo>
                    <a:pt x="34" y="0"/>
                    <a:pt x="34" y="0"/>
                    <a:pt x="34" y="0"/>
                  </a:cubicBezTo>
                  <a:cubicBezTo>
                    <a:pt x="34" y="0"/>
                    <a:pt x="34" y="0"/>
                    <a:pt x="34" y="0"/>
                  </a:cubicBezTo>
                  <a:cubicBezTo>
                    <a:pt x="32" y="0"/>
                    <a:pt x="31" y="0"/>
                    <a:pt x="30" y="1"/>
                  </a:cubicBezTo>
                  <a:cubicBezTo>
                    <a:pt x="14" y="5"/>
                    <a:pt x="4" y="14"/>
                    <a:pt x="0" y="30"/>
                  </a:cubicBezTo>
                  <a:cubicBezTo>
                    <a:pt x="0" y="33"/>
                    <a:pt x="0" y="36"/>
                    <a:pt x="0" y="39"/>
                  </a:cubicBezTo>
                  <a:cubicBezTo>
                    <a:pt x="0" y="40"/>
                    <a:pt x="2" y="41"/>
                    <a:pt x="3" y="41"/>
                  </a:cubicBezTo>
                  <a:cubicBezTo>
                    <a:pt x="5" y="41"/>
                    <a:pt x="6" y="40"/>
                    <a:pt x="6" y="38"/>
                  </a:cubicBezTo>
                  <a:cubicBezTo>
                    <a:pt x="6" y="38"/>
                    <a:pt x="6" y="37"/>
                    <a:pt x="6" y="36"/>
                  </a:cubicBezTo>
                  <a:cubicBezTo>
                    <a:pt x="6" y="36"/>
                    <a:pt x="6" y="36"/>
                    <a:pt x="6" y="36"/>
                  </a:cubicBezTo>
                  <a:cubicBezTo>
                    <a:pt x="7" y="19"/>
                    <a:pt x="20" y="8"/>
                    <a:pt x="33" y="7"/>
                  </a:cubicBezTo>
                  <a:cubicBezTo>
                    <a:pt x="33" y="7"/>
                    <a:pt x="34" y="7"/>
                    <a:pt x="35" y="7"/>
                  </a:cubicBezTo>
                  <a:cubicBezTo>
                    <a:pt x="36" y="6"/>
                    <a:pt x="37" y="6"/>
                    <a:pt x="39" y="6"/>
                  </a:cubicBezTo>
                  <a:cubicBezTo>
                    <a:pt x="40" y="6"/>
                    <a:pt x="41" y="4"/>
                    <a:pt x="41" y="3"/>
                  </a:cubicBezTo>
                  <a:cubicBezTo>
                    <a:pt x="41" y="1"/>
                    <a:pt x="40" y="0"/>
                    <a:pt x="38" y="0"/>
                  </a:cubicBezTo>
                  <a:close/>
                </a:path>
              </a:pathLst>
            </a:custGeom>
            <a:solidFill>
              <a:srgbClr val="7C0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030A0"/>
                </a:solidFill>
              </a:endParaRPr>
            </a:p>
          </p:txBody>
        </p:sp>
      </p:grpSp>
      <p:sp>
        <p:nvSpPr>
          <p:cNvPr id="84" name="Freeform 6">
            <a:extLst>
              <a:ext uri="{FF2B5EF4-FFF2-40B4-BE49-F238E27FC236}">
                <a16:creationId xmlns:a16="http://schemas.microsoft.com/office/drawing/2014/main" id="{B36933DC-FE69-4766-9AFD-29A65FB645F3}"/>
              </a:ext>
            </a:extLst>
          </p:cNvPr>
          <p:cNvSpPr>
            <a:spLocks noEditPoints="1"/>
          </p:cNvSpPr>
          <p:nvPr userDrawn="1"/>
        </p:nvSpPr>
        <p:spPr bwMode="auto">
          <a:xfrm>
            <a:off x="7164886" y="2771383"/>
            <a:ext cx="823199" cy="819583"/>
          </a:xfrm>
          <a:custGeom>
            <a:avLst/>
            <a:gdLst>
              <a:gd name="T0" fmla="*/ 198 w 205"/>
              <a:gd name="T1" fmla="*/ 15 h 204"/>
              <a:gd name="T2" fmla="*/ 189 w 205"/>
              <a:gd name="T3" fmla="*/ 6 h 204"/>
              <a:gd name="T4" fmla="*/ 173 w 205"/>
              <a:gd name="T5" fmla="*/ 0 h 204"/>
              <a:gd name="T6" fmla="*/ 158 w 205"/>
              <a:gd name="T7" fmla="*/ 6 h 204"/>
              <a:gd name="T8" fmla="*/ 146 w 205"/>
              <a:gd name="T9" fmla="*/ 18 h 204"/>
              <a:gd name="T10" fmla="*/ 27 w 205"/>
              <a:gd name="T11" fmla="*/ 137 h 204"/>
              <a:gd name="T12" fmla="*/ 27 w 205"/>
              <a:gd name="T13" fmla="*/ 137 h 204"/>
              <a:gd name="T14" fmla="*/ 27 w 205"/>
              <a:gd name="T15" fmla="*/ 137 h 204"/>
              <a:gd name="T16" fmla="*/ 26 w 205"/>
              <a:gd name="T17" fmla="*/ 138 h 204"/>
              <a:gd name="T18" fmla="*/ 26 w 205"/>
              <a:gd name="T19" fmla="*/ 138 h 204"/>
              <a:gd name="T20" fmla="*/ 26 w 205"/>
              <a:gd name="T21" fmla="*/ 139 h 204"/>
              <a:gd name="T22" fmla="*/ 25 w 205"/>
              <a:gd name="T23" fmla="*/ 139 h 204"/>
              <a:gd name="T24" fmla="*/ 1 w 205"/>
              <a:gd name="T25" fmla="*/ 195 h 204"/>
              <a:gd name="T26" fmla="*/ 3 w 205"/>
              <a:gd name="T27" fmla="*/ 202 h 204"/>
              <a:gd name="T28" fmla="*/ 7 w 205"/>
              <a:gd name="T29" fmla="*/ 204 h 204"/>
              <a:gd name="T30" fmla="*/ 10 w 205"/>
              <a:gd name="T31" fmla="*/ 203 h 204"/>
              <a:gd name="T32" fmla="*/ 65 w 205"/>
              <a:gd name="T33" fmla="*/ 179 h 204"/>
              <a:gd name="T34" fmla="*/ 66 w 205"/>
              <a:gd name="T35" fmla="*/ 179 h 204"/>
              <a:gd name="T36" fmla="*/ 66 w 205"/>
              <a:gd name="T37" fmla="*/ 178 h 204"/>
              <a:gd name="T38" fmla="*/ 67 w 205"/>
              <a:gd name="T39" fmla="*/ 178 h 204"/>
              <a:gd name="T40" fmla="*/ 67 w 205"/>
              <a:gd name="T41" fmla="*/ 178 h 204"/>
              <a:gd name="T42" fmla="*/ 186 w 205"/>
              <a:gd name="T43" fmla="*/ 59 h 204"/>
              <a:gd name="T44" fmla="*/ 198 w 205"/>
              <a:gd name="T45" fmla="*/ 47 h 204"/>
              <a:gd name="T46" fmla="*/ 205 w 205"/>
              <a:gd name="T47" fmla="*/ 31 h 204"/>
              <a:gd name="T48" fmla="*/ 198 w 205"/>
              <a:gd name="T49" fmla="*/ 15 h 204"/>
              <a:gd name="T50" fmla="*/ 33 w 205"/>
              <a:gd name="T51" fmla="*/ 153 h 204"/>
              <a:gd name="T52" fmla="*/ 52 w 205"/>
              <a:gd name="T53" fmla="*/ 171 h 204"/>
              <a:gd name="T54" fmla="*/ 20 w 205"/>
              <a:gd name="T55" fmla="*/ 185 h 204"/>
              <a:gd name="T56" fmla="*/ 33 w 205"/>
              <a:gd name="T57" fmla="*/ 153 h 204"/>
              <a:gd name="T58" fmla="*/ 63 w 205"/>
              <a:gd name="T59" fmla="*/ 164 h 204"/>
              <a:gd name="T60" fmla="*/ 40 w 205"/>
              <a:gd name="T61" fmla="*/ 142 h 204"/>
              <a:gd name="T62" fmla="*/ 150 w 205"/>
              <a:gd name="T63" fmla="*/ 32 h 204"/>
              <a:gd name="T64" fmla="*/ 173 w 205"/>
              <a:gd name="T65" fmla="*/ 54 h 204"/>
              <a:gd name="T66" fmla="*/ 63 w 205"/>
              <a:gd name="T67" fmla="*/ 164 h 204"/>
              <a:gd name="T68" fmla="*/ 189 w 205"/>
              <a:gd name="T69" fmla="*/ 38 h 204"/>
              <a:gd name="T70" fmla="*/ 182 w 205"/>
              <a:gd name="T71" fmla="*/ 45 h 204"/>
              <a:gd name="T72" fmla="*/ 160 w 205"/>
              <a:gd name="T73" fmla="*/ 23 h 204"/>
              <a:gd name="T74" fmla="*/ 167 w 205"/>
              <a:gd name="T75" fmla="*/ 15 h 204"/>
              <a:gd name="T76" fmla="*/ 173 w 205"/>
              <a:gd name="T77" fmla="*/ 13 h 204"/>
              <a:gd name="T78" fmla="*/ 180 w 205"/>
              <a:gd name="T79" fmla="*/ 15 h 204"/>
              <a:gd name="T80" fmla="*/ 189 w 205"/>
              <a:gd name="T81" fmla="*/ 24 h 204"/>
              <a:gd name="T82" fmla="*/ 192 w 205"/>
              <a:gd name="T83" fmla="*/ 31 h 204"/>
              <a:gd name="T84" fmla="*/ 189 w 205"/>
              <a:gd name="T85" fmla="*/ 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5" h="204">
                <a:moveTo>
                  <a:pt x="198" y="15"/>
                </a:moveTo>
                <a:cubicBezTo>
                  <a:pt x="189" y="6"/>
                  <a:pt x="189" y="6"/>
                  <a:pt x="189" y="6"/>
                </a:cubicBezTo>
                <a:cubicBezTo>
                  <a:pt x="185" y="2"/>
                  <a:pt x="179" y="0"/>
                  <a:pt x="173" y="0"/>
                </a:cubicBezTo>
                <a:cubicBezTo>
                  <a:pt x="168" y="0"/>
                  <a:pt x="162" y="2"/>
                  <a:pt x="158" y="6"/>
                </a:cubicBezTo>
                <a:cubicBezTo>
                  <a:pt x="146" y="18"/>
                  <a:pt x="146" y="18"/>
                  <a:pt x="146" y="18"/>
                </a:cubicBezTo>
                <a:cubicBezTo>
                  <a:pt x="27" y="137"/>
                  <a:pt x="27" y="137"/>
                  <a:pt x="27" y="137"/>
                </a:cubicBezTo>
                <a:cubicBezTo>
                  <a:pt x="27" y="137"/>
                  <a:pt x="27" y="137"/>
                  <a:pt x="27" y="137"/>
                </a:cubicBezTo>
                <a:cubicBezTo>
                  <a:pt x="27" y="137"/>
                  <a:pt x="27" y="137"/>
                  <a:pt x="27" y="137"/>
                </a:cubicBezTo>
                <a:cubicBezTo>
                  <a:pt x="27" y="137"/>
                  <a:pt x="27" y="137"/>
                  <a:pt x="26" y="138"/>
                </a:cubicBezTo>
                <a:cubicBezTo>
                  <a:pt x="26" y="138"/>
                  <a:pt x="26" y="138"/>
                  <a:pt x="26" y="138"/>
                </a:cubicBezTo>
                <a:cubicBezTo>
                  <a:pt x="26" y="138"/>
                  <a:pt x="26" y="139"/>
                  <a:pt x="26" y="139"/>
                </a:cubicBezTo>
                <a:cubicBezTo>
                  <a:pt x="26" y="139"/>
                  <a:pt x="26" y="139"/>
                  <a:pt x="25" y="139"/>
                </a:cubicBezTo>
                <a:cubicBezTo>
                  <a:pt x="1" y="195"/>
                  <a:pt x="1" y="195"/>
                  <a:pt x="1" y="195"/>
                </a:cubicBezTo>
                <a:cubicBezTo>
                  <a:pt x="0" y="197"/>
                  <a:pt x="1" y="200"/>
                  <a:pt x="3" y="202"/>
                </a:cubicBezTo>
                <a:cubicBezTo>
                  <a:pt x="4" y="203"/>
                  <a:pt x="5" y="204"/>
                  <a:pt x="7" y="204"/>
                </a:cubicBezTo>
                <a:cubicBezTo>
                  <a:pt x="8" y="204"/>
                  <a:pt x="9" y="204"/>
                  <a:pt x="10" y="203"/>
                </a:cubicBezTo>
                <a:cubicBezTo>
                  <a:pt x="65" y="179"/>
                  <a:pt x="65" y="179"/>
                  <a:pt x="65" y="179"/>
                </a:cubicBezTo>
                <a:cubicBezTo>
                  <a:pt x="65" y="179"/>
                  <a:pt x="66" y="179"/>
                  <a:pt x="66" y="179"/>
                </a:cubicBezTo>
                <a:cubicBezTo>
                  <a:pt x="66" y="179"/>
                  <a:pt x="66" y="179"/>
                  <a:pt x="66" y="178"/>
                </a:cubicBezTo>
                <a:cubicBezTo>
                  <a:pt x="67" y="178"/>
                  <a:pt x="67" y="178"/>
                  <a:pt x="67" y="178"/>
                </a:cubicBezTo>
                <a:cubicBezTo>
                  <a:pt x="67" y="178"/>
                  <a:pt x="67" y="178"/>
                  <a:pt x="67" y="178"/>
                </a:cubicBezTo>
                <a:cubicBezTo>
                  <a:pt x="186" y="59"/>
                  <a:pt x="186" y="59"/>
                  <a:pt x="186" y="59"/>
                </a:cubicBezTo>
                <a:cubicBezTo>
                  <a:pt x="198" y="47"/>
                  <a:pt x="198" y="47"/>
                  <a:pt x="198" y="47"/>
                </a:cubicBezTo>
                <a:cubicBezTo>
                  <a:pt x="202" y="43"/>
                  <a:pt x="205" y="37"/>
                  <a:pt x="205" y="31"/>
                </a:cubicBezTo>
                <a:cubicBezTo>
                  <a:pt x="205" y="25"/>
                  <a:pt x="202" y="19"/>
                  <a:pt x="198" y="15"/>
                </a:cubicBezTo>
                <a:close/>
                <a:moveTo>
                  <a:pt x="33" y="153"/>
                </a:moveTo>
                <a:cubicBezTo>
                  <a:pt x="52" y="171"/>
                  <a:pt x="52" y="171"/>
                  <a:pt x="52" y="171"/>
                </a:cubicBezTo>
                <a:cubicBezTo>
                  <a:pt x="20" y="185"/>
                  <a:pt x="20" y="185"/>
                  <a:pt x="20" y="185"/>
                </a:cubicBezTo>
                <a:lnTo>
                  <a:pt x="33" y="153"/>
                </a:lnTo>
                <a:close/>
                <a:moveTo>
                  <a:pt x="63" y="164"/>
                </a:moveTo>
                <a:cubicBezTo>
                  <a:pt x="40" y="142"/>
                  <a:pt x="40" y="142"/>
                  <a:pt x="40" y="142"/>
                </a:cubicBezTo>
                <a:cubicBezTo>
                  <a:pt x="150" y="32"/>
                  <a:pt x="150" y="32"/>
                  <a:pt x="150" y="32"/>
                </a:cubicBezTo>
                <a:cubicBezTo>
                  <a:pt x="173" y="54"/>
                  <a:pt x="173" y="54"/>
                  <a:pt x="173" y="54"/>
                </a:cubicBezTo>
                <a:lnTo>
                  <a:pt x="63" y="164"/>
                </a:lnTo>
                <a:close/>
                <a:moveTo>
                  <a:pt x="189" y="38"/>
                </a:moveTo>
                <a:cubicBezTo>
                  <a:pt x="182" y="45"/>
                  <a:pt x="182" y="45"/>
                  <a:pt x="182" y="45"/>
                </a:cubicBezTo>
                <a:cubicBezTo>
                  <a:pt x="160" y="23"/>
                  <a:pt x="160" y="23"/>
                  <a:pt x="160" y="23"/>
                </a:cubicBezTo>
                <a:cubicBezTo>
                  <a:pt x="167" y="15"/>
                  <a:pt x="167" y="15"/>
                  <a:pt x="167" y="15"/>
                </a:cubicBezTo>
                <a:cubicBezTo>
                  <a:pt x="169" y="14"/>
                  <a:pt x="171" y="13"/>
                  <a:pt x="173" y="13"/>
                </a:cubicBezTo>
                <a:cubicBezTo>
                  <a:pt x="176" y="13"/>
                  <a:pt x="178" y="14"/>
                  <a:pt x="180" y="15"/>
                </a:cubicBezTo>
                <a:cubicBezTo>
                  <a:pt x="189" y="24"/>
                  <a:pt x="189" y="24"/>
                  <a:pt x="189" y="24"/>
                </a:cubicBezTo>
                <a:cubicBezTo>
                  <a:pt x="191" y="26"/>
                  <a:pt x="192" y="29"/>
                  <a:pt x="192" y="31"/>
                </a:cubicBezTo>
                <a:cubicBezTo>
                  <a:pt x="192" y="34"/>
                  <a:pt x="191" y="36"/>
                  <a:pt x="189"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030A0"/>
              </a:solidFill>
            </a:endParaRPr>
          </a:p>
        </p:txBody>
      </p:sp>
      <p:grpSp>
        <p:nvGrpSpPr>
          <p:cNvPr id="85" name="Group 84">
            <a:extLst>
              <a:ext uri="{FF2B5EF4-FFF2-40B4-BE49-F238E27FC236}">
                <a16:creationId xmlns:a16="http://schemas.microsoft.com/office/drawing/2014/main" id="{7358E257-82FE-4F8C-A9C0-812B0102F974}"/>
              </a:ext>
            </a:extLst>
          </p:cNvPr>
          <p:cNvGrpSpPr/>
          <p:nvPr userDrawn="1"/>
        </p:nvGrpSpPr>
        <p:grpSpPr>
          <a:xfrm>
            <a:off x="9792522" y="2757523"/>
            <a:ext cx="883463" cy="847304"/>
            <a:chOff x="9756203" y="3241060"/>
            <a:chExt cx="837819" cy="803529"/>
          </a:xfrm>
        </p:grpSpPr>
        <p:sp>
          <p:nvSpPr>
            <p:cNvPr id="86" name="Freeform 13">
              <a:extLst>
                <a:ext uri="{FF2B5EF4-FFF2-40B4-BE49-F238E27FC236}">
                  <a16:creationId xmlns:a16="http://schemas.microsoft.com/office/drawing/2014/main" id="{DAB9DC59-E499-4ED0-AB03-7D83647E2E06}"/>
                </a:ext>
              </a:extLst>
            </p:cNvPr>
            <p:cNvSpPr>
              <a:spLocks/>
            </p:cNvSpPr>
            <p:nvPr/>
          </p:nvSpPr>
          <p:spPr bwMode="auto">
            <a:xfrm>
              <a:off x="9896792" y="3263920"/>
              <a:ext cx="697230" cy="537210"/>
            </a:xfrm>
            <a:custGeom>
              <a:avLst/>
              <a:gdLst>
                <a:gd name="T0" fmla="*/ 178 w 183"/>
                <a:gd name="T1" fmla="*/ 2 h 141"/>
                <a:gd name="T2" fmla="*/ 172 w 183"/>
                <a:gd name="T3" fmla="*/ 0 h 141"/>
                <a:gd name="T4" fmla="*/ 165 w 183"/>
                <a:gd name="T5" fmla="*/ 3 h 141"/>
                <a:gd name="T6" fmla="*/ 69 w 183"/>
                <a:gd name="T7" fmla="*/ 116 h 141"/>
                <a:gd name="T8" fmla="*/ 69 w 183"/>
                <a:gd name="T9" fmla="*/ 116 h 141"/>
                <a:gd name="T10" fmla="*/ 18 w 183"/>
                <a:gd name="T11" fmla="*/ 59 h 141"/>
                <a:gd name="T12" fmla="*/ 11 w 183"/>
                <a:gd name="T13" fmla="*/ 56 h 141"/>
                <a:gd name="T14" fmla="*/ 5 w 183"/>
                <a:gd name="T15" fmla="*/ 58 h 141"/>
                <a:gd name="T16" fmla="*/ 4 w 183"/>
                <a:gd name="T17" fmla="*/ 73 h 141"/>
                <a:gd name="T18" fmla="*/ 61 w 183"/>
                <a:gd name="T19" fmla="*/ 138 h 141"/>
                <a:gd name="T20" fmla="*/ 69 w 183"/>
                <a:gd name="T21" fmla="*/ 141 h 141"/>
                <a:gd name="T22" fmla="*/ 69 w 183"/>
                <a:gd name="T23" fmla="*/ 141 h 141"/>
                <a:gd name="T24" fmla="*/ 76 w 183"/>
                <a:gd name="T25" fmla="*/ 137 h 141"/>
                <a:gd name="T26" fmla="*/ 156 w 183"/>
                <a:gd name="T27" fmla="*/ 44 h 141"/>
                <a:gd name="T28" fmla="*/ 163 w 183"/>
                <a:gd name="T29" fmla="*/ 36 h 141"/>
                <a:gd name="T30" fmla="*/ 179 w 183"/>
                <a:gd name="T31" fmla="*/ 17 h 141"/>
                <a:gd name="T32" fmla="*/ 178 w 183"/>
                <a:gd name="T33" fmla="*/ 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41">
                  <a:moveTo>
                    <a:pt x="178" y="2"/>
                  </a:moveTo>
                  <a:cubicBezTo>
                    <a:pt x="177" y="0"/>
                    <a:pt x="174" y="0"/>
                    <a:pt x="172" y="0"/>
                  </a:cubicBezTo>
                  <a:cubicBezTo>
                    <a:pt x="169" y="0"/>
                    <a:pt x="167" y="1"/>
                    <a:pt x="165" y="3"/>
                  </a:cubicBezTo>
                  <a:cubicBezTo>
                    <a:pt x="69" y="116"/>
                    <a:pt x="69" y="116"/>
                    <a:pt x="69" y="116"/>
                  </a:cubicBezTo>
                  <a:cubicBezTo>
                    <a:pt x="69" y="116"/>
                    <a:pt x="69" y="116"/>
                    <a:pt x="69" y="116"/>
                  </a:cubicBezTo>
                  <a:cubicBezTo>
                    <a:pt x="18" y="59"/>
                    <a:pt x="18" y="59"/>
                    <a:pt x="18" y="59"/>
                  </a:cubicBezTo>
                  <a:cubicBezTo>
                    <a:pt x="16" y="57"/>
                    <a:pt x="14" y="56"/>
                    <a:pt x="11" y="56"/>
                  </a:cubicBezTo>
                  <a:cubicBezTo>
                    <a:pt x="9" y="56"/>
                    <a:pt x="7" y="56"/>
                    <a:pt x="5" y="58"/>
                  </a:cubicBezTo>
                  <a:cubicBezTo>
                    <a:pt x="0" y="61"/>
                    <a:pt x="0" y="68"/>
                    <a:pt x="4" y="73"/>
                  </a:cubicBezTo>
                  <a:cubicBezTo>
                    <a:pt x="61" y="138"/>
                    <a:pt x="61" y="138"/>
                    <a:pt x="61" y="138"/>
                  </a:cubicBezTo>
                  <a:cubicBezTo>
                    <a:pt x="63" y="140"/>
                    <a:pt x="66" y="141"/>
                    <a:pt x="69" y="141"/>
                  </a:cubicBezTo>
                  <a:cubicBezTo>
                    <a:pt x="69" y="141"/>
                    <a:pt x="69" y="141"/>
                    <a:pt x="69" y="141"/>
                  </a:cubicBezTo>
                  <a:cubicBezTo>
                    <a:pt x="72" y="141"/>
                    <a:pt x="74" y="140"/>
                    <a:pt x="76" y="137"/>
                  </a:cubicBezTo>
                  <a:cubicBezTo>
                    <a:pt x="156" y="44"/>
                    <a:pt x="156" y="44"/>
                    <a:pt x="156" y="44"/>
                  </a:cubicBezTo>
                  <a:cubicBezTo>
                    <a:pt x="163" y="36"/>
                    <a:pt x="163" y="36"/>
                    <a:pt x="163" y="36"/>
                  </a:cubicBezTo>
                  <a:cubicBezTo>
                    <a:pt x="179" y="17"/>
                    <a:pt x="179" y="17"/>
                    <a:pt x="179" y="17"/>
                  </a:cubicBezTo>
                  <a:cubicBezTo>
                    <a:pt x="183" y="12"/>
                    <a:pt x="183" y="5"/>
                    <a:pt x="178" y="2"/>
                  </a:cubicBez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030A0"/>
                </a:solidFill>
              </a:endParaRPr>
            </a:p>
          </p:txBody>
        </p:sp>
        <p:sp>
          <p:nvSpPr>
            <p:cNvPr id="87" name="Freeform 14">
              <a:extLst>
                <a:ext uri="{FF2B5EF4-FFF2-40B4-BE49-F238E27FC236}">
                  <a16:creationId xmlns:a16="http://schemas.microsoft.com/office/drawing/2014/main" id="{6C4AA45E-B67E-46C9-9E48-A158EC132CD0}"/>
                </a:ext>
              </a:extLst>
            </p:cNvPr>
            <p:cNvSpPr>
              <a:spLocks/>
            </p:cNvSpPr>
            <p:nvPr/>
          </p:nvSpPr>
          <p:spPr bwMode="auto">
            <a:xfrm>
              <a:off x="9756203" y="3241060"/>
              <a:ext cx="800100" cy="803529"/>
            </a:xfrm>
            <a:custGeom>
              <a:avLst/>
              <a:gdLst>
                <a:gd name="T0" fmla="*/ 193 w 210"/>
                <a:gd name="T1" fmla="*/ 180 h 211"/>
                <a:gd name="T2" fmla="*/ 179 w 210"/>
                <a:gd name="T3" fmla="*/ 194 h 211"/>
                <a:gd name="T4" fmla="*/ 30 w 210"/>
                <a:gd name="T5" fmla="*/ 194 h 211"/>
                <a:gd name="T6" fmla="*/ 17 w 210"/>
                <a:gd name="T7" fmla="*/ 180 h 211"/>
                <a:gd name="T8" fmla="*/ 17 w 210"/>
                <a:gd name="T9" fmla="*/ 31 h 211"/>
                <a:gd name="T10" fmla="*/ 30 w 210"/>
                <a:gd name="T11" fmla="*/ 17 h 211"/>
                <a:gd name="T12" fmla="*/ 172 w 210"/>
                <a:gd name="T13" fmla="*/ 17 h 211"/>
                <a:gd name="T14" fmla="*/ 186 w 210"/>
                <a:gd name="T15" fmla="*/ 1 h 211"/>
                <a:gd name="T16" fmla="*/ 179 w 210"/>
                <a:gd name="T17" fmla="*/ 0 h 211"/>
                <a:gd name="T18" fmla="*/ 30 w 210"/>
                <a:gd name="T19" fmla="*/ 0 h 211"/>
                <a:gd name="T20" fmla="*/ 0 w 210"/>
                <a:gd name="T21" fmla="*/ 31 h 211"/>
                <a:gd name="T22" fmla="*/ 0 w 210"/>
                <a:gd name="T23" fmla="*/ 180 h 211"/>
                <a:gd name="T24" fmla="*/ 30 w 210"/>
                <a:gd name="T25" fmla="*/ 211 h 211"/>
                <a:gd name="T26" fmla="*/ 179 w 210"/>
                <a:gd name="T27" fmla="*/ 211 h 211"/>
                <a:gd name="T28" fmla="*/ 210 w 210"/>
                <a:gd name="T29" fmla="*/ 180 h 211"/>
                <a:gd name="T30" fmla="*/ 210 w 210"/>
                <a:gd name="T31" fmla="*/ 56 h 211"/>
                <a:gd name="T32" fmla="*/ 193 w 210"/>
                <a:gd name="T33" fmla="*/ 76 h 211"/>
                <a:gd name="T34" fmla="*/ 193 w 210"/>
                <a:gd name="T35" fmla="*/ 18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211">
                  <a:moveTo>
                    <a:pt x="193" y="180"/>
                  </a:moveTo>
                  <a:cubicBezTo>
                    <a:pt x="193" y="188"/>
                    <a:pt x="187" y="194"/>
                    <a:pt x="179" y="194"/>
                  </a:cubicBezTo>
                  <a:cubicBezTo>
                    <a:pt x="30" y="194"/>
                    <a:pt x="30" y="194"/>
                    <a:pt x="30" y="194"/>
                  </a:cubicBezTo>
                  <a:cubicBezTo>
                    <a:pt x="23" y="194"/>
                    <a:pt x="17" y="188"/>
                    <a:pt x="17" y="180"/>
                  </a:cubicBezTo>
                  <a:cubicBezTo>
                    <a:pt x="17" y="31"/>
                    <a:pt x="17" y="31"/>
                    <a:pt x="17" y="31"/>
                  </a:cubicBezTo>
                  <a:cubicBezTo>
                    <a:pt x="17" y="24"/>
                    <a:pt x="23" y="17"/>
                    <a:pt x="30" y="17"/>
                  </a:cubicBezTo>
                  <a:cubicBezTo>
                    <a:pt x="172" y="17"/>
                    <a:pt x="172" y="17"/>
                    <a:pt x="172" y="17"/>
                  </a:cubicBezTo>
                  <a:cubicBezTo>
                    <a:pt x="186" y="1"/>
                    <a:pt x="186" y="1"/>
                    <a:pt x="186" y="1"/>
                  </a:cubicBezTo>
                  <a:cubicBezTo>
                    <a:pt x="184" y="1"/>
                    <a:pt x="182" y="0"/>
                    <a:pt x="179" y="0"/>
                  </a:cubicBezTo>
                  <a:cubicBezTo>
                    <a:pt x="30" y="0"/>
                    <a:pt x="30" y="0"/>
                    <a:pt x="30" y="0"/>
                  </a:cubicBezTo>
                  <a:cubicBezTo>
                    <a:pt x="13" y="0"/>
                    <a:pt x="0" y="14"/>
                    <a:pt x="0" y="31"/>
                  </a:cubicBezTo>
                  <a:cubicBezTo>
                    <a:pt x="0" y="180"/>
                    <a:pt x="0" y="180"/>
                    <a:pt x="0" y="180"/>
                  </a:cubicBezTo>
                  <a:cubicBezTo>
                    <a:pt x="0" y="197"/>
                    <a:pt x="13" y="211"/>
                    <a:pt x="30" y="211"/>
                  </a:cubicBezTo>
                  <a:cubicBezTo>
                    <a:pt x="179" y="211"/>
                    <a:pt x="179" y="211"/>
                    <a:pt x="179" y="211"/>
                  </a:cubicBezTo>
                  <a:cubicBezTo>
                    <a:pt x="196" y="211"/>
                    <a:pt x="210" y="197"/>
                    <a:pt x="210" y="180"/>
                  </a:cubicBezTo>
                  <a:cubicBezTo>
                    <a:pt x="210" y="56"/>
                    <a:pt x="210" y="56"/>
                    <a:pt x="210" y="56"/>
                  </a:cubicBezTo>
                  <a:cubicBezTo>
                    <a:pt x="193" y="76"/>
                    <a:pt x="193" y="76"/>
                    <a:pt x="193" y="76"/>
                  </a:cubicBezTo>
                  <a:lnTo>
                    <a:pt x="193"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030A0"/>
                </a:solidFill>
              </a:endParaRPr>
            </a:p>
          </p:txBody>
        </p:sp>
      </p:grpSp>
    </p:spTree>
    <p:extLst>
      <p:ext uri="{BB962C8B-B14F-4D97-AF65-F5344CB8AC3E}">
        <p14:creationId xmlns:p14="http://schemas.microsoft.com/office/powerpoint/2010/main" val="3628687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1A0F-3B08-4A4E-830C-F3BF46B64F07}"/>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2A60423C-3178-43A3-8727-8AE40E8B84FF}"/>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5" name="Footer Placeholder 4">
            <a:extLst>
              <a:ext uri="{FF2B5EF4-FFF2-40B4-BE49-F238E27FC236}">
                <a16:creationId xmlns:a16="http://schemas.microsoft.com/office/drawing/2014/main" id="{AFDC0D26-CAFA-459D-B091-1BC78BB93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AC255C-E885-462E-8DF5-7D88AA67052C}"/>
              </a:ext>
            </a:extLst>
          </p:cNvPr>
          <p:cNvSpPr>
            <a:spLocks noGrp="1"/>
          </p:cNvSpPr>
          <p:nvPr>
            <p:ph type="sldNum" sz="quarter" idx="12"/>
          </p:nvPr>
        </p:nvSpPr>
        <p:spPr/>
        <p:txBody>
          <a:bodyPr/>
          <a:lstStyle/>
          <a:p>
            <a:fld id="{87DDBD4F-CAE2-4C3C-B6AA-C211EFDAA03F}" type="slidenum">
              <a:rPr lang="en-GB" smtClean="0"/>
              <a:t>‹#›</a:t>
            </a:fld>
            <a:endParaRPr lang="en-GB"/>
          </a:p>
        </p:txBody>
      </p:sp>
      <p:sp>
        <p:nvSpPr>
          <p:cNvPr id="26" name="Rectangle 25">
            <a:extLst>
              <a:ext uri="{FF2B5EF4-FFF2-40B4-BE49-F238E27FC236}">
                <a16:creationId xmlns:a16="http://schemas.microsoft.com/office/drawing/2014/main" id="{DDD7C2B2-BFA5-4A8B-B077-C4BB2D0F626A}"/>
              </a:ext>
            </a:extLst>
          </p:cNvPr>
          <p:cNvSpPr/>
          <p:nvPr userDrawn="1"/>
        </p:nvSpPr>
        <p:spPr>
          <a:xfrm flipV="1">
            <a:off x="1524" y="3888437"/>
            <a:ext cx="12188952" cy="6809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sz="1800">
                <a:latin typeface="Subway Six-Inch Office" pitchFamily="50" charset="0"/>
              </a:rPr>
              <a:t> </a:t>
            </a:r>
          </a:p>
        </p:txBody>
      </p:sp>
      <p:sp>
        <p:nvSpPr>
          <p:cNvPr id="27" name="Oval 26">
            <a:extLst>
              <a:ext uri="{FF2B5EF4-FFF2-40B4-BE49-F238E27FC236}">
                <a16:creationId xmlns:a16="http://schemas.microsoft.com/office/drawing/2014/main" id="{B01493C9-ED70-44B6-9092-E97F4954212E}"/>
              </a:ext>
            </a:extLst>
          </p:cNvPr>
          <p:cNvSpPr/>
          <p:nvPr userDrawn="1"/>
        </p:nvSpPr>
        <p:spPr>
          <a:xfrm>
            <a:off x="3498564" y="3810081"/>
            <a:ext cx="234951" cy="2349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9FDC38CE-C623-4A9B-93DD-ED4840E361B7}"/>
              </a:ext>
            </a:extLst>
          </p:cNvPr>
          <p:cNvSpPr/>
          <p:nvPr userDrawn="1"/>
        </p:nvSpPr>
        <p:spPr>
          <a:xfrm>
            <a:off x="6326076" y="3810081"/>
            <a:ext cx="234951" cy="2349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Oval 28">
            <a:extLst>
              <a:ext uri="{FF2B5EF4-FFF2-40B4-BE49-F238E27FC236}">
                <a16:creationId xmlns:a16="http://schemas.microsoft.com/office/drawing/2014/main" id="{E1E00338-6396-4E49-B06C-5F288564386A}"/>
              </a:ext>
            </a:extLst>
          </p:cNvPr>
          <p:cNvSpPr/>
          <p:nvPr userDrawn="1"/>
        </p:nvSpPr>
        <p:spPr>
          <a:xfrm>
            <a:off x="671052" y="3810081"/>
            <a:ext cx="234951" cy="2349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0" name="Group 29">
            <a:extLst>
              <a:ext uri="{FF2B5EF4-FFF2-40B4-BE49-F238E27FC236}">
                <a16:creationId xmlns:a16="http://schemas.microsoft.com/office/drawing/2014/main" id="{132D82B8-F76A-4737-916C-A1A2CB6B1C3C}"/>
              </a:ext>
            </a:extLst>
          </p:cNvPr>
          <p:cNvGrpSpPr/>
          <p:nvPr userDrawn="1"/>
        </p:nvGrpSpPr>
        <p:grpSpPr>
          <a:xfrm>
            <a:off x="461093" y="2666459"/>
            <a:ext cx="638796" cy="945933"/>
            <a:chOff x="2042802" y="2926963"/>
            <a:chExt cx="638796" cy="945933"/>
          </a:xfrm>
        </p:grpSpPr>
        <p:sp>
          <p:nvSpPr>
            <p:cNvPr id="31" name="Freeform 14">
              <a:extLst>
                <a:ext uri="{FF2B5EF4-FFF2-40B4-BE49-F238E27FC236}">
                  <a16:creationId xmlns:a16="http://schemas.microsoft.com/office/drawing/2014/main" id="{1AAA8EF3-8078-4693-BFF9-73D66DD69B09}"/>
                </a:ext>
              </a:extLst>
            </p:cNvPr>
            <p:cNvSpPr>
              <a:spLocks noChangeArrowheads="1"/>
            </p:cNvSpPr>
            <p:nvPr/>
          </p:nvSpPr>
          <p:spPr bwMode="auto">
            <a:xfrm>
              <a:off x="2042802" y="2926963"/>
              <a:ext cx="638796" cy="945933"/>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solidFill>
              <a:srgbClr val="4283C4"/>
            </a:solidFill>
            <a:ln w="38100" cmpd="sng">
              <a:noFill/>
            </a:ln>
            <a:effectLst/>
          </p:spPr>
          <p:txBody>
            <a:bodyPr wrap="none" anchor="ctr"/>
            <a:lstStyle/>
            <a:p>
              <a:endParaRPr lang="en-US" sz="1800">
                <a:solidFill>
                  <a:srgbClr val="009EFF"/>
                </a:solidFill>
                <a:latin typeface="+mj-lt"/>
              </a:endParaRPr>
            </a:p>
          </p:txBody>
        </p:sp>
        <p:sp>
          <p:nvSpPr>
            <p:cNvPr id="32" name="Oval 31">
              <a:extLst>
                <a:ext uri="{FF2B5EF4-FFF2-40B4-BE49-F238E27FC236}">
                  <a16:creationId xmlns:a16="http://schemas.microsoft.com/office/drawing/2014/main" id="{2B833ED8-2A48-4DCC-A98D-F8C17E77B700}"/>
                </a:ext>
              </a:extLst>
            </p:cNvPr>
            <p:cNvSpPr>
              <a:spLocks noChangeAspect="1"/>
            </p:cNvSpPr>
            <p:nvPr/>
          </p:nvSpPr>
          <p:spPr>
            <a:xfrm rot="10800000">
              <a:off x="2162455" y="3055269"/>
              <a:ext cx="399492" cy="399596"/>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9EFF"/>
                </a:solidFill>
                <a:latin typeface="+mj-lt"/>
              </a:endParaRPr>
            </a:p>
          </p:txBody>
        </p:sp>
      </p:grpSp>
      <p:grpSp>
        <p:nvGrpSpPr>
          <p:cNvPr id="33" name="Group 32">
            <a:extLst>
              <a:ext uri="{FF2B5EF4-FFF2-40B4-BE49-F238E27FC236}">
                <a16:creationId xmlns:a16="http://schemas.microsoft.com/office/drawing/2014/main" id="{D93995F3-0023-42FB-A296-B8C785D4D921}"/>
              </a:ext>
            </a:extLst>
          </p:cNvPr>
          <p:cNvGrpSpPr/>
          <p:nvPr userDrawn="1"/>
        </p:nvGrpSpPr>
        <p:grpSpPr>
          <a:xfrm>
            <a:off x="6122105" y="2666459"/>
            <a:ext cx="638796" cy="945933"/>
            <a:chOff x="2042802" y="2926963"/>
            <a:chExt cx="638796" cy="945933"/>
          </a:xfrm>
        </p:grpSpPr>
        <p:sp>
          <p:nvSpPr>
            <p:cNvPr id="34" name="Freeform 14">
              <a:extLst>
                <a:ext uri="{FF2B5EF4-FFF2-40B4-BE49-F238E27FC236}">
                  <a16:creationId xmlns:a16="http://schemas.microsoft.com/office/drawing/2014/main" id="{7893BEC7-8D31-481F-A9B7-FFB943E78C85}"/>
                </a:ext>
              </a:extLst>
            </p:cNvPr>
            <p:cNvSpPr>
              <a:spLocks noChangeArrowheads="1"/>
            </p:cNvSpPr>
            <p:nvPr/>
          </p:nvSpPr>
          <p:spPr bwMode="auto">
            <a:xfrm>
              <a:off x="2042802" y="2926963"/>
              <a:ext cx="638796" cy="945933"/>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solidFill>
              <a:srgbClr val="E30613"/>
            </a:solidFill>
            <a:ln w="38100" cmpd="sng">
              <a:noFill/>
            </a:ln>
            <a:effectLst/>
          </p:spPr>
          <p:txBody>
            <a:bodyPr wrap="none" anchor="ctr"/>
            <a:lstStyle/>
            <a:p>
              <a:endParaRPr lang="en-US" sz="1800">
                <a:latin typeface="+mj-lt"/>
              </a:endParaRPr>
            </a:p>
          </p:txBody>
        </p:sp>
        <p:sp>
          <p:nvSpPr>
            <p:cNvPr id="35" name="Oval 34">
              <a:extLst>
                <a:ext uri="{FF2B5EF4-FFF2-40B4-BE49-F238E27FC236}">
                  <a16:creationId xmlns:a16="http://schemas.microsoft.com/office/drawing/2014/main" id="{A5A4D980-C366-4EF3-AE44-F7102DB91090}"/>
                </a:ext>
              </a:extLst>
            </p:cNvPr>
            <p:cNvSpPr>
              <a:spLocks noChangeAspect="1"/>
            </p:cNvSpPr>
            <p:nvPr/>
          </p:nvSpPr>
          <p:spPr>
            <a:xfrm rot="10800000">
              <a:off x="2162455" y="3055269"/>
              <a:ext cx="399492" cy="399596"/>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j-lt"/>
              </a:endParaRPr>
            </a:p>
          </p:txBody>
        </p:sp>
      </p:grpSp>
      <p:grpSp>
        <p:nvGrpSpPr>
          <p:cNvPr id="36" name="Group 35">
            <a:extLst>
              <a:ext uri="{FF2B5EF4-FFF2-40B4-BE49-F238E27FC236}">
                <a16:creationId xmlns:a16="http://schemas.microsoft.com/office/drawing/2014/main" id="{B25DB66B-CA88-408B-A0C7-1A8B19EAB161}"/>
              </a:ext>
            </a:extLst>
          </p:cNvPr>
          <p:cNvGrpSpPr/>
          <p:nvPr userDrawn="1"/>
        </p:nvGrpSpPr>
        <p:grpSpPr>
          <a:xfrm rot="10800000">
            <a:off x="3292328" y="4242724"/>
            <a:ext cx="638796" cy="945933"/>
            <a:chOff x="2042802" y="2926963"/>
            <a:chExt cx="638796" cy="945933"/>
          </a:xfrm>
        </p:grpSpPr>
        <p:sp>
          <p:nvSpPr>
            <p:cNvPr id="37" name="Freeform 14">
              <a:extLst>
                <a:ext uri="{FF2B5EF4-FFF2-40B4-BE49-F238E27FC236}">
                  <a16:creationId xmlns:a16="http://schemas.microsoft.com/office/drawing/2014/main" id="{73DD69F9-E441-47D3-9255-6008485A4206}"/>
                </a:ext>
              </a:extLst>
            </p:cNvPr>
            <p:cNvSpPr>
              <a:spLocks noChangeArrowheads="1"/>
            </p:cNvSpPr>
            <p:nvPr/>
          </p:nvSpPr>
          <p:spPr bwMode="auto">
            <a:xfrm>
              <a:off x="2042802" y="2926963"/>
              <a:ext cx="638796" cy="945933"/>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solidFill>
              <a:srgbClr val="00BE00"/>
            </a:solidFill>
            <a:ln w="38100" cmpd="sng">
              <a:noFill/>
            </a:ln>
            <a:effectLst/>
          </p:spPr>
          <p:txBody>
            <a:bodyPr wrap="none" anchor="ctr"/>
            <a:lstStyle/>
            <a:p>
              <a:endParaRPr lang="en-US" sz="1800">
                <a:latin typeface="+mj-lt"/>
              </a:endParaRPr>
            </a:p>
          </p:txBody>
        </p:sp>
        <p:sp>
          <p:nvSpPr>
            <p:cNvPr id="38" name="Oval 37">
              <a:extLst>
                <a:ext uri="{FF2B5EF4-FFF2-40B4-BE49-F238E27FC236}">
                  <a16:creationId xmlns:a16="http://schemas.microsoft.com/office/drawing/2014/main" id="{6E0B2106-48AC-412C-9612-006B6A8E5583}"/>
                </a:ext>
              </a:extLst>
            </p:cNvPr>
            <p:cNvSpPr>
              <a:spLocks noChangeAspect="1"/>
            </p:cNvSpPr>
            <p:nvPr/>
          </p:nvSpPr>
          <p:spPr>
            <a:xfrm rot="10800000">
              <a:off x="2162455" y="3055269"/>
              <a:ext cx="399492" cy="399596"/>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j-lt"/>
              </a:endParaRPr>
            </a:p>
          </p:txBody>
        </p:sp>
      </p:grpSp>
      <p:sp>
        <p:nvSpPr>
          <p:cNvPr id="39" name="Oval 38">
            <a:extLst>
              <a:ext uri="{FF2B5EF4-FFF2-40B4-BE49-F238E27FC236}">
                <a16:creationId xmlns:a16="http://schemas.microsoft.com/office/drawing/2014/main" id="{80B6A911-5B49-4E4F-9F8B-788A067C74CF}"/>
              </a:ext>
            </a:extLst>
          </p:cNvPr>
          <p:cNvSpPr/>
          <p:nvPr userDrawn="1"/>
        </p:nvSpPr>
        <p:spPr>
          <a:xfrm>
            <a:off x="9153586" y="3810081"/>
            <a:ext cx="234951" cy="2349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0" name="Group 39">
            <a:extLst>
              <a:ext uri="{FF2B5EF4-FFF2-40B4-BE49-F238E27FC236}">
                <a16:creationId xmlns:a16="http://schemas.microsoft.com/office/drawing/2014/main" id="{50DCDDB5-DA61-4D26-977D-F187286F38B3}"/>
              </a:ext>
            </a:extLst>
          </p:cNvPr>
          <p:cNvGrpSpPr/>
          <p:nvPr userDrawn="1"/>
        </p:nvGrpSpPr>
        <p:grpSpPr>
          <a:xfrm rot="10800000">
            <a:off x="8951664" y="4242724"/>
            <a:ext cx="638796" cy="945933"/>
            <a:chOff x="2042802" y="2926963"/>
            <a:chExt cx="638796" cy="945933"/>
          </a:xfrm>
        </p:grpSpPr>
        <p:sp>
          <p:nvSpPr>
            <p:cNvPr id="41" name="Freeform 14">
              <a:extLst>
                <a:ext uri="{FF2B5EF4-FFF2-40B4-BE49-F238E27FC236}">
                  <a16:creationId xmlns:a16="http://schemas.microsoft.com/office/drawing/2014/main" id="{01E4AAB5-CCC7-4F96-B12C-DA3E3A29426C}"/>
                </a:ext>
              </a:extLst>
            </p:cNvPr>
            <p:cNvSpPr>
              <a:spLocks noChangeArrowheads="1"/>
            </p:cNvSpPr>
            <p:nvPr/>
          </p:nvSpPr>
          <p:spPr bwMode="auto">
            <a:xfrm>
              <a:off x="2042802" y="2926963"/>
              <a:ext cx="638796" cy="945933"/>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solidFill>
              <a:srgbClr val="8100AF"/>
            </a:solidFill>
            <a:ln w="38100" cmpd="sng">
              <a:noFill/>
            </a:ln>
            <a:effectLst/>
          </p:spPr>
          <p:txBody>
            <a:bodyPr wrap="none" anchor="ctr"/>
            <a:lstStyle/>
            <a:p>
              <a:endParaRPr lang="en-US" sz="1800">
                <a:latin typeface="+mj-lt"/>
              </a:endParaRPr>
            </a:p>
          </p:txBody>
        </p:sp>
        <p:sp>
          <p:nvSpPr>
            <p:cNvPr id="42" name="Oval 41">
              <a:extLst>
                <a:ext uri="{FF2B5EF4-FFF2-40B4-BE49-F238E27FC236}">
                  <a16:creationId xmlns:a16="http://schemas.microsoft.com/office/drawing/2014/main" id="{6846D3BF-C15A-4415-B313-0DCAF6167623}"/>
                </a:ext>
              </a:extLst>
            </p:cNvPr>
            <p:cNvSpPr>
              <a:spLocks noChangeAspect="1"/>
            </p:cNvSpPr>
            <p:nvPr/>
          </p:nvSpPr>
          <p:spPr>
            <a:xfrm rot="10800000">
              <a:off x="2162455" y="3055269"/>
              <a:ext cx="399492" cy="399596"/>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j-lt"/>
              </a:endParaRPr>
            </a:p>
          </p:txBody>
        </p:sp>
      </p:grpSp>
      <p:sp>
        <p:nvSpPr>
          <p:cNvPr id="43" name="Text Placeholder 55">
            <a:extLst>
              <a:ext uri="{FF2B5EF4-FFF2-40B4-BE49-F238E27FC236}">
                <a16:creationId xmlns:a16="http://schemas.microsoft.com/office/drawing/2014/main" id="{08BBBF8D-A7CD-4333-B299-645B4E5230C0}"/>
              </a:ext>
            </a:extLst>
          </p:cNvPr>
          <p:cNvSpPr>
            <a:spLocks noGrp="1"/>
          </p:cNvSpPr>
          <p:nvPr>
            <p:ph type="body" sz="quarter" idx="13" hasCustomPrompt="1"/>
          </p:nvPr>
        </p:nvSpPr>
        <p:spPr>
          <a:xfrm>
            <a:off x="1137987" y="2376677"/>
            <a:ext cx="2088085" cy="503692"/>
          </a:xfrm>
        </p:spPr>
        <p:txBody>
          <a:bodyPr bIns="0" anchor="b" anchorCtr="0"/>
          <a:lstStyle>
            <a:lvl1pPr marL="0" indent="0" algn="l">
              <a:lnSpc>
                <a:spcPts val="2000"/>
              </a:lnSpc>
              <a:spcBef>
                <a:spcPts val="0"/>
              </a:spcBef>
              <a:buNone/>
              <a:defRPr sz="1600">
                <a:solidFill>
                  <a:srgbClr val="4283C4"/>
                </a:solidFill>
                <a:latin typeface="Arial" panose="020B0604020202020204" pitchFamily="34" charset="0"/>
                <a:cs typeface="Arial" panose="020B0604020202020204" pitchFamily="34" charset="0"/>
              </a:defRPr>
            </a:lvl1pPr>
          </a:lstStyle>
          <a:p>
            <a:pPr lvl="0"/>
            <a:r>
              <a:rPr lang="en-US"/>
              <a:t>1965: ITEM GOES HERE</a:t>
            </a:r>
          </a:p>
        </p:txBody>
      </p:sp>
      <p:sp>
        <p:nvSpPr>
          <p:cNvPr id="44" name="Text Placeholder 55">
            <a:extLst>
              <a:ext uri="{FF2B5EF4-FFF2-40B4-BE49-F238E27FC236}">
                <a16:creationId xmlns:a16="http://schemas.microsoft.com/office/drawing/2014/main" id="{629CA489-8940-4C35-814F-B512D563A1AF}"/>
              </a:ext>
            </a:extLst>
          </p:cNvPr>
          <p:cNvSpPr>
            <a:spLocks noGrp="1"/>
          </p:cNvSpPr>
          <p:nvPr>
            <p:ph type="body" sz="quarter" idx="38" hasCustomPrompt="1"/>
          </p:nvPr>
        </p:nvSpPr>
        <p:spPr>
          <a:xfrm>
            <a:off x="1137989" y="2982003"/>
            <a:ext cx="2088084" cy="825465"/>
          </a:xfrm>
        </p:spPr>
        <p:txBody>
          <a:bodyPr bIns="0"/>
          <a:lstStyle>
            <a:lvl1pPr marL="0" indent="0" algn="l">
              <a:lnSpc>
                <a:spcPts val="2000"/>
              </a:lnSpc>
              <a:spcBef>
                <a:spcPts val="600"/>
              </a:spcBef>
              <a:buNone/>
              <a:defRPr sz="1600">
                <a:solidFill>
                  <a:srgbClr val="4283C4"/>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
        <p:nvSpPr>
          <p:cNvPr id="45" name="Text Placeholder 55">
            <a:extLst>
              <a:ext uri="{FF2B5EF4-FFF2-40B4-BE49-F238E27FC236}">
                <a16:creationId xmlns:a16="http://schemas.microsoft.com/office/drawing/2014/main" id="{4F1DB194-587C-46AE-9693-0DFBDB2A5023}"/>
              </a:ext>
            </a:extLst>
          </p:cNvPr>
          <p:cNvSpPr>
            <a:spLocks noGrp="1"/>
          </p:cNvSpPr>
          <p:nvPr>
            <p:ph type="body" sz="quarter" idx="39" hasCustomPrompt="1"/>
          </p:nvPr>
        </p:nvSpPr>
        <p:spPr>
          <a:xfrm>
            <a:off x="4060211" y="4239568"/>
            <a:ext cx="2088085" cy="503692"/>
          </a:xfrm>
        </p:spPr>
        <p:txBody>
          <a:bodyPr bIns="0" anchor="b" anchorCtr="0"/>
          <a:lstStyle>
            <a:lvl1pPr marL="0" indent="0" algn="l">
              <a:lnSpc>
                <a:spcPts val="2000"/>
              </a:lnSpc>
              <a:spcBef>
                <a:spcPts val="0"/>
              </a:spcBef>
              <a:buNone/>
              <a:defRPr sz="1600">
                <a:solidFill>
                  <a:srgbClr val="00BE00"/>
                </a:solidFill>
                <a:latin typeface="Arial" panose="020B0604020202020204" pitchFamily="34" charset="0"/>
                <a:cs typeface="Arial" panose="020B0604020202020204" pitchFamily="34" charset="0"/>
              </a:defRPr>
            </a:lvl1pPr>
          </a:lstStyle>
          <a:p>
            <a:pPr lvl="0"/>
            <a:r>
              <a:rPr lang="en-US"/>
              <a:t>1974: ITEM GOES HERE</a:t>
            </a:r>
          </a:p>
        </p:txBody>
      </p:sp>
      <p:sp>
        <p:nvSpPr>
          <p:cNvPr id="46" name="Text Placeholder 55">
            <a:extLst>
              <a:ext uri="{FF2B5EF4-FFF2-40B4-BE49-F238E27FC236}">
                <a16:creationId xmlns:a16="http://schemas.microsoft.com/office/drawing/2014/main" id="{8C7BC640-A8E3-4927-A9D5-9C9F77500763}"/>
              </a:ext>
            </a:extLst>
          </p:cNvPr>
          <p:cNvSpPr>
            <a:spLocks noGrp="1"/>
          </p:cNvSpPr>
          <p:nvPr>
            <p:ph type="body" sz="quarter" idx="40" hasCustomPrompt="1"/>
          </p:nvPr>
        </p:nvSpPr>
        <p:spPr>
          <a:xfrm>
            <a:off x="4060212" y="4844896"/>
            <a:ext cx="2088084" cy="825465"/>
          </a:xfrm>
        </p:spPr>
        <p:txBody>
          <a:bodyPr bIns="0"/>
          <a:lstStyle>
            <a:lvl1pPr marL="0" indent="0" algn="l">
              <a:lnSpc>
                <a:spcPts val="2000"/>
              </a:lnSpc>
              <a:spcBef>
                <a:spcPts val="600"/>
              </a:spcBef>
              <a:buNone/>
              <a:defRPr sz="1600">
                <a:solidFill>
                  <a:srgbClr val="00BE00"/>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
        <p:nvSpPr>
          <p:cNvPr id="47" name="Text Placeholder 55">
            <a:extLst>
              <a:ext uri="{FF2B5EF4-FFF2-40B4-BE49-F238E27FC236}">
                <a16:creationId xmlns:a16="http://schemas.microsoft.com/office/drawing/2014/main" id="{1B6BAED6-3534-4522-93CA-0D7DE6B5B42E}"/>
              </a:ext>
            </a:extLst>
          </p:cNvPr>
          <p:cNvSpPr>
            <a:spLocks noGrp="1"/>
          </p:cNvSpPr>
          <p:nvPr>
            <p:ph type="body" sz="quarter" idx="41" hasCustomPrompt="1"/>
          </p:nvPr>
        </p:nvSpPr>
        <p:spPr>
          <a:xfrm>
            <a:off x="6880554" y="2376677"/>
            <a:ext cx="2088085" cy="503692"/>
          </a:xfrm>
        </p:spPr>
        <p:txBody>
          <a:bodyPr bIns="0" anchor="b" anchorCtr="0"/>
          <a:lstStyle>
            <a:lvl1pPr marL="0" indent="0" algn="l">
              <a:lnSpc>
                <a:spcPts val="2000"/>
              </a:lnSpc>
              <a:spcBef>
                <a:spcPts val="0"/>
              </a:spcBef>
              <a:buNone/>
              <a:defRPr sz="1600">
                <a:solidFill>
                  <a:srgbClr val="E30613"/>
                </a:solidFill>
                <a:latin typeface="Arial" panose="020B0604020202020204" pitchFamily="34" charset="0"/>
                <a:cs typeface="Arial" panose="020B0604020202020204" pitchFamily="34" charset="0"/>
              </a:defRPr>
            </a:lvl1pPr>
          </a:lstStyle>
          <a:p>
            <a:pPr lvl="0"/>
            <a:r>
              <a:rPr lang="en-US"/>
              <a:t>1982: ITEM GOES HERE</a:t>
            </a:r>
          </a:p>
        </p:txBody>
      </p:sp>
      <p:sp>
        <p:nvSpPr>
          <p:cNvPr id="48" name="Text Placeholder 55">
            <a:extLst>
              <a:ext uri="{FF2B5EF4-FFF2-40B4-BE49-F238E27FC236}">
                <a16:creationId xmlns:a16="http://schemas.microsoft.com/office/drawing/2014/main" id="{1CB45B4F-9A17-417A-92D3-10D78FA99E7A}"/>
              </a:ext>
            </a:extLst>
          </p:cNvPr>
          <p:cNvSpPr>
            <a:spLocks noGrp="1"/>
          </p:cNvSpPr>
          <p:nvPr>
            <p:ph type="body" sz="quarter" idx="42" hasCustomPrompt="1"/>
          </p:nvPr>
        </p:nvSpPr>
        <p:spPr>
          <a:xfrm>
            <a:off x="6880554" y="2982003"/>
            <a:ext cx="2088084" cy="825465"/>
          </a:xfrm>
        </p:spPr>
        <p:txBody>
          <a:bodyPr bIns="0"/>
          <a:lstStyle>
            <a:lvl1pPr marL="0" indent="0" algn="l">
              <a:lnSpc>
                <a:spcPts val="2000"/>
              </a:lnSpc>
              <a:spcBef>
                <a:spcPts val="600"/>
              </a:spcBef>
              <a:buNone/>
              <a:defRPr sz="1600">
                <a:solidFill>
                  <a:srgbClr val="E30613"/>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
        <p:nvSpPr>
          <p:cNvPr id="49" name="Text Placeholder 55">
            <a:extLst>
              <a:ext uri="{FF2B5EF4-FFF2-40B4-BE49-F238E27FC236}">
                <a16:creationId xmlns:a16="http://schemas.microsoft.com/office/drawing/2014/main" id="{D91C9DD9-9EC7-421E-9806-37A2A7A4AB1E}"/>
              </a:ext>
            </a:extLst>
          </p:cNvPr>
          <p:cNvSpPr>
            <a:spLocks noGrp="1"/>
          </p:cNvSpPr>
          <p:nvPr>
            <p:ph type="body" sz="quarter" idx="43" hasCustomPrompt="1"/>
          </p:nvPr>
        </p:nvSpPr>
        <p:spPr>
          <a:xfrm>
            <a:off x="9710110" y="4239568"/>
            <a:ext cx="2088085" cy="503692"/>
          </a:xfrm>
        </p:spPr>
        <p:txBody>
          <a:bodyPr bIns="0" anchor="b" anchorCtr="0"/>
          <a:lstStyle>
            <a:lvl1pPr marL="0" indent="0" algn="l">
              <a:lnSpc>
                <a:spcPts val="2000"/>
              </a:lnSpc>
              <a:spcBef>
                <a:spcPts val="0"/>
              </a:spcBef>
              <a:buNone/>
              <a:defRPr sz="1600">
                <a:solidFill>
                  <a:srgbClr val="8100AF"/>
                </a:solidFill>
                <a:latin typeface="Arial" panose="020B0604020202020204" pitchFamily="34" charset="0"/>
                <a:cs typeface="Arial" panose="020B0604020202020204" pitchFamily="34" charset="0"/>
              </a:defRPr>
            </a:lvl1pPr>
          </a:lstStyle>
          <a:p>
            <a:pPr lvl="0"/>
            <a:r>
              <a:rPr lang="en-US"/>
              <a:t>2000: ITEM GOES HERE</a:t>
            </a:r>
          </a:p>
        </p:txBody>
      </p:sp>
      <p:sp>
        <p:nvSpPr>
          <p:cNvPr id="50" name="Text Placeholder 55">
            <a:extLst>
              <a:ext uri="{FF2B5EF4-FFF2-40B4-BE49-F238E27FC236}">
                <a16:creationId xmlns:a16="http://schemas.microsoft.com/office/drawing/2014/main" id="{FFD233C4-03D5-45B2-AD4B-2D9C7A132216}"/>
              </a:ext>
            </a:extLst>
          </p:cNvPr>
          <p:cNvSpPr>
            <a:spLocks noGrp="1"/>
          </p:cNvSpPr>
          <p:nvPr>
            <p:ph type="body" sz="quarter" idx="44" hasCustomPrompt="1"/>
          </p:nvPr>
        </p:nvSpPr>
        <p:spPr>
          <a:xfrm>
            <a:off x="9710110" y="4844896"/>
            <a:ext cx="2088084" cy="825465"/>
          </a:xfrm>
        </p:spPr>
        <p:txBody>
          <a:bodyPr bIns="0"/>
          <a:lstStyle>
            <a:lvl1pPr marL="0" indent="0" algn="l">
              <a:lnSpc>
                <a:spcPts val="2000"/>
              </a:lnSpc>
              <a:spcBef>
                <a:spcPts val="600"/>
              </a:spcBef>
              <a:buNone/>
              <a:defRPr sz="1600">
                <a:solidFill>
                  <a:srgbClr val="8100AF"/>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Tree>
    <p:extLst>
      <p:ext uri="{BB962C8B-B14F-4D97-AF65-F5344CB8AC3E}">
        <p14:creationId xmlns:p14="http://schemas.microsoft.com/office/powerpoint/2010/main" val="403527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1A0F-3B08-4A4E-830C-F3BF46B64F07}"/>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2A60423C-3178-43A3-8727-8AE40E8B84FF}"/>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5" name="Footer Placeholder 4">
            <a:extLst>
              <a:ext uri="{FF2B5EF4-FFF2-40B4-BE49-F238E27FC236}">
                <a16:creationId xmlns:a16="http://schemas.microsoft.com/office/drawing/2014/main" id="{AFDC0D26-CAFA-459D-B091-1BC78BB93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AC255C-E885-462E-8DF5-7D88AA67052C}"/>
              </a:ext>
            </a:extLst>
          </p:cNvPr>
          <p:cNvSpPr>
            <a:spLocks noGrp="1"/>
          </p:cNvSpPr>
          <p:nvPr>
            <p:ph type="sldNum" sz="quarter" idx="12"/>
          </p:nvPr>
        </p:nvSpPr>
        <p:spPr/>
        <p:txBody>
          <a:bodyPr/>
          <a:lstStyle/>
          <a:p>
            <a:fld id="{87DDBD4F-CAE2-4C3C-B6AA-C211EFDAA03F}" type="slidenum">
              <a:rPr lang="en-GB" smtClean="0"/>
              <a:t>‹#›</a:t>
            </a:fld>
            <a:endParaRPr lang="en-GB"/>
          </a:p>
        </p:txBody>
      </p:sp>
      <p:sp>
        <p:nvSpPr>
          <p:cNvPr id="7" name="Rectangle 6">
            <a:extLst>
              <a:ext uri="{FF2B5EF4-FFF2-40B4-BE49-F238E27FC236}">
                <a16:creationId xmlns:a16="http://schemas.microsoft.com/office/drawing/2014/main" id="{B2ADA329-9B7C-4886-A522-467214742846}"/>
              </a:ext>
            </a:extLst>
          </p:cNvPr>
          <p:cNvSpPr/>
          <p:nvPr userDrawn="1"/>
        </p:nvSpPr>
        <p:spPr>
          <a:xfrm flipV="1">
            <a:off x="3048" y="3888437"/>
            <a:ext cx="12188952" cy="6809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sz="1800">
                <a:latin typeface="Subway Six-Inch Office" pitchFamily="50" charset="0"/>
              </a:rPr>
              <a:t> </a:t>
            </a:r>
          </a:p>
        </p:txBody>
      </p:sp>
      <p:sp>
        <p:nvSpPr>
          <p:cNvPr id="8" name="Oval 7">
            <a:extLst>
              <a:ext uri="{FF2B5EF4-FFF2-40B4-BE49-F238E27FC236}">
                <a16:creationId xmlns:a16="http://schemas.microsoft.com/office/drawing/2014/main" id="{1A102CCD-A803-4765-865C-CF851A52C206}"/>
              </a:ext>
            </a:extLst>
          </p:cNvPr>
          <p:cNvSpPr/>
          <p:nvPr userDrawn="1"/>
        </p:nvSpPr>
        <p:spPr>
          <a:xfrm>
            <a:off x="4772296" y="3810081"/>
            <a:ext cx="234951" cy="2349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B66EA7C5-1F66-4F2C-BB66-5C75735B38D0}"/>
              </a:ext>
            </a:extLst>
          </p:cNvPr>
          <p:cNvSpPr/>
          <p:nvPr userDrawn="1"/>
        </p:nvSpPr>
        <p:spPr>
          <a:xfrm>
            <a:off x="7599807" y="3810081"/>
            <a:ext cx="234951" cy="2349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9DDE2FE0-4153-4E40-91E1-0F00E7DD2BD6}"/>
              </a:ext>
            </a:extLst>
          </p:cNvPr>
          <p:cNvSpPr/>
          <p:nvPr userDrawn="1"/>
        </p:nvSpPr>
        <p:spPr>
          <a:xfrm>
            <a:off x="1944784" y="3810081"/>
            <a:ext cx="234951" cy="2349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id="{6B86D487-716E-42F0-8715-49F9EDD0CBA9}"/>
              </a:ext>
            </a:extLst>
          </p:cNvPr>
          <p:cNvGrpSpPr/>
          <p:nvPr userDrawn="1"/>
        </p:nvGrpSpPr>
        <p:grpSpPr>
          <a:xfrm>
            <a:off x="1734825" y="2666459"/>
            <a:ext cx="638796" cy="945933"/>
            <a:chOff x="2042802" y="2926963"/>
            <a:chExt cx="638796" cy="945933"/>
          </a:xfrm>
        </p:grpSpPr>
        <p:sp>
          <p:nvSpPr>
            <p:cNvPr id="12" name="Freeform 14">
              <a:extLst>
                <a:ext uri="{FF2B5EF4-FFF2-40B4-BE49-F238E27FC236}">
                  <a16:creationId xmlns:a16="http://schemas.microsoft.com/office/drawing/2014/main" id="{1A940EE6-04A4-4E02-9445-D18E772565EF}"/>
                </a:ext>
              </a:extLst>
            </p:cNvPr>
            <p:cNvSpPr>
              <a:spLocks noChangeArrowheads="1"/>
            </p:cNvSpPr>
            <p:nvPr/>
          </p:nvSpPr>
          <p:spPr bwMode="auto">
            <a:xfrm>
              <a:off x="2042802" y="2926963"/>
              <a:ext cx="638796" cy="945933"/>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solidFill>
              <a:srgbClr val="FF0096"/>
            </a:solidFill>
            <a:ln w="38100" cmpd="sng">
              <a:noFill/>
            </a:ln>
            <a:effectLst/>
          </p:spPr>
          <p:txBody>
            <a:bodyPr wrap="none" anchor="ctr"/>
            <a:lstStyle/>
            <a:p>
              <a:endParaRPr lang="en-US" sz="1800">
                <a:latin typeface="+mj-lt"/>
              </a:endParaRPr>
            </a:p>
          </p:txBody>
        </p:sp>
        <p:sp>
          <p:nvSpPr>
            <p:cNvPr id="13" name="Oval 12">
              <a:extLst>
                <a:ext uri="{FF2B5EF4-FFF2-40B4-BE49-F238E27FC236}">
                  <a16:creationId xmlns:a16="http://schemas.microsoft.com/office/drawing/2014/main" id="{6E9D1B6C-2DCB-4F74-B303-6B1A14EDB46E}"/>
                </a:ext>
              </a:extLst>
            </p:cNvPr>
            <p:cNvSpPr>
              <a:spLocks noChangeAspect="1"/>
            </p:cNvSpPr>
            <p:nvPr/>
          </p:nvSpPr>
          <p:spPr>
            <a:xfrm rot="10800000">
              <a:off x="2162455" y="3055269"/>
              <a:ext cx="399492" cy="399596"/>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j-lt"/>
              </a:endParaRPr>
            </a:p>
          </p:txBody>
        </p:sp>
      </p:grpSp>
      <p:grpSp>
        <p:nvGrpSpPr>
          <p:cNvPr id="14" name="Group 13">
            <a:extLst>
              <a:ext uri="{FF2B5EF4-FFF2-40B4-BE49-F238E27FC236}">
                <a16:creationId xmlns:a16="http://schemas.microsoft.com/office/drawing/2014/main" id="{2F6EDBBF-2713-4817-94A0-0B3C1B511CDB}"/>
              </a:ext>
            </a:extLst>
          </p:cNvPr>
          <p:cNvGrpSpPr/>
          <p:nvPr userDrawn="1"/>
        </p:nvGrpSpPr>
        <p:grpSpPr>
          <a:xfrm>
            <a:off x="7395837" y="2666459"/>
            <a:ext cx="638796" cy="945933"/>
            <a:chOff x="2042802" y="2926963"/>
            <a:chExt cx="638796" cy="945933"/>
          </a:xfrm>
        </p:grpSpPr>
        <p:sp>
          <p:nvSpPr>
            <p:cNvPr id="15" name="Freeform 14">
              <a:extLst>
                <a:ext uri="{FF2B5EF4-FFF2-40B4-BE49-F238E27FC236}">
                  <a16:creationId xmlns:a16="http://schemas.microsoft.com/office/drawing/2014/main" id="{0E7C3EAE-BF16-4D14-B1DB-F0012EACAEC6}"/>
                </a:ext>
              </a:extLst>
            </p:cNvPr>
            <p:cNvSpPr>
              <a:spLocks noChangeArrowheads="1"/>
            </p:cNvSpPr>
            <p:nvPr/>
          </p:nvSpPr>
          <p:spPr bwMode="auto">
            <a:xfrm>
              <a:off x="2042802" y="2926963"/>
              <a:ext cx="638796" cy="945933"/>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solidFill>
              <a:srgbClr val="00BE00"/>
            </a:solidFill>
            <a:ln w="38100" cmpd="sng">
              <a:noFill/>
            </a:ln>
            <a:effectLst/>
          </p:spPr>
          <p:txBody>
            <a:bodyPr wrap="none" anchor="ctr"/>
            <a:lstStyle/>
            <a:p>
              <a:endParaRPr lang="en-US" sz="1800">
                <a:latin typeface="+mj-lt"/>
              </a:endParaRPr>
            </a:p>
          </p:txBody>
        </p:sp>
        <p:sp>
          <p:nvSpPr>
            <p:cNvPr id="16" name="Oval 15">
              <a:extLst>
                <a:ext uri="{FF2B5EF4-FFF2-40B4-BE49-F238E27FC236}">
                  <a16:creationId xmlns:a16="http://schemas.microsoft.com/office/drawing/2014/main" id="{41BBA278-05CE-4484-9445-75DC57B01E62}"/>
                </a:ext>
              </a:extLst>
            </p:cNvPr>
            <p:cNvSpPr>
              <a:spLocks noChangeAspect="1"/>
            </p:cNvSpPr>
            <p:nvPr/>
          </p:nvSpPr>
          <p:spPr>
            <a:xfrm rot="10800000">
              <a:off x="2162455" y="3055269"/>
              <a:ext cx="399492" cy="399596"/>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j-lt"/>
              </a:endParaRPr>
            </a:p>
          </p:txBody>
        </p:sp>
      </p:grpSp>
      <p:grpSp>
        <p:nvGrpSpPr>
          <p:cNvPr id="17" name="Group 16">
            <a:extLst>
              <a:ext uri="{FF2B5EF4-FFF2-40B4-BE49-F238E27FC236}">
                <a16:creationId xmlns:a16="http://schemas.microsoft.com/office/drawing/2014/main" id="{3AE8449B-CF3D-4F5E-8BA2-C195AF180C52}"/>
              </a:ext>
            </a:extLst>
          </p:cNvPr>
          <p:cNvGrpSpPr/>
          <p:nvPr userDrawn="1"/>
        </p:nvGrpSpPr>
        <p:grpSpPr>
          <a:xfrm rot="10800000">
            <a:off x="4566060" y="4242724"/>
            <a:ext cx="638796" cy="945933"/>
            <a:chOff x="2042802" y="2926963"/>
            <a:chExt cx="638796" cy="945933"/>
          </a:xfrm>
        </p:grpSpPr>
        <p:sp>
          <p:nvSpPr>
            <p:cNvPr id="18" name="Freeform 14">
              <a:extLst>
                <a:ext uri="{FF2B5EF4-FFF2-40B4-BE49-F238E27FC236}">
                  <a16:creationId xmlns:a16="http://schemas.microsoft.com/office/drawing/2014/main" id="{150948DC-5A88-4B5C-A3E8-DA6792E5405C}"/>
                </a:ext>
              </a:extLst>
            </p:cNvPr>
            <p:cNvSpPr>
              <a:spLocks noChangeArrowheads="1"/>
            </p:cNvSpPr>
            <p:nvPr/>
          </p:nvSpPr>
          <p:spPr bwMode="auto">
            <a:xfrm>
              <a:off x="2042802" y="2926963"/>
              <a:ext cx="638796" cy="945933"/>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solidFill>
              <a:srgbClr val="009EFF"/>
            </a:solidFill>
            <a:ln w="38100" cmpd="sng">
              <a:noFill/>
            </a:ln>
            <a:effectLst/>
          </p:spPr>
          <p:txBody>
            <a:bodyPr wrap="none" anchor="ctr"/>
            <a:lstStyle/>
            <a:p>
              <a:endParaRPr lang="en-US" sz="1800">
                <a:solidFill>
                  <a:srgbClr val="4283C4"/>
                </a:solidFill>
                <a:latin typeface="+mj-lt"/>
              </a:endParaRPr>
            </a:p>
          </p:txBody>
        </p:sp>
        <p:sp>
          <p:nvSpPr>
            <p:cNvPr id="19" name="Oval 18">
              <a:extLst>
                <a:ext uri="{FF2B5EF4-FFF2-40B4-BE49-F238E27FC236}">
                  <a16:creationId xmlns:a16="http://schemas.microsoft.com/office/drawing/2014/main" id="{1682EBD5-277B-4472-B8E3-49113E2B3DE9}"/>
                </a:ext>
              </a:extLst>
            </p:cNvPr>
            <p:cNvSpPr>
              <a:spLocks noChangeAspect="1"/>
            </p:cNvSpPr>
            <p:nvPr/>
          </p:nvSpPr>
          <p:spPr>
            <a:xfrm rot="10800000">
              <a:off x="2162455" y="3055269"/>
              <a:ext cx="399492" cy="399596"/>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Subway Six-Inch Office" pitchFamily="50" charset="0"/>
              </a:endParaRPr>
            </a:p>
          </p:txBody>
        </p:sp>
      </p:grpSp>
      <p:sp>
        <p:nvSpPr>
          <p:cNvPr id="20" name="Text Placeholder 55">
            <a:extLst>
              <a:ext uri="{FF2B5EF4-FFF2-40B4-BE49-F238E27FC236}">
                <a16:creationId xmlns:a16="http://schemas.microsoft.com/office/drawing/2014/main" id="{A1CD7512-ECC4-4FD4-A939-E874C6ABF3E8}"/>
              </a:ext>
            </a:extLst>
          </p:cNvPr>
          <p:cNvSpPr>
            <a:spLocks noGrp="1"/>
          </p:cNvSpPr>
          <p:nvPr>
            <p:ph type="body" sz="quarter" idx="13" hasCustomPrompt="1"/>
          </p:nvPr>
        </p:nvSpPr>
        <p:spPr>
          <a:xfrm>
            <a:off x="2535703" y="2376677"/>
            <a:ext cx="2088085" cy="503692"/>
          </a:xfrm>
        </p:spPr>
        <p:txBody>
          <a:bodyPr bIns="0" anchor="b" anchorCtr="0"/>
          <a:lstStyle>
            <a:lvl1pPr marL="0" indent="0" algn="l">
              <a:lnSpc>
                <a:spcPts val="2000"/>
              </a:lnSpc>
              <a:spcBef>
                <a:spcPts val="0"/>
              </a:spcBef>
              <a:buNone/>
              <a:defRPr sz="1600">
                <a:solidFill>
                  <a:srgbClr val="FF0096"/>
                </a:solidFill>
                <a:latin typeface="Arial" panose="020B0604020202020204" pitchFamily="34" charset="0"/>
                <a:cs typeface="Arial" panose="020B0604020202020204" pitchFamily="34" charset="0"/>
              </a:defRPr>
            </a:lvl1pPr>
          </a:lstStyle>
          <a:p>
            <a:pPr lvl="0"/>
            <a:r>
              <a:rPr lang="en-US"/>
              <a:t>2003: ITEM GOES HERE</a:t>
            </a:r>
          </a:p>
        </p:txBody>
      </p:sp>
      <p:sp>
        <p:nvSpPr>
          <p:cNvPr id="21" name="Text Placeholder 55">
            <a:extLst>
              <a:ext uri="{FF2B5EF4-FFF2-40B4-BE49-F238E27FC236}">
                <a16:creationId xmlns:a16="http://schemas.microsoft.com/office/drawing/2014/main" id="{88454EC6-7C85-4D82-B6C3-01A921D3537E}"/>
              </a:ext>
            </a:extLst>
          </p:cNvPr>
          <p:cNvSpPr>
            <a:spLocks noGrp="1"/>
          </p:cNvSpPr>
          <p:nvPr>
            <p:ph type="body" sz="quarter" idx="38" hasCustomPrompt="1"/>
          </p:nvPr>
        </p:nvSpPr>
        <p:spPr>
          <a:xfrm>
            <a:off x="2535705" y="2982003"/>
            <a:ext cx="2088084" cy="825465"/>
          </a:xfrm>
        </p:spPr>
        <p:txBody>
          <a:bodyPr bIns="0"/>
          <a:lstStyle>
            <a:lvl1pPr marL="0" indent="0" algn="l">
              <a:lnSpc>
                <a:spcPts val="2000"/>
              </a:lnSpc>
              <a:spcBef>
                <a:spcPts val="600"/>
              </a:spcBef>
              <a:buNone/>
              <a:defRPr sz="1600">
                <a:solidFill>
                  <a:srgbClr val="FF0096"/>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
        <p:nvSpPr>
          <p:cNvPr id="22" name="Text Placeholder 55">
            <a:extLst>
              <a:ext uri="{FF2B5EF4-FFF2-40B4-BE49-F238E27FC236}">
                <a16:creationId xmlns:a16="http://schemas.microsoft.com/office/drawing/2014/main" id="{B45F9AC5-33AD-4047-90F9-B4EFD14ACF67}"/>
              </a:ext>
            </a:extLst>
          </p:cNvPr>
          <p:cNvSpPr>
            <a:spLocks noGrp="1"/>
          </p:cNvSpPr>
          <p:nvPr>
            <p:ph type="body" sz="quarter" idx="39" hasCustomPrompt="1"/>
          </p:nvPr>
        </p:nvSpPr>
        <p:spPr>
          <a:xfrm>
            <a:off x="5333943" y="4239568"/>
            <a:ext cx="2088085" cy="503692"/>
          </a:xfrm>
        </p:spPr>
        <p:txBody>
          <a:bodyPr bIns="0" anchor="b" anchorCtr="0"/>
          <a:lstStyle>
            <a:lvl1pPr marL="0" indent="0" algn="l">
              <a:lnSpc>
                <a:spcPts val="2000"/>
              </a:lnSpc>
              <a:spcBef>
                <a:spcPts val="0"/>
              </a:spcBef>
              <a:buNone/>
              <a:defRPr sz="1600">
                <a:solidFill>
                  <a:srgbClr val="4283C4"/>
                </a:solidFill>
                <a:latin typeface="Arial" panose="020B0604020202020204" pitchFamily="34" charset="0"/>
                <a:cs typeface="Arial" panose="020B0604020202020204" pitchFamily="34" charset="0"/>
              </a:defRPr>
            </a:lvl1pPr>
          </a:lstStyle>
          <a:p>
            <a:pPr lvl="0"/>
            <a:r>
              <a:rPr lang="en-US"/>
              <a:t>2008: ITEM GOES HERE</a:t>
            </a:r>
          </a:p>
        </p:txBody>
      </p:sp>
      <p:sp>
        <p:nvSpPr>
          <p:cNvPr id="23" name="Text Placeholder 55">
            <a:extLst>
              <a:ext uri="{FF2B5EF4-FFF2-40B4-BE49-F238E27FC236}">
                <a16:creationId xmlns:a16="http://schemas.microsoft.com/office/drawing/2014/main" id="{2EAC20B3-3C92-44BA-A862-E3C8E568AC37}"/>
              </a:ext>
            </a:extLst>
          </p:cNvPr>
          <p:cNvSpPr>
            <a:spLocks noGrp="1"/>
          </p:cNvSpPr>
          <p:nvPr>
            <p:ph type="body" sz="quarter" idx="40" hasCustomPrompt="1"/>
          </p:nvPr>
        </p:nvSpPr>
        <p:spPr>
          <a:xfrm>
            <a:off x="5333944" y="4844896"/>
            <a:ext cx="2088084" cy="825465"/>
          </a:xfrm>
        </p:spPr>
        <p:txBody>
          <a:bodyPr bIns="0"/>
          <a:lstStyle>
            <a:lvl1pPr marL="0" indent="0" algn="l">
              <a:lnSpc>
                <a:spcPts val="2000"/>
              </a:lnSpc>
              <a:spcBef>
                <a:spcPts val="600"/>
              </a:spcBef>
              <a:buNone/>
              <a:defRPr sz="1600">
                <a:solidFill>
                  <a:srgbClr val="4283C4"/>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
        <p:nvSpPr>
          <p:cNvPr id="24" name="Text Placeholder 55">
            <a:extLst>
              <a:ext uri="{FF2B5EF4-FFF2-40B4-BE49-F238E27FC236}">
                <a16:creationId xmlns:a16="http://schemas.microsoft.com/office/drawing/2014/main" id="{3555C930-DFCA-4939-9A11-A2BFCFE68B2B}"/>
              </a:ext>
            </a:extLst>
          </p:cNvPr>
          <p:cNvSpPr>
            <a:spLocks noGrp="1"/>
          </p:cNvSpPr>
          <p:nvPr>
            <p:ph type="body" sz="quarter" idx="41" hasCustomPrompt="1"/>
          </p:nvPr>
        </p:nvSpPr>
        <p:spPr>
          <a:xfrm>
            <a:off x="8154286" y="2376677"/>
            <a:ext cx="2088085" cy="503692"/>
          </a:xfrm>
        </p:spPr>
        <p:txBody>
          <a:bodyPr bIns="0" anchor="b" anchorCtr="0"/>
          <a:lstStyle>
            <a:lvl1pPr marL="0" indent="0" algn="l">
              <a:lnSpc>
                <a:spcPts val="2000"/>
              </a:lnSpc>
              <a:spcBef>
                <a:spcPts val="0"/>
              </a:spcBef>
              <a:buNone/>
              <a:defRPr sz="1600">
                <a:solidFill>
                  <a:srgbClr val="00BE00"/>
                </a:solidFill>
                <a:latin typeface="Arial" panose="020B0604020202020204" pitchFamily="34" charset="0"/>
                <a:cs typeface="Arial" panose="020B0604020202020204" pitchFamily="34" charset="0"/>
              </a:defRPr>
            </a:lvl1pPr>
          </a:lstStyle>
          <a:p>
            <a:pPr lvl="0"/>
            <a:r>
              <a:rPr lang="en-US"/>
              <a:t>2018: ITEM GOES HERE</a:t>
            </a:r>
          </a:p>
        </p:txBody>
      </p:sp>
      <p:sp>
        <p:nvSpPr>
          <p:cNvPr id="25" name="Text Placeholder 55">
            <a:extLst>
              <a:ext uri="{FF2B5EF4-FFF2-40B4-BE49-F238E27FC236}">
                <a16:creationId xmlns:a16="http://schemas.microsoft.com/office/drawing/2014/main" id="{7B991D95-8427-40B5-9196-3B802007670C}"/>
              </a:ext>
            </a:extLst>
          </p:cNvPr>
          <p:cNvSpPr>
            <a:spLocks noGrp="1"/>
          </p:cNvSpPr>
          <p:nvPr>
            <p:ph type="body" sz="quarter" idx="42" hasCustomPrompt="1"/>
          </p:nvPr>
        </p:nvSpPr>
        <p:spPr>
          <a:xfrm>
            <a:off x="8154286" y="2982003"/>
            <a:ext cx="2088084" cy="825465"/>
          </a:xfrm>
        </p:spPr>
        <p:txBody>
          <a:bodyPr bIns="0"/>
          <a:lstStyle>
            <a:lvl1pPr marL="0" indent="0" algn="l">
              <a:lnSpc>
                <a:spcPts val="2000"/>
              </a:lnSpc>
              <a:spcBef>
                <a:spcPts val="600"/>
              </a:spcBef>
              <a:buNone/>
              <a:defRPr sz="1600">
                <a:solidFill>
                  <a:srgbClr val="00BE00"/>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Tree>
    <p:extLst>
      <p:ext uri="{BB962C8B-B14F-4D97-AF65-F5344CB8AC3E}">
        <p14:creationId xmlns:p14="http://schemas.microsoft.com/office/powerpoint/2010/main" val="3290495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B9D45CD-7287-4583-BBA4-8828E8B3502D}"/>
              </a:ext>
            </a:extLst>
          </p:cNvPr>
          <p:cNvSpPr>
            <a:spLocks noGrp="1"/>
          </p:cNvSpPr>
          <p:nvPr>
            <p:ph type="dt" sz="half" idx="10"/>
          </p:nvPr>
        </p:nvSpPr>
        <p:spPr/>
        <p:txBody>
          <a:bodyPr/>
          <a:lstStyle/>
          <a:p>
            <a:fld id="{2BEA3F29-A26A-4B4A-8620-224856C65CE0}" type="datetimeFigureOut">
              <a:rPr lang="en-GB" smtClean="0"/>
              <a:t>21/11/2023</a:t>
            </a:fld>
            <a:endParaRPr lang="en-GB"/>
          </a:p>
        </p:txBody>
      </p:sp>
      <p:sp>
        <p:nvSpPr>
          <p:cNvPr id="5" name="Footer Placeholder 4">
            <a:extLst>
              <a:ext uri="{FF2B5EF4-FFF2-40B4-BE49-F238E27FC236}">
                <a16:creationId xmlns:a16="http://schemas.microsoft.com/office/drawing/2014/main" id="{6A474758-8E59-47F2-B091-44894E59BA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CE742-5F51-4476-8BDF-AD7405D9750D}"/>
              </a:ext>
            </a:extLst>
          </p:cNvPr>
          <p:cNvSpPr>
            <a:spLocks noGrp="1"/>
          </p:cNvSpPr>
          <p:nvPr>
            <p:ph type="sldNum" sz="quarter" idx="12"/>
          </p:nvPr>
        </p:nvSpPr>
        <p:spPr/>
        <p:txBody>
          <a:bodyPr/>
          <a:lstStyle/>
          <a:p>
            <a:fld id="{87DDBD4F-CAE2-4C3C-B6AA-C211EFDAA03F}" type="slidenum">
              <a:rPr lang="en-GB" smtClean="0"/>
              <a:t>‹#›</a:t>
            </a:fld>
            <a:endParaRPr lang="en-GB"/>
          </a:p>
        </p:txBody>
      </p:sp>
      <p:pic>
        <p:nvPicPr>
          <p:cNvPr id="9" name="Picture 8">
            <a:extLst>
              <a:ext uri="{FF2B5EF4-FFF2-40B4-BE49-F238E27FC236}">
                <a16:creationId xmlns:a16="http://schemas.microsoft.com/office/drawing/2014/main" id="{27289D63-283F-4C2B-8026-0AD6CBCA8AD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48346" y="2091513"/>
            <a:ext cx="8095308" cy="1684374"/>
          </a:xfrm>
          <a:prstGeom prst="rect">
            <a:avLst/>
          </a:prstGeom>
          <a:noFill/>
          <a:ln>
            <a:noFill/>
          </a:ln>
        </p:spPr>
      </p:pic>
      <p:sp>
        <p:nvSpPr>
          <p:cNvPr id="10" name="Rectangle 9">
            <a:extLst>
              <a:ext uri="{FF2B5EF4-FFF2-40B4-BE49-F238E27FC236}">
                <a16:creationId xmlns:a16="http://schemas.microsoft.com/office/drawing/2014/main" id="{0496EEE4-1265-4B2D-A00F-C0B77FB5D000}"/>
              </a:ext>
            </a:extLst>
          </p:cNvPr>
          <p:cNvSpPr/>
          <p:nvPr userDrawn="1"/>
        </p:nvSpPr>
        <p:spPr>
          <a:xfrm>
            <a:off x="0" y="5981700"/>
            <a:ext cx="965835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283C4"/>
              </a:solidFill>
            </a:endParaRPr>
          </a:p>
        </p:txBody>
      </p:sp>
    </p:spTree>
    <p:extLst>
      <p:ext uri="{BB962C8B-B14F-4D97-AF65-F5344CB8AC3E}">
        <p14:creationId xmlns:p14="http://schemas.microsoft.com/office/powerpoint/2010/main" val="287925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21/11/2023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21/11/2023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21/11/2023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microsoft.com/office/2007/relationships/hdphoto" Target="../media/hdphoto1.wdp"/><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21/11/2023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BE2DF1-701D-4450-B8E2-2542EE009759}"/>
              </a:ext>
            </a:extLst>
          </p:cNvPr>
          <p:cNvSpPr/>
          <p:nvPr userDrawn="1"/>
        </p:nvSpPr>
        <p:spPr>
          <a:xfrm>
            <a:off x="0" y="0"/>
            <a:ext cx="12192000" cy="591812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6DB68E4B-9E19-4233-897C-84735A4AF9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5370BF-A48C-4D1C-9C2E-16E6492408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25E38B-6F30-4C99-9669-B911011F8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A3F29-A26A-4B4A-8620-224856C65CE0}" type="datetimeFigureOut">
              <a:rPr lang="en-GB" smtClean="0"/>
              <a:t>21/11/2023</a:t>
            </a:fld>
            <a:endParaRPr lang="en-GB"/>
          </a:p>
        </p:txBody>
      </p:sp>
      <p:sp>
        <p:nvSpPr>
          <p:cNvPr id="5" name="Footer Placeholder 4">
            <a:extLst>
              <a:ext uri="{FF2B5EF4-FFF2-40B4-BE49-F238E27FC236}">
                <a16:creationId xmlns:a16="http://schemas.microsoft.com/office/drawing/2014/main" id="{3047DB90-ECC1-4A10-8321-4A4AECE4C4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2E2AFD-3F9A-483C-AD8A-05142A2F6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DBD4F-CAE2-4C3C-B6AA-C211EFDAA03F}" type="slidenum">
              <a:rPr lang="en-GB" smtClean="0"/>
              <a:t>‹#›</a:t>
            </a:fld>
            <a:endParaRPr lang="en-GB"/>
          </a:p>
        </p:txBody>
      </p:sp>
      <p:pic>
        <p:nvPicPr>
          <p:cNvPr id="9" name="Content Placeholder 4">
            <a:extLst>
              <a:ext uri="{FF2B5EF4-FFF2-40B4-BE49-F238E27FC236}">
                <a16:creationId xmlns:a16="http://schemas.microsoft.com/office/drawing/2014/main" id="{E21E0438-2781-4645-A6C7-2BF98AA87C9C}"/>
              </a:ext>
            </a:extLst>
          </p:cNvPr>
          <p:cNvPicPr>
            <a:picLocks noChangeAspect="1"/>
          </p:cNvPicPr>
          <p:nvPr userDrawn="1"/>
        </p:nvPicPr>
        <p:blipFill rotWithShape="1">
          <a:blip r:embed="rId22">
            <a:clrChange>
              <a:clrFrom>
                <a:srgbClr val="FEFEFE"/>
              </a:clrFrom>
              <a:clrTo>
                <a:srgbClr val="FEFEFE">
                  <a:alpha val="0"/>
                </a:srgbClr>
              </a:clrTo>
            </a:clrChange>
            <a:extLst>
              <a:ext uri="{28A0092B-C50C-407E-A947-70E740481C1C}">
                <a14:useLocalDpi xmlns:a14="http://schemas.microsoft.com/office/drawing/2010/main" val="0"/>
              </a:ext>
            </a:extLst>
          </a:blip>
          <a:srcRect r="414"/>
          <a:stretch/>
        </p:blipFill>
        <p:spPr>
          <a:xfrm>
            <a:off x="10811060" y="5954676"/>
            <a:ext cx="1200027" cy="803347"/>
          </a:xfrm>
          <a:prstGeom prst="rect">
            <a:avLst/>
          </a:prstGeom>
        </p:spPr>
      </p:pic>
      <p:sp>
        <p:nvSpPr>
          <p:cNvPr id="15" name="TextBox 14">
            <a:extLst>
              <a:ext uri="{FF2B5EF4-FFF2-40B4-BE49-F238E27FC236}">
                <a16:creationId xmlns:a16="http://schemas.microsoft.com/office/drawing/2014/main" id="{1CCD72AA-7E6D-41F8-BA71-46F68BEEB053}"/>
              </a:ext>
            </a:extLst>
          </p:cNvPr>
          <p:cNvSpPr txBox="1"/>
          <p:nvPr userDrawn="1"/>
        </p:nvSpPr>
        <p:spPr>
          <a:xfrm>
            <a:off x="177787" y="6005291"/>
            <a:ext cx="3418261" cy="738664"/>
          </a:xfrm>
          <a:prstGeom prst="rect">
            <a:avLst/>
          </a:prstGeom>
          <a:noFill/>
        </p:spPr>
        <p:txBody>
          <a:bodyPr wrap="square" rtlCol="0">
            <a:spAutoFit/>
          </a:bodyPr>
          <a:lstStyle/>
          <a:p>
            <a:r>
              <a:rPr lang="en-GB" sz="1400" b="1">
                <a:solidFill>
                  <a:srgbClr val="4283C4"/>
                </a:solidFill>
                <a:latin typeface="Arial" panose="020B0604020202020204" pitchFamily="34" charset="0"/>
                <a:cs typeface="Arial" panose="020B0604020202020204" pitchFamily="34" charset="0"/>
              </a:rPr>
              <a:t>Strategic &amp; Corporate Services –</a:t>
            </a:r>
            <a:br>
              <a:rPr lang="en-GB" sz="1400" b="1">
                <a:solidFill>
                  <a:srgbClr val="4283C4"/>
                </a:solidFill>
                <a:latin typeface="Arial" panose="020B0604020202020204" pitchFamily="34" charset="0"/>
                <a:cs typeface="Arial" panose="020B0604020202020204" pitchFamily="34" charset="0"/>
              </a:rPr>
            </a:br>
            <a:r>
              <a:rPr lang="en-GB" sz="1400" b="1">
                <a:solidFill>
                  <a:srgbClr val="4283C4"/>
                </a:solidFill>
                <a:latin typeface="Arial" panose="020B0604020202020204" pitchFamily="34" charset="0"/>
                <a:cs typeface="Arial" panose="020B0604020202020204" pitchFamily="34" charset="0"/>
              </a:rPr>
              <a:t>Strategy, Policy, Relationships and Corporate Assurance</a:t>
            </a:r>
          </a:p>
        </p:txBody>
      </p:sp>
      <p:pic>
        <p:nvPicPr>
          <p:cNvPr id="11" name="Picture 10" descr="Diagram, logo&#10;&#10;Description automatically generated with medium confidence">
            <a:extLst>
              <a:ext uri="{FF2B5EF4-FFF2-40B4-BE49-F238E27FC236}">
                <a16:creationId xmlns:a16="http://schemas.microsoft.com/office/drawing/2014/main" id="{111EF515-6663-4EF3-8743-C42E4D9F8F89}"/>
              </a:ext>
            </a:extLst>
          </p:cNvPr>
          <p:cNvPicPr>
            <a:picLocks noChangeAspect="1"/>
          </p:cNvPicPr>
          <p:nvPr userDrawn="1"/>
        </p:nvPicPr>
        <p:blipFill>
          <a:blip r:embed="rId23" cstate="print">
            <a:extLst>
              <a:ext uri="{BEBA8EAE-BF5A-486C-A8C5-ECC9F3942E4B}">
                <a14:imgProps xmlns:a14="http://schemas.microsoft.com/office/drawing/2010/main">
                  <a14:imgLayer r:embed="rId24">
                    <a14:imgEffect>
                      <a14:backgroundRemoval t="10000" b="90000" l="10000" r="90000">
                        <a14:foregroundMark x1="56179" y1="32124" x2="56179" y2="32124"/>
                        <a14:foregroundMark x1="61278" y1="31404" x2="65267" y2="33773"/>
                        <a14:foregroundMark x1="48020" y1="37942" x2="59658" y2="30114"/>
                        <a14:foregroundMark x1="48920" y1="38482" x2="48200" y2="36113"/>
                        <a14:foregroundMark x1="47630" y1="36113" x2="48920" y2="41572"/>
                        <a14:foregroundMark x1="45291" y1="37582" x2="55429" y2="31914"/>
                        <a14:foregroundMark x1="55429" y1="31914" x2="48020" y2="35033"/>
                        <a14:foregroundMark x1="38362" y1="55399" x2="35813" y2="57768"/>
                        <a14:foregroundMark x1="43101" y1="59388" x2="40012" y2="61578"/>
                        <a14:foregroundMark x1="47630" y1="64487" x2="45111" y2="67217"/>
                        <a14:foregroundMark x1="52010" y1="68296" x2="49100" y2="71416"/>
                        <a14:foregroundMark x1="20726" y1="22675" x2="20726" y2="22675"/>
                        <a14:foregroundMark x1="20546" y1="22855" x2="20546" y2="22855"/>
                        <a14:foregroundMark x1="20546" y1="22136" x2="20546" y2="22136"/>
                        <a14:foregroundMark x1="24535" y1="22316" x2="24535" y2="22316"/>
                        <a14:foregroundMark x1="28914" y1="22316" x2="28914" y2="22316"/>
                        <a14:foregroundMark x1="33833" y1="20486" x2="33833" y2="20486"/>
                        <a14:foregroundMark x1="28734" y1="21956" x2="28734" y2="21956"/>
                        <a14:foregroundMark x1="25465" y1="21746" x2="25465" y2="21746"/>
                        <a14:foregroundMark x1="26905" y1="23935" x2="26905" y2="23935"/>
                        <a14:foregroundMark x1="43281" y1="22316" x2="43281" y2="22316"/>
                        <a14:foregroundMark x1="45471" y1="20126" x2="45471" y2="20126"/>
                        <a14:foregroundMark x1="58008" y1="20486" x2="58008" y2="20486"/>
                        <a14:foregroundMark x1="50000" y1="19406" x2="50000" y2="19406"/>
                        <a14:foregroundMark x1="51650" y1="19766" x2="51650" y2="19766"/>
                        <a14:foregroundMark x1="61458" y1="21206" x2="61458" y2="21206"/>
                        <a14:foregroundMark x1="69466" y1="21746" x2="69466" y2="21746"/>
                        <a14:foregroundMark x1="73815" y1="22675" x2="73815" y2="22675"/>
                        <a14:foregroundMark x1="77654" y1="24115" x2="77654" y2="24115"/>
                        <a14:foregroundMark x1="80564" y1="26125" x2="80564" y2="26125"/>
                        <a14:foregroundMark x1="39292" y1="21566" x2="39292" y2="21566"/>
                        <a14:foregroundMark x1="38542" y1="75945" x2="38542" y2="75945"/>
                        <a14:foregroundMark x1="42741" y1="77055" x2="42741" y2="77055"/>
                        <a14:foregroundMark x1="48020" y1="76665" x2="48020" y2="76665"/>
                        <a14:foregroundMark x1="51290" y1="78314" x2="51290" y2="78314"/>
                        <a14:foregroundMark x1="54199" y1="77415" x2="54199" y2="77415"/>
                        <a14:foregroundMark x1="62567" y1="75585" x2="62567" y2="75585"/>
                        <a14:backgroundMark x1="29274" y1="22136" x2="29274" y2="22136"/>
                        <a14:backgroundMark x1="40012" y1="20306" x2="40012" y2="20306"/>
                        <a14:backgroundMark x1="56749" y1="20126" x2="56749" y2="20126"/>
                        <a14:backgroundMark x1="56749" y1="22855" x2="56749" y2="22855"/>
                        <a14:backgroundMark x1="46371" y1="21206" x2="46371" y2="21206"/>
                        <a14:backgroundMark x1="68176" y1="21956" x2="68176" y2="21956"/>
                        <a14:backgroundMark x1="76725" y1="24475" x2="76725" y2="24475"/>
                        <a14:backgroundMark x1="51470" y1="77415" x2="51470" y2="77415"/>
                        <a14:backgroundMark x1="61638" y1="76305" x2="61638" y2="76305"/>
                      </a14:backgroundRemoval>
                    </a14:imgEffect>
                  </a14:imgLayer>
                </a14:imgProps>
              </a:ext>
              <a:ext uri="{28A0092B-C50C-407E-A947-70E740481C1C}">
                <a14:useLocalDpi xmlns:a14="http://schemas.microsoft.com/office/drawing/2010/main" val="0"/>
              </a:ext>
            </a:extLst>
          </a:blip>
          <a:stretch>
            <a:fillRect/>
          </a:stretch>
        </p:blipFill>
        <p:spPr>
          <a:xfrm>
            <a:off x="5508625" y="5811837"/>
            <a:ext cx="1174749" cy="1174749"/>
          </a:xfrm>
          <a:prstGeom prst="rect">
            <a:avLst/>
          </a:prstGeom>
        </p:spPr>
      </p:pic>
    </p:spTree>
    <p:extLst>
      <p:ext uri="{BB962C8B-B14F-4D97-AF65-F5344CB8AC3E}">
        <p14:creationId xmlns:p14="http://schemas.microsoft.com/office/powerpoint/2010/main" val="490055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5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kent.gov.uk/referkent" TargetMode="External"/><Relationship Id="rId5" Type="http://schemas.openxmlformats.org/officeDocument/2006/relationships/image" Target="../media/image11.jpeg"/><Relationship Id="rId10"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3.JP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26" Type="http://schemas.openxmlformats.org/officeDocument/2006/relationships/image" Target="../media/image41.jpeg"/><Relationship Id="rId21" Type="http://schemas.openxmlformats.org/officeDocument/2006/relationships/image" Target="../media/image36.jpeg"/><Relationship Id="rId34" Type="http://schemas.openxmlformats.org/officeDocument/2006/relationships/image" Target="../media/image49.png"/><Relationship Id="rId42" Type="http://schemas.openxmlformats.org/officeDocument/2006/relationships/image" Target="../media/image57.jpeg"/><Relationship Id="rId47" Type="http://schemas.openxmlformats.org/officeDocument/2006/relationships/image" Target="../media/image62.jpeg"/><Relationship Id="rId50" Type="http://schemas.openxmlformats.org/officeDocument/2006/relationships/image" Target="../media/image65.png"/><Relationship Id="rId55" Type="http://schemas.openxmlformats.org/officeDocument/2006/relationships/image" Target="../media/image70.png"/><Relationship Id="rId63" Type="http://schemas.openxmlformats.org/officeDocument/2006/relationships/image" Target="../media/image78.png"/><Relationship Id="rId68" Type="http://schemas.openxmlformats.org/officeDocument/2006/relationships/image" Target="../media/image83.png"/><Relationship Id="rId76" Type="http://schemas.openxmlformats.org/officeDocument/2006/relationships/image" Target="../media/image91.jpeg"/><Relationship Id="rId84" Type="http://schemas.openxmlformats.org/officeDocument/2006/relationships/image" Target="../media/image99.png"/><Relationship Id="rId89" Type="http://schemas.openxmlformats.org/officeDocument/2006/relationships/image" Target="../media/image104.jpeg"/><Relationship Id="rId97" Type="http://schemas.openxmlformats.org/officeDocument/2006/relationships/image" Target="../media/image112.png"/><Relationship Id="rId7" Type="http://schemas.openxmlformats.org/officeDocument/2006/relationships/image" Target="../media/image22.png"/><Relationship Id="rId71" Type="http://schemas.openxmlformats.org/officeDocument/2006/relationships/image" Target="../media/image86.png"/><Relationship Id="rId92" Type="http://schemas.openxmlformats.org/officeDocument/2006/relationships/image" Target="../media/image107.jpeg"/><Relationship Id="rId2" Type="http://schemas.openxmlformats.org/officeDocument/2006/relationships/notesSlide" Target="../notesSlides/notesSlide4.xml"/><Relationship Id="rId16" Type="http://schemas.openxmlformats.org/officeDocument/2006/relationships/image" Target="../media/image31.jpeg"/><Relationship Id="rId29" Type="http://schemas.openxmlformats.org/officeDocument/2006/relationships/image" Target="../media/image44.png"/><Relationship Id="rId11" Type="http://schemas.openxmlformats.org/officeDocument/2006/relationships/image" Target="../media/image26.jpeg"/><Relationship Id="rId24" Type="http://schemas.openxmlformats.org/officeDocument/2006/relationships/image" Target="../media/image39.png"/><Relationship Id="rId32" Type="http://schemas.openxmlformats.org/officeDocument/2006/relationships/image" Target="../media/image47.png"/><Relationship Id="rId37" Type="http://schemas.openxmlformats.org/officeDocument/2006/relationships/image" Target="../media/image52.png"/><Relationship Id="rId40" Type="http://schemas.openxmlformats.org/officeDocument/2006/relationships/image" Target="../media/image55.jpeg"/><Relationship Id="rId45" Type="http://schemas.openxmlformats.org/officeDocument/2006/relationships/image" Target="../media/image60.png"/><Relationship Id="rId53" Type="http://schemas.openxmlformats.org/officeDocument/2006/relationships/image" Target="../media/image68.png"/><Relationship Id="rId58" Type="http://schemas.openxmlformats.org/officeDocument/2006/relationships/image" Target="../media/image73.gif"/><Relationship Id="rId66" Type="http://schemas.openxmlformats.org/officeDocument/2006/relationships/image" Target="../media/image81.png"/><Relationship Id="rId74" Type="http://schemas.openxmlformats.org/officeDocument/2006/relationships/image" Target="../media/image89.png"/><Relationship Id="rId79" Type="http://schemas.openxmlformats.org/officeDocument/2006/relationships/image" Target="../media/image94.png"/><Relationship Id="rId87" Type="http://schemas.openxmlformats.org/officeDocument/2006/relationships/image" Target="../media/image102.png"/><Relationship Id="rId5" Type="http://schemas.openxmlformats.org/officeDocument/2006/relationships/image" Target="../media/image20.png"/><Relationship Id="rId61" Type="http://schemas.openxmlformats.org/officeDocument/2006/relationships/image" Target="../media/image76.png"/><Relationship Id="rId82" Type="http://schemas.openxmlformats.org/officeDocument/2006/relationships/image" Target="../media/image97.png"/><Relationship Id="rId90" Type="http://schemas.openxmlformats.org/officeDocument/2006/relationships/image" Target="../media/image105.jpeg"/><Relationship Id="rId95" Type="http://schemas.openxmlformats.org/officeDocument/2006/relationships/image" Target="../media/image110.png"/><Relationship Id="rId19" Type="http://schemas.openxmlformats.org/officeDocument/2006/relationships/image" Target="../media/image34.png"/><Relationship Id="rId14" Type="http://schemas.openxmlformats.org/officeDocument/2006/relationships/image" Target="../media/image29.jpeg"/><Relationship Id="rId22" Type="http://schemas.openxmlformats.org/officeDocument/2006/relationships/image" Target="../media/image37.jpeg"/><Relationship Id="rId27" Type="http://schemas.openxmlformats.org/officeDocument/2006/relationships/image" Target="../media/image42.png"/><Relationship Id="rId30" Type="http://schemas.openxmlformats.org/officeDocument/2006/relationships/image" Target="../media/image45.jpeg"/><Relationship Id="rId35" Type="http://schemas.openxmlformats.org/officeDocument/2006/relationships/image" Target="../media/image50.jpeg"/><Relationship Id="rId43" Type="http://schemas.openxmlformats.org/officeDocument/2006/relationships/image" Target="../media/image58.png"/><Relationship Id="rId48" Type="http://schemas.openxmlformats.org/officeDocument/2006/relationships/image" Target="../media/image63.png"/><Relationship Id="rId56" Type="http://schemas.openxmlformats.org/officeDocument/2006/relationships/image" Target="../media/image71.jpeg"/><Relationship Id="rId64" Type="http://schemas.openxmlformats.org/officeDocument/2006/relationships/image" Target="../media/image79.png"/><Relationship Id="rId69" Type="http://schemas.openxmlformats.org/officeDocument/2006/relationships/image" Target="../media/image84.png"/><Relationship Id="rId77" Type="http://schemas.openxmlformats.org/officeDocument/2006/relationships/image" Target="../media/image92.jpeg"/><Relationship Id="rId8" Type="http://schemas.openxmlformats.org/officeDocument/2006/relationships/image" Target="../media/image23.png"/><Relationship Id="rId51" Type="http://schemas.openxmlformats.org/officeDocument/2006/relationships/image" Target="../media/image66.png"/><Relationship Id="rId72" Type="http://schemas.openxmlformats.org/officeDocument/2006/relationships/image" Target="../media/image87.jpeg"/><Relationship Id="rId80" Type="http://schemas.openxmlformats.org/officeDocument/2006/relationships/image" Target="../media/image95.png"/><Relationship Id="rId85" Type="http://schemas.openxmlformats.org/officeDocument/2006/relationships/image" Target="../media/image100.png"/><Relationship Id="rId93" Type="http://schemas.openxmlformats.org/officeDocument/2006/relationships/image" Target="../media/image108.png"/><Relationship Id="rId3" Type="http://schemas.openxmlformats.org/officeDocument/2006/relationships/image" Target="../media/image18.png"/><Relationship Id="rId12" Type="http://schemas.openxmlformats.org/officeDocument/2006/relationships/image" Target="../media/image27.jpeg"/><Relationship Id="rId17" Type="http://schemas.openxmlformats.org/officeDocument/2006/relationships/image" Target="../media/image32.jpeg"/><Relationship Id="rId25" Type="http://schemas.openxmlformats.org/officeDocument/2006/relationships/image" Target="../media/image40.png"/><Relationship Id="rId33" Type="http://schemas.openxmlformats.org/officeDocument/2006/relationships/image" Target="../media/image48.png"/><Relationship Id="rId38" Type="http://schemas.openxmlformats.org/officeDocument/2006/relationships/image" Target="../media/image53.png"/><Relationship Id="rId46" Type="http://schemas.openxmlformats.org/officeDocument/2006/relationships/image" Target="../media/image61.png"/><Relationship Id="rId59" Type="http://schemas.openxmlformats.org/officeDocument/2006/relationships/image" Target="../media/image74.png"/><Relationship Id="rId67" Type="http://schemas.openxmlformats.org/officeDocument/2006/relationships/image" Target="../media/image82.jpeg"/><Relationship Id="rId20" Type="http://schemas.openxmlformats.org/officeDocument/2006/relationships/image" Target="../media/image35.jpeg"/><Relationship Id="rId41" Type="http://schemas.openxmlformats.org/officeDocument/2006/relationships/image" Target="../media/image56.png"/><Relationship Id="rId54" Type="http://schemas.openxmlformats.org/officeDocument/2006/relationships/image" Target="../media/image69.png"/><Relationship Id="rId62" Type="http://schemas.openxmlformats.org/officeDocument/2006/relationships/image" Target="../media/image77.jpeg"/><Relationship Id="rId70" Type="http://schemas.openxmlformats.org/officeDocument/2006/relationships/image" Target="../media/image85.png"/><Relationship Id="rId75" Type="http://schemas.openxmlformats.org/officeDocument/2006/relationships/image" Target="../media/image90.png"/><Relationship Id="rId83" Type="http://schemas.openxmlformats.org/officeDocument/2006/relationships/image" Target="../media/image98.png"/><Relationship Id="rId88" Type="http://schemas.openxmlformats.org/officeDocument/2006/relationships/image" Target="../media/image103.jpeg"/><Relationship Id="rId91" Type="http://schemas.openxmlformats.org/officeDocument/2006/relationships/image" Target="../media/image106.png"/><Relationship Id="rId96"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21.jpe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36" Type="http://schemas.openxmlformats.org/officeDocument/2006/relationships/image" Target="../media/image51.png"/><Relationship Id="rId49" Type="http://schemas.openxmlformats.org/officeDocument/2006/relationships/image" Target="../media/image64.png"/><Relationship Id="rId57" Type="http://schemas.openxmlformats.org/officeDocument/2006/relationships/image" Target="../media/image72.png"/><Relationship Id="rId10" Type="http://schemas.openxmlformats.org/officeDocument/2006/relationships/image" Target="../media/image25.png"/><Relationship Id="rId31" Type="http://schemas.openxmlformats.org/officeDocument/2006/relationships/image" Target="../media/image46.jpeg"/><Relationship Id="rId44" Type="http://schemas.openxmlformats.org/officeDocument/2006/relationships/image" Target="../media/image59.jpeg"/><Relationship Id="rId52" Type="http://schemas.openxmlformats.org/officeDocument/2006/relationships/image" Target="../media/image67.png"/><Relationship Id="rId60" Type="http://schemas.openxmlformats.org/officeDocument/2006/relationships/image" Target="../media/image75.jpeg"/><Relationship Id="rId65" Type="http://schemas.openxmlformats.org/officeDocument/2006/relationships/image" Target="../media/image80.png"/><Relationship Id="rId73" Type="http://schemas.openxmlformats.org/officeDocument/2006/relationships/image" Target="../media/image88.jpeg"/><Relationship Id="rId78" Type="http://schemas.openxmlformats.org/officeDocument/2006/relationships/image" Target="../media/image93.png"/><Relationship Id="rId81" Type="http://schemas.openxmlformats.org/officeDocument/2006/relationships/image" Target="../media/image96.jpeg"/><Relationship Id="rId86" Type="http://schemas.openxmlformats.org/officeDocument/2006/relationships/image" Target="../media/image101.jpeg"/><Relationship Id="rId94" Type="http://schemas.openxmlformats.org/officeDocument/2006/relationships/image" Target="../media/image109.jpeg"/><Relationship Id="rId4" Type="http://schemas.openxmlformats.org/officeDocument/2006/relationships/image" Target="../media/image19.png"/><Relationship Id="rId9" Type="http://schemas.openxmlformats.org/officeDocument/2006/relationships/image" Target="../media/image24.png"/><Relationship Id="rId13" Type="http://schemas.openxmlformats.org/officeDocument/2006/relationships/image" Target="../media/image28.jpeg"/><Relationship Id="rId18" Type="http://schemas.openxmlformats.org/officeDocument/2006/relationships/image" Target="../media/image33.png"/><Relationship Id="rId39"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00.png"/><Relationship Id="rId5" Type="http://schemas.openxmlformats.org/officeDocument/2006/relationships/customXml" Target="../ink/ink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mailto:ReferKent@kent.gov.uk" TargetMode="External"/><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forms.office.com/pages/responsepage.aspx?id=DaJTMjXH_kuotz5qs39fkLRvDhWdXpxLrGDH47_iU7xUNzZQVFY4WkxQMkpSNVdHRkwxN0JONVRIQS4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hape, rectangle&#10;&#10;Description automatically generated">
            <a:extLst>
              <a:ext uri="{FF2B5EF4-FFF2-40B4-BE49-F238E27FC236}">
                <a16:creationId xmlns:a16="http://schemas.microsoft.com/office/drawing/2014/main" id="{4AD32FB2-F986-2DAE-2471-18ACE4613F16}"/>
              </a:ext>
            </a:extLst>
          </p:cNvPr>
          <p:cNvPicPr>
            <a:picLocks noChangeAspect="1"/>
          </p:cNvPicPr>
          <p:nvPr/>
        </p:nvPicPr>
        <p:blipFill rotWithShape="1">
          <a:blip r:embed="rId3"/>
          <a:srcRect l="-10" t="17" r="-40" b="19095"/>
          <a:stretch/>
        </p:blipFill>
        <p:spPr>
          <a:xfrm>
            <a:off x="0" y="-22669"/>
            <a:ext cx="12243416" cy="5541475"/>
          </a:xfrm>
          <a:prstGeom prst="rect">
            <a:avLst/>
          </a:prstGeom>
        </p:spPr>
      </p:pic>
      <p:pic>
        <p:nvPicPr>
          <p:cNvPr id="6" name="Picture 5">
            <a:extLst>
              <a:ext uri="{FF2B5EF4-FFF2-40B4-BE49-F238E27FC236}">
                <a16:creationId xmlns:a16="http://schemas.microsoft.com/office/drawing/2014/main" id="{CD5EAFEC-1CC9-A107-DE72-481020879AF9}"/>
              </a:ext>
            </a:extLst>
          </p:cNvPr>
          <p:cNvPicPr>
            <a:picLocks noChangeAspect="1"/>
          </p:cNvPicPr>
          <p:nvPr/>
        </p:nvPicPr>
        <p:blipFill>
          <a:blip r:embed="rId4"/>
          <a:stretch>
            <a:fillRect/>
          </a:stretch>
        </p:blipFill>
        <p:spPr>
          <a:xfrm>
            <a:off x="0" y="1726326"/>
            <a:ext cx="12243416" cy="3792479"/>
          </a:xfrm>
          <a:prstGeom prst="rect">
            <a:avLst/>
          </a:prstGeom>
        </p:spPr>
      </p:pic>
      <p:sp>
        <p:nvSpPr>
          <p:cNvPr id="7" name="TextBox 6">
            <a:extLst>
              <a:ext uri="{FF2B5EF4-FFF2-40B4-BE49-F238E27FC236}">
                <a16:creationId xmlns:a16="http://schemas.microsoft.com/office/drawing/2014/main" id="{5AEBD84A-72FA-C3B8-B436-82FD33E9CF38}"/>
              </a:ext>
            </a:extLst>
          </p:cNvPr>
          <p:cNvSpPr txBox="1"/>
          <p:nvPr/>
        </p:nvSpPr>
        <p:spPr>
          <a:xfrm>
            <a:off x="0" y="171941"/>
            <a:ext cx="12192000" cy="1323439"/>
          </a:xfrm>
          <a:prstGeom prst="rect">
            <a:avLst/>
          </a:prstGeom>
          <a:noFill/>
        </p:spPr>
        <p:txBody>
          <a:bodyPr wrap="square" rtlCol="0">
            <a:spAutoFit/>
          </a:bodyPr>
          <a:lstStyle/>
          <a:p>
            <a:pPr algn="ctr"/>
            <a:endParaRPr lang="en-GB" sz="4400" b="1" dirty="0">
              <a:solidFill>
                <a:schemeClr val="accent1">
                  <a:lumMod val="50000"/>
                </a:schemeClr>
              </a:solidFill>
              <a:latin typeface="Arial" panose="020B0604020202020204" pitchFamily="34" charset="0"/>
              <a:cs typeface="Arial" panose="020B0604020202020204" pitchFamily="34" charset="0"/>
            </a:endParaRPr>
          </a:p>
          <a:p>
            <a:endParaRPr lang="en-GB" dirty="0"/>
          </a:p>
          <a:p>
            <a:endParaRPr lang="en-GB" dirty="0"/>
          </a:p>
        </p:txBody>
      </p:sp>
      <p:pic>
        <p:nvPicPr>
          <p:cNvPr id="9" name="Picture 7" descr="A picture containing text&#10;&#10;Description automatically generated">
            <a:extLst>
              <a:ext uri="{FF2B5EF4-FFF2-40B4-BE49-F238E27FC236}">
                <a16:creationId xmlns:a16="http://schemas.microsoft.com/office/drawing/2014/main" id="{B39603E2-AD18-203F-A479-27149C0F7F04}"/>
              </a:ext>
            </a:extLst>
          </p:cNvPr>
          <p:cNvPicPr>
            <a:picLocks noChangeAspect="1"/>
          </p:cNvPicPr>
          <p:nvPr/>
        </p:nvPicPr>
        <p:blipFill>
          <a:blip r:embed="rId5"/>
          <a:stretch>
            <a:fillRect/>
          </a:stretch>
        </p:blipFill>
        <p:spPr>
          <a:xfrm>
            <a:off x="10636642" y="5726996"/>
            <a:ext cx="1242292" cy="929249"/>
          </a:xfrm>
          <a:prstGeom prst="rect">
            <a:avLst/>
          </a:prstGeom>
        </p:spPr>
      </p:pic>
      <p:pic>
        <p:nvPicPr>
          <p:cNvPr id="5" name="Picture 4" descr="Icon&#10;&#10;Description automatically generated">
            <a:extLst>
              <a:ext uri="{FF2B5EF4-FFF2-40B4-BE49-F238E27FC236}">
                <a16:creationId xmlns:a16="http://schemas.microsoft.com/office/drawing/2014/main" id="{1030028C-FE9F-1FB2-4FD8-AB81ACBCE5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518805"/>
            <a:ext cx="1785601" cy="1232103"/>
          </a:xfrm>
          <a:prstGeom prst="rect">
            <a:avLst/>
          </a:prstGeom>
        </p:spPr>
      </p:pic>
      <p:sp>
        <p:nvSpPr>
          <p:cNvPr id="10" name="Rectangle 9">
            <a:extLst>
              <a:ext uri="{FF2B5EF4-FFF2-40B4-BE49-F238E27FC236}">
                <a16:creationId xmlns:a16="http://schemas.microsoft.com/office/drawing/2014/main" id="{4E6DC35E-B7AA-8248-90BB-5C16CA551DD6}"/>
              </a:ext>
            </a:extLst>
          </p:cNvPr>
          <p:cNvSpPr/>
          <p:nvPr/>
        </p:nvSpPr>
        <p:spPr>
          <a:xfrm>
            <a:off x="0" y="0"/>
            <a:ext cx="10998200" cy="1657833"/>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solidFill>
                  <a:schemeClr val="bg1"/>
                </a:solidFill>
                <a:latin typeface="Arial" panose="020B0604020202020204" pitchFamily="34" charset="0"/>
                <a:cs typeface="Arial" panose="020B0604020202020204" pitchFamily="34" charset="0"/>
              </a:rPr>
              <a:t>ReferKent</a:t>
            </a:r>
          </a:p>
        </p:txBody>
      </p:sp>
      <p:pic>
        <p:nvPicPr>
          <p:cNvPr id="11" name="Picture 10">
            <a:extLst>
              <a:ext uri="{FF2B5EF4-FFF2-40B4-BE49-F238E27FC236}">
                <a16:creationId xmlns:a16="http://schemas.microsoft.com/office/drawing/2014/main" id="{60F9079B-590F-D13B-9647-F42AEE38B1C6}"/>
              </a:ext>
            </a:extLst>
          </p:cNvPr>
          <p:cNvPicPr>
            <a:picLocks noChangeAspect="1"/>
          </p:cNvPicPr>
          <p:nvPr/>
        </p:nvPicPr>
        <p:blipFill>
          <a:blip r:embed="rId7"/>
          <a:stretch>
            <a:fillRect/>
          </a:stretch>
        </p:blipFill>
        <p:spPr>
          <a:xfrm>
            <a:off x="4623118" y="5873525"/>
            <a:ext cx="3834716" cy="731583"/>
          </a:xfrm>
          <a:prstGeom prst="rect">
            <a:avLst/>
          </a:prstGeom>
        </p:spPr>
      </p:pic>
      <p:pic>
        <p:nvPicPr>
          <p:cNvPr id="12" name="Picture 14">
            <a:extLst>
              <a:ext uri="{FF2B5EF4-FFF2-40B4-BE49-F238E27FC236}">
                <a16:creationId xmlns:a16="http://schemas.microsoft.com/office/drawing/2014/main" id="{A6D17941-D1EB-51F9-5F49-F23EA1F81C8F}"/>
              </a:ext>
            </a:extLst>
          </p:cNvPr>
          <p:cNvPicPr>
            <a:picLocks noChangeAspect="1"/>
          </p:cNvPicPr>
          <p:nvPr/>
        </p:nvPicPr>
        <p:blipFill>
          <a:blip r:embed="rId8"/>
          <a:stretch>
            <a:fillRect/>
          </a:stretch>
        </p:blipFill>
        <p:spPr>
          <a:xfrm>
            <a:off x="8678094" y="5994747"/>
            <a:ext cx="2143125" cy="590550"/>
          </a:xfrm>
          <a:prstGeom prst="rect">
            <a:avLst/>
          </a:prstGeom>
        </p:spPr>
      </p:pic>
      <p:sp>
        <p:nvSpPr>
          <p:cNvPr id="2" name="TextBox 1">
            <a:extLst>
              <a:ext uri="{FF2B5EF4-FFF2-40B4-BE49-F238E27FC236}">
                <a16:creationId xmlns:a16="http://schemas.microsoft.com/office/drawing/2014/main" id="{E714DFD9-7878-0442-52C1-9395B7C23299}"/>
              </a:ext>
            </a:extLst>
          </p:cNvPr>
          <p:cNvSpPr txBox="1"/>
          <p:nvPr/>
        </p:nvSpPr>
        <p:spPr>
          <a:xfrm>
            <a:off x="1888374" y="4776892"/>
            <a:ext cx="8466667" cy="461665"/>
          </a:xfrm>
          <a:prstGeom prst="rect">
            <a:avLst/>
          </a:prstGeom>
          <a:noFill/>
        </p:spPr>
        <p:txBody>
          <a:bodyPr wrap="square" rtlCol="0">
            <a:spAutoFit/>
          </a:bodyPr>
          <a:lstStyle/>
          <a:p>
            <a:pPr algn="ctr"/>
            <a:r>
              <a:rPr lang="en-GB" sz="2400" b="1" dirty="0">
                <a:solidFill>
                  <a:schemeClr val="bg1"/>
                </a:solidFill>
              </a:rPr>
              <a:t>Making referrals simple, easy and secure</a:t>
            </a:r>
          </a:p>
        </p:txBody>
      </p:sp>
    </p:spTree>
    <p:extLst>
      <p:ext uri="{BB962C8B-B14F-4D97-AF65-F5344CB8AC3E}">
        <p14:creationId xmlns:p14="http://schemas.microsoft.com/office/powerpoint/2010/main" val="400787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Shape, rectangle&#10;&#10;Description automatically generated">
            <a:extLst>
              <a:ext uri="{FF2B5EF4-FFF2-40B4-BE49-F238E27FC236}">
                <a16:creationId xmlns:a16="http://schemas.microsoft.com/office/drawing/2014/main" id="{9D57B3F2-FC39-C8C1-700D-18145382BE82}"/>
              </a:ext>
            </a:extLst>
          </p:cNvPr>
          <p:cNvPicPr>
            <a:picLocks noChangeAspect="1"/>
          </p:cNvPicPr>
          <p:nvPr/>
        </p:nvPicPr>
        <p:blipFill rotWithShape="1">
          <a:blip r:embed="rId3"/>
          <a:srcRect l="-10" t="17" r="-40" b="19095"/>
          <a:stretch/>
        </p:blipFill>
        <p:spPr>
          <a:xfrm>
            <a:off x="0" y="24185"/>
            <a:ext cx="12192000" cy="5835589"/>
          </a:xfrm>
          <a:prstGeom prst="rect">
            <a:avLst/>
          </a:prstGeom>
        </p:spPr>
      </p:pic>
      <p:pic>
        <p:nvPicPr>
          <p:cNvPr id="5" name="Picture 4" descr="Icon&#10;&#10;Description automatically generated">
            <a:extLst>
              <a:ext uri="{FF2B5EF4-FFF2-40B4-BE49-F238E27FC236}">
                <a16:creationId xmlns:a16="http://schemas.microsoft.com/office/drawing/2014/main" id="{1030028C-FE9F-1FB2-4FD8-AB81ACBCE5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067" y="5859774"/>
            <a:ext cx="1256036" cy="866692"/>
          </a:xfrm>
          <a:prstGeom prst="rect">
            <a:avLst/>
          </a:prstGeom>
        </p:spPr>
      </p:pic>
      <p:sp>
        <p:nvSpPr>
          <p:cNvPr id="10" name="Rectangle 9">
            <a:extLst>
              <a:ext uri="{FF2B5EF4-FFF2-40B4-BE49-F238E27FC236}">
                <a16:creationId xmlns:a16="http://schemas.microsoft.com/office/drawing/2014/main" id="{4E6DC35E-B7AA-8248-90BB-5C16CA551DD6}"/>
              </a:ext>
            </a:extLst>
          </p:cNvPr>
          <p:cNvSpPr/>
          <p:nvPr/>
        </p:nvSpPr>
        <p:spPr>
          <a:xfrm>
            <a:off x="-1" y="138888"/>
            <a:ext cx="8813569" cy="1396612"/>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solidFill>
                  <a:schemeClr val="bg1"/>
                </a:solidFill>
                <a:latin typeface="Arial" panose="020B0604020202020204" pitchFamily="34" charset="0"/>
                <a:cs typeface="Arial" panose="020B0604020202020204" pitchFamily="34" charset="0"/>
              </a:rPr>
              <a:t>ReferKent</a:t>
            </a:r>
          </a:p>
        </p:txBody>
      </p:sp>
      <p:pic>
        <p:nvPicPr>
          <p:cNvPr id="8" name="Picture 7" descr="ReferKent Logo">
            <a:extLst>
              <a:ext uri="{FF2B5EF4-FFF2-40B4-BE49-F238E27FC236}">
                <a16:creationId xmlns:a16="http://schemas.microsoft.com/office/drawing/2014/main" id="{D863ECF0-53DC-2BDF-318C-E2DB7A29E83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7618" y="5969378"/>
            <a:ext cx="3137749" cy="598650"/>
          </a:xfrm>
          <a:prstGeom prst="rect">
            <a:avLst/>
          </a:prstGeom>
          <a:noFill/>
          <a:ln>
            <a:noFill/>
          </a:ln>
        </p:spPr>
      </p:pic>
      <p:sp>
        <p:nvSpPr>
          <p:cNvPr id="2" name="TextBox 1">
            <a:extLst>
              <a:ext uri="{FF2B5EF4-FFF2-40B4-BE49-F238E27FC236}">
                <a16:creationId xmlns:a16="http://schemas.microsoft.com/office/drawing/2014/main" id="{0B47943C-2B82-8BF2-45F7-9B65DF899001}"/>
              </a:ext>
            </a:extLst>
          </p:cNvPr>
          <p:cNvSpPr txBox="1"/>
          <p:nvPr/>
        </p:nvSpPr>
        <p:spPr>
          <a:xfrm>
            <a:off x="-133102" y="1985834"/>
            <a:ext cx="12325102" cy="1064650"/>
          </a:xfrm>
          <a:prstGeom prst="rect">
            <a:avLst/>
          </a:prstGeom>
          <a:noFill/>
        </p:spPr>
        <p:txBody>
          <a:bodyPr wrap="square" lIns="91440" tIns="45720" rIns="91440" bIns="45720" rtlCol="0" anchor="t">
            <a:spAutoFit/>
          </a:bodyPr>
          <a:lstStyle/>
          <a:p>
            <a:pPr algn="ctr">
              <a:lnSpc>
                <a:spcPct val="107000"/>
              </a:lnSpc>
              <a:spcAft>
                <a:spcPts val="800"/>
              </a:spcAft>
            </a:pPr>
            <a:r>
              <a:rPr lang="en-GB"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Many </a:t>
            </a:r>
            <a:r>
              <a:rPr lang="en-GB"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people seeking support were subjected to signposting, often from one organisation to another.  This left them feeling deflated and falling further into hardship. </a:t>
            </a:r>
            <a:r>
              <a:rPr lang="en-GB"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ReferKent takes the pressure off the individual to reach out.</a:t>
            </a:r>
            <a:endParaRPr lang="en-GB" b="1" dirty="0">
              <a:solidFill>
                <a:schemeClr val="accent1">
                  <a:lumMod val="50000"/>
                </a:schemeClr>
              </a:solidFill>
              <a:effectLst/>
              <a:latin typeface="Calibri"/>
              <a:ea typeface="Calibri" panose="020F0502020204030204" pitchFamily="34" charset="0"/>
              <a:cs typeface="Calibri"/>
            </a:endParaRPr>
          </a:p>
          <a:p>
            <a:pPr algn="ctr"/>
            <a:endParaRPr lang="en-GB" dirty="0"/>
          </a:p>
        </p:txBody>
      </p:sp>
      <p:sp>
        <p:nvSpPr>
          <p:cNvPr id="3" name="TextBox 2">
            <a:extLst>
              <a:ext uri="{FF2B5EF4-FFF2-40B4-BE49-F238E27FC236}">
                <a16:creationId xmlns:a16="http://schemas.microsoft.com/office/drawing/2014/main" id="{F6147622-C08D-F7C5-B518-DBEB3FC33B3E}"/>
              </a:ext>
            </a:extLst>
          </p:cNvPr>
          <p:cNvSpPr txBox="1"/>
          <p:nvPr/>
        </p:nvSpPr>
        <p:spPr>
          <a:xfrm>
            <a:off x="9374161" y="335170"/>
            <a:ext cx="2308663" cy="1200329"/>
          </a:xfrm>
          <a:prstGeom prst="rect">
            <a:avLst/>
          </a:prstGeom>
          <a:noFill/>
        </p:spPr>
        <p:txBody>
          <a:bodyPr wrap="square" rtlCol="0">
            <a:spAutoFit/>
          </a:bodyPr>
          <a:lstStyle/>
          <a:p>
            <a:pPr algn="ctr"/>
            <a:r>
              <a:rPr lang="en-GB" sz="2400" b="1" dirty="0">
                <a:solidFill>
                  <a:schemeClr val="bg1"/>
                </a:solidFill>
              </a:rPr>
              <a:t>Making referrals safe, easy and secure!  </a:t>
            </a:r>
          </a:p>
        </p:txBody>
      </p:sp>
      <p:sp>
        <p:nvSpPr>
          <p:cNvPr id="7" name="Rectangle 6">
            <a:extLst>
              <a:ext uri="{FF2B5EF4-FFF2-40B4-BE49-F238E27FC236}">
                <a16:creationId xmlns:a16="http://schemas.microsoft.com/office/drawing/2014/main" id="{CC766984-58C1-6788-512F-D17B50B1E1E1}"/>
              </a:ext>
            </a:extLst>
          </p:cNvPr>
          <p:cNvSpPr/>
          <p:nvPr/>
        </p:nvSpPr>
        <p:spPr>
          <a:xfrm>
            <a:off x="7362468" y="2854944"/>
            <a:ext cx="4758647" cy="86609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hlinkClick r:id="rId6">
                  <a:extLst>
                    <a:ext uri="{A12FA001-AC4F-418D-AE19-62706E023703}">
                      <ahyp:hlinkClr xmlns:ahyp="http://schemas.microsoft.com/office/drawing/2018/hyperlinkcolor" xmlns="" val="tx"/>
                    </a:ext>
                  </a:extLst>
                </a:hlinkClick>
              </a:rPr>
              <a:t>www.kent.gov.uk/referkent</a:t>
            </a:r>
            <a:endParaRPr lang="en-GB" sz="3200" dirty="0">
              <a:solidFill>
                <a:schemeClr val="bg1"/>
              </a:solidFill>
            </a:endParaRPr>
          </a:p>
        </p:txBody>
      </p:sp>
      <p:pic>
        <p:nvPicPr>
          <p:cNvPr id="12" name="Picture 14">
            <a:extLst>
              <a:ext uri="{FF2B5EF4-FFF2-40B4-BE49-F238E27FC236}">
                <a16:creationId xmlns:a16="http://schemas.microsoft.com/office/drawing/2014/main" id="{E9E34992-CA70-E5A7-C109-7CD1841F05AA}"/>
              </a:ext>
            </a:extLst>
          </p:cNvPr>
          <p:cNvPicPr>
            <a:picLocks noChangeAspect="1"/>
          </p:cNvPicPr>
          <p:nvPr/>
        </p:nvPicPr>
        <p:blipFill>
          <a:blip r:embed="rId7"/>
          <a:stretch>
            <a:fillRect/>
          </a:stretch>
        </p:blipFill>
        <p:spPr>
          <a:xfrm>
            <a:off x="8546418" y="6029123"/>
            <a:ext cx="2143125" cy="590550"/>
          </a:xfrm>
          <a:prstGeom prst="rect">
            <a:avLst/>
          </a:prstGeom>
        </p:spPr>
      </p:pic>
      <p:pic>
        <p:nvPicPr>
          <p:cNvPr id="6" name="Picture 5">
            <a:extLst>
              <a:ext uri="{FF2B5EF4-FFF2-40B4-BE49-F238E27FC236}">
                <a16:creationId xmlns:a16="http://schemas.microsoft.com/office/drawing/2014/main" id="{3AAA3E57-BF5D-4E4D-8C2E-C018946B5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8081" y="3963186"/>
            <a:ext cx="3860718" cy="1407491"/>
          </a:xfrm>
          <a:prstGeom prst="rect">
            <a:avLst/>
          </a:prstGeom>
          <a:effectLst>
            <a:outerShdw blurRad="50800" dist="38100" dir="2700000" algn="tl" rotWithShape="0">
              <a:prstClr val="black">
                <a:alpha val="40000"/>
              </a:prstClr>
            </a:outerShdw>
          </a:effectLst>
        </p:spPr>
      </p:pic>
      <p:pic>
        <p:nvPicPr>
          <p:cNvPr id="13" name="Picture 12" descr="Graphical user interface, website&#10;&#10;Description automatically generated">
            <a:extLst>
              <a:ext uri="{FF2B5EF4-FFF2-40B4-BE49-F238E27FC236}">
                <a16:creationId xmlns:a16="http://schemas.microsoft.com/office/drawing/2014/main" id="{E78B2599-5B11-3842-8A51-9485FC98AD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9610" y="2776361"/>
            <a:ext cx="6795271" cy="2623692"/>
          </a:xfrm>
          <a:prstGeom prst="rect">
            <a:avLst/>
          </a:prstGeom>
        </p:spPr>
      </p:pic>
      <p:pic>
        <p:nvPicPr>
          <p:cNvPr id="14" name="Picture 7" descr="A picture containing text&#10;&#10;Description automatically generated">
            <a:extLst>
              <a:ext uri="{FF2B5EF4-FFF2-40B4-BE49-F238E27FC236}">
                <a16:creationId xmlns:a16="http://schemas.microsoft.com/office/drawing/2014/main" id="{DFEF9298-279C-D92A-2509-D9F0494EE489}"/>
              </a:ext>
            </a:extLst>
          </p:cNvPr>
          <p:cNvPicPr>
            <a:picLocks noChangeAspect="1"/>
          </p:cNvPicPr>
          <p:nvPr/>
        </p:nvPicPr>
        <p:blipFill>
          <a:blip r:embed="rId10"/>
          <a:stretch>
            <a:fillRect/>
          </a:stretch>
        </p:blipFill>
        <p:spPr>
          <a:xfrm>
            <a:off x="10949708" y="5904566"/>
            <a:ext cx="1242292" cy="929249"/>
          </a:xfrm>
          <a:prstGeom prst="rect">
            <a:avLst/>
          </a:prstGeom>
        </p:spPr>
      </p:pic>
    </p:spTree>
    <p:extLst>
      <p:ext uri="{BB962C8B-B14F-4D97-AF65-F5344CB8AC3E}">
        <p14:creationId xmlns:p14="http://schemas.microsoft.com/office/powerpoint/2010/main" val="164575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hape, rectangle&#10;&#10;Description automatically generated">
            <a:extLst>
              <a:ext uri="{FF2B5EF4-FFF2-40B4-BE49-F238E27FC236}">
                <a16:creationId xmlns:a16="http://schemas.microsoft.com/office/drawing/2014/main" id="{4AD32FB2-F986-2DAE-2471-18ACE4613F16}"/>
              </a:ext>
            </a:extLst>
          </p:cNvPr>
          <p:cNvPicPr>
            <a:picLocks noChangeAspect="1"/>
          </p:cNvPicPr>
          <p:nvPr/>
        </p:nvPicPr>
        <p:blipFill rotWithShape="1">
          <a:blip r:embed="rId3"/>
          <a:srcRect l="-10" t="17" r="-40" b="19095"/>
          <a:stretch/>
        </p:blipFill>
        <p:spPr>
          <a:xfrm>
            <a:off x="0" y="-22669"/>
            <a:ext cx="12243416" cy="5541475"/>
          </a:xfrm>
          <a:prstGeom prst="rect">
            <a:avLst/>
          </a:prstGeom>
        </p:spPr>
      </p:pic>
      <p:sp>
        <p:nvSpPr>
          <p:cNvPr id="7" name="TextBox 6">
            <a:extLst>
              <a:ext uri="{FF2B5EF4-FFF2-40B4-BE49-F238E27FC236}">
                <a16:creationId xmlns:a16="http://schemas.microsoft.com/office/drawing/2014/main" id="{5AEBD84A-72FA-C3B8-B436-82FD33E9CF38}"/>
              </a:ext>
            </a:extLst>
          </p:cNvPr>
          <p:cNvSpPr txBox="1"/>
          <p:nvPr/>
        </p:nvSpPr>
        <p:spPr>
          <a:xfrm>
            <a:off x="0" y="171941"/>
            <a:ext cx="12192000" cy="1323439"/>
          </a:xfrm>
          <a:prstGeom prst="rect">
            <a:avLst/>
          </a:prstGeom>
          <a:noFill/>
        </p:spPr>
        <p:txBody>
          <a:bodyPr wrap="square" rtlCol="0">
            <a:spAutoFit/>
          </a:bodyPr>
          <a:lstStyle/>
          <a:p>
            <a:pPr algn="ctr"/>
            <a:endParaRPr lang="en-GB" sz="4400" b="1">
              <a:solidFill>
                <a:schemeClr val="accent1">
                  <a:lumMod val="50000"/>
                </a:schemeClr>
              </a:solidFill>
              <a:latin typeface="Arial" panose="020B0604020202020204" pitchFamily="34" charset="0"/>
              <a:cs typeface="Arial" panose="020B0604020202020204" pitchFamily="34" charset="0"/>
            </a:endParaRPr>
          </a:p>
          <a:p>
            <a:endParaRPr lang="en-GB"/>
          </a:p>
          <a:p>
            <a:endParaRPr lang="en-GB"/>
          </a:p>
        </p:txBody>
      </p:sp>
      <p:pic>
        <p:nvPicPr>
          <p:cNvPr id="9" name="Picture 7" descr="A picture containing text&#10;&#10;Description automatically generated">
            <a:extLst>
              <a:ext uri="{FF2B5EF4-FFF2-40B4-BE49-F238E27FC236}">
                <a16:creationId xmlns:a16="http://schemas.microsoft.com/office/drawing/2014/main" id="{B39603E2-AD18-203F-A479-27149C0F7F04}"/>
              </a:ext>
            </a:extLst>
          </p:cNvPr>
          <p:cNvPicPr>
            <a:picLocks noChangeAspect="1"/>
          </p:cNvPicPr>
          <p:nvPr/>
        </p:nvPicPr>
        <p:blipFill>
          <a:blip r:embed="rId4"/>
          <a:stretch>
            <a:fillRect/>
          </a:stretch>
        </p:blipFill>
        <p:spPr>
          <a:xfrm>
            <a:off x="10543308" y="5518806"/>
            <a:ext cx="1242292" cy="929249"/>
          </a:xfrm>
          <a:prstGeom prst="rect">
            <a:avLst/>
          </a:prstGeom>
        </p:spPr>
      </p:pic>
      <p:pic>
        <p:nvPicPr>
          <p:cNvPr id="5" name="Picture 4" descr="Icon&#10;&#10;Description automatically generated">
            <a:extLst>
              <a:ext uri="{FF2B5EF4-FFF2-40B4-BE49-F238E27FC236}">
                <a16:creationId xmlns:a16="http://schemas.microsoft.com/office/drawing/2014/main" id="{1030028C-FE9F-1FB2-4FD8-AB81ACBCE5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831" y="5518806"/>
            <a:ext cx="1785601" cy="1232103"/>
          </a:xfrm>
          <a:prstGeom prst="rect">
            <a:avLst/>
          </a:prstGeom>
        </p:spPr>
      </p:pic>
      <p:sp>
        <p:nvSpPr>
          <p:cNvPr id="10" name="Rectangle 9">
            <a:extLst>
              <a:ext uri="{FF2B5EF4-FFF2-40B4-BE49-F238E27FC236}">
                <a16:creationId xmlns:a16="http://schemas.microsoft.com/office/drawing/2014/main" id="{4E6DC35E-B7AA-8248-90BB-5C16CA551DD6}"/>
              </a:ext>
            </a:extLst>
          </p:cNvPr>
          <p:cNvSpPr/>
          <p:nvPr/>
        </p:nvSpPr>
        <p:spPr>
          <a:xfrm>
            <a:off x="0" y="259867"/>
            <a:ext cx="8885208" cy="140566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solidFill>
                  <a:schemeClr val="bg1"/>
                </a:solidFill>
                <a:latin typeface="Arial" panose="020B0604020202020204" pitchFamily="34" charset="0"/>
                <a:cs typeface="Arial" panose="020B0604020202020204" pitchFamily="34" charset="0"/>
              </a:rPr>
              <a:t>Primary Users </a:t>
            </a:r>
          </a:p>
        </p:txBody>
      </p:sp>
      <p:pic>
        <p:nvPicPr>
          <p:cNvPr id="2" name="Picture 1">
            <a:extLst>
              <a:ext uri="{FF2B5EF4-FFF2-40B4-BE49-F238E27FC236}">
                <a16:creationId xmlns:a16="http://schemas.microsoft.com/office/drawing/2014/main" id="{CA2B7A1F-5DA1-F6F5-AD9D-BAD93352D5DB}"/>
              </a:ext>
            </a:extLst>
          </p:cNvPr>
          <p:cNvPicPr>
            <a:picLocks noChangeAspect="1"/>
          </p:cNvPicPr>
          <p:nvPr/>
        </p:nvPicPr>
        <p:blipFill>
          <a:blip r:embed="rId6"/>
          <a:stretch>
            <a:fillRect/>
          </a:stretch>
        </p:blipFill>
        <p:spPr>
          <a:xfrm>
            <a:off x="5136444" y="5836127"/>
            <a:ext cx="3139712" cy="597460"/>
          </a:xfrm>
          <a:prstGeom prst="rect">
            <a:avLst/>
          </a:prstGeom>
        </p:spPr>
      </p:pic>
      <p:sp>
        <p:nvSpPr>
          <p:cNvPr id="3" name="Rectangle 2">
            <a:extLst>
              <a:ext uri="{FF2B5EF4-FFF2-40B4-BE49-F238E27FC236}">
                <a16:creationId xmlns:a16="http://schemas.microsoft.com/office/drawing/2014/main" id="{41B7092B-28B1-9231-D9AE-93DC05579681}"/>
              </a:ext>
            </a:extLst>
          </p:cNvPr>
          <p:cNvSpPr/>
          <p:nvPr/>
        </p:nvSpPr>
        <p:spPr>
          <a:xfrm>
            <a:off x="0" y="1860720"/>
            <a:ext cx="7142205" cy="729049"/>
          </a:xfrm>
          <a:prstGeom prst="rect">
            <a:avLst/>
          </a:prstGeom>
          <a:solidFill>
            <a:srgbClr val="A9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GB" dirty="0">
                <a:solidFill>
                  <a:srgbClr val="002060"/>
                </a:solidFill>
              </a:rPr>
              <a:t>Can add other own agency users to the system</a:t>
            </a:r>
          </a:p>
        </p:txBody>
      </p:sp>
      <p:sp>
        <p:nvSpPr>
          <p:cNvPr id="11" name="Rectangle 10">
            <a:extLst>
              <a:ext uri="{FF2B5EF4-FFF2-40B4-BE49-F238E27FC236}">
                <a16:creationId xmlns:a16="http://schemas.microsoft.com/office/drawing/2014/main" id="{DA3DD45E-3D8A-722B-E3BA-82A4713AD285}"/>
              </a:ext>
            </a:extLst>
          </p:cNvPr>
          <p:cNvSpPr/>
          <p:nvPr/>
        </p:nvSpPr>
        <p:spPr>
          <a:xfrm>
            <a:off x="-1" y="2732624"/>
            <a:ext cx="7142205" cy="729049"/>
          </a:xfrm>
          <a:prstGeom prst="rect">
            <a:avLst/>
          </a:prstGeom>
          <a:solidFill>
            <a:srgbClr val="A9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GB" dirty="0">
                <a:solidFill>
                  <a:srgbClr val="002060"/>
                </a:solidFill>
              </a:rPr>
              <a:t>Can add and edit own agency details</a:t>
            </a:r>
          </a:p>
        </p:txBody>
      </p:sp>
      <p:sp>
        <p:nvSpPr>
          <p:cNvPr id="13" name="Rectangle 12">
            <a:extLst>
              <a:ext uri="{FF2B5EF4-FFF2-40B4-BE49-F238E27FC236}">
                <a16:creationId xmlns:a16="http://schemas.microsoft.com/office/drawing/2014/main" id="{B74C5C8A-8ECA-1619-6EB1-33320DDE0ABE}"/>
              </a:ext>
            </a:extLst>
          </p:cNvPr>
          <p:cNvSpPr/>
          <p:nvPr/>
        </p:nvSpPr>
        <p:spPr>
          <a:xfrm>
            <a:off x="0" y="3652490"/>
            <a:ext cx="7142205" cy="729049"/>
          </a:xfrm>
          <a:prstGeom prst="rect">
            <a:avLst/>
          </a:prstGeom>
          <a:solidFill>
            <a:srgbClr val="A9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GB" dirty="0">
                <a:solidFill>
                  <a:srgbClr val="002060"/>
                </a:solidFill>
              </a:rPr>
              <a:t>Can view agency activity</a:t>
            </a:r>
          </a:p>
        </p:txBody>
      </p:sp>
      <p:pic>
        <p:nvPicPr>
          <p:cNvPr id="6" name="Picture 5">
            <a:extLst>
              <a:ext uri="{FF2B5EF4-FFF2-40B4-BE49-F238E27FC236}">
                <a16:creationId xmlns:a16="http://schemas.microsoft.com/office/drawing/2014/main" id="{80B008AE-7F55-7976-5CDB-5A736FB83A67}"/>
              </a:ext>
            </a:extLst>
          </p:cNvPr>
          <p:cNvPicPr>
            <a:picLocks noChangeAspect="1"/>
          </p:cNvPicPr>
          <p:nvPr/>
        </p:nvPicPr>
        <p:blipFill>
          <a:blip r:embed="rId7"/>
          <a:stretch>
            <a:fillRect/>
          </a:stretch>
        </p:blipFill>
        <p:spPr>
          <a:xfrm>
            <a:off x="8403427" y="5839175"/>
            <a:ext cx="2139881" cy="591363"/>
          </a:xfrm>
          <a:prstGeom prst="rect">
            <a:avLst/>
          </a:prstGeom>
        </p:spPr>
      </p:pic>
      <p:pic>
        <p:nvPicPr>
          <p:cNvPr id="12" name="Graphic 11" descr="User outline">
            <a:extLst>
              <a:ext uri="{FF2B5EF4-FFF2-40B4-BE49-F238E27FC236}">
                <a16:creationId xmlns:a16="http://schemas.microsoft.com/office/drawing/2014/main" id="{049B0F18-8D51-6B74-EBCD-17113AD227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725832" y="1040765"/>
            <a:ext cx="1838480" cy="1838480"/>
          </a:xfrm>
          <a:prstGeom prst="rect">
            <a:avLst/>
          </a:prstGeom>
        </p:spPr>
      </p:pic>
      <p:pic>
        <p:nvPicPr>
          <p:cNvPr id="15" name="Graphic 14" descr="Group of people with solid fill">
            <a:extLst>
              <a:ext uri="{FF2B5EF4-FFF2-40B4-BE49-F238E27FC236}">
                <a16:creationId xmlns:a16="http://schemas.microsoft.com/office/drawing/2014/main" id="{2AB84B51-0AE3-4D04-7587-C171696055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535463" y="3078424"/>
            <a:ext cx="2219218" cy="2219218"/>
          </a:xfrm>
          <a:prstGeom prst="rect">
            <a:avLst/>
          </a:prstGeom>
        </p:spPr>
      </p:pic>
    </p:spTree>
    <p:extLst>
      <p:ext uri="{BB962C8B-B14F-4D97-AF65-F5344CB8AC3E}">
        <p14:creationId xmlns:p14="http://schemas.microsoft.com/office/powerpoint/2010/main" val="260559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13443A-DF1C-D41C-02C2-3D91C7846D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835" y="1059795"/>
            <a:ext cx="779325" cy="665683"/>
          </a:xfrm>
          <a:prstGeom prst="rect">
            <a:avLst/>
          </a:prstGeom>
          <a:solidFill>
            <a:srgbClr val="90E0FC"/>
          </a:solidFill>
        </p:spPr>
      </p:pic>
      <p:pic>
        <p:nvPicPr>
          <p:cNvPr id="10" name="Picture 9">
            <a:extLst>
              <a:ext uri="{FF2B5EF4-FFF2-40B4-BE49-F238E27FC236}">
                <a16:creationId xmlns:a16="http://schemas.microsoft.com/office/drawing/2014/main" id="{B9041804-5E5A-D32C-B177-BC658C9349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352" t="22988" r="19223" b="21385"/>
          <a:stretch/>
        </p:blipFill>
        <p:spPr>
          <a:xfrm>
            <a:off x="3720913" y="113588"/>
            <a:ext cx="869708" cy="330029"/>
          </a:xfrm>
          <a:prstGeom prst="rect">
            <a:avLst/>
          </a:prstGeom>
          <a:solidFill>
            <a:srgbClr val="90E0FC"/>
          </a:solidFill>
        </p:spPr>
      </p:pic>
      <p:pic>
        <p:nvPicPr>
          <p:cNvPr id="11" name="Picture 10">
            <a:extLst>
              <a:ext uri="{FF2B5EF4-FFF2-40B4-BE49-F238E27FC236}">
                <a16:creationId xmlns:a16="http://schemas.microsoft.com/office/drawing/2014/main" id="{EE903646-8699-B2FE-5E58-22336800D3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410" y="2044897"/>
            <a:ext cx="1107326" cy="539905"/>
          </a:xfrm>
          <a:prstGeom prst="rect">
            <a:avLst/>
          </a:prstGeom>
          <a:solidFill>
            <a:srgbClr val="90E0FC"/>
          </a:solidFill>
        </p:spPr>
      </p:pic>
      <p:pic>
        <p:nvPicPr>
          <p:cNvPr id="12" name="Picture 11">
            <a:extLst>
              <a:ext uri="{FF2B5EF4-FFF2-40B4-BE49-F238E27FC236}">
                <a16:creationId xmlns:a16="http://schemas.microsoft.com/office/drawing/2014/main" id="{35C493F6-A093-E31A-9B82-3BB46FF23D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3712" y="3175402"/>
            <a:ext cx="513924" cy="568118"/>
          </a:xfrm>
          <a:prstGeom prst="flowChartConnector">
            <a:avLst/>
          </a:prstGeom>
          <a:solidFill>
            <a:srgbClr val="90E0FC"/>
          </a:solidFill>
        </p:spPr>
      </p:pic>
      <p:pic>
        <p:nvPicPr>
          <p:cNvPr id="14" name="Picture 13">
            <a:extLst>
              <a:ext uri="{FF2B5EF4-FFF2-40B4-BE49-F238E27FC236}">
                <a16:creationId xmlns:a16="http://schemas.microsoft.com/office/drawing/2014/main" id="{806553C3-D70D-2C90-12A1-9F64392DAB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2170" y="191812"/>
            <a:ext cx="554368" cy="799412"/>
          </a:xfrm>
          <a:prstGeom prst="rect">
            <a:avLst/>
          </a:prstGeom>
          <a:solidFill>
            <a:srgbClr val="90E0FC"/>
          </a:solidFill>
        </p:spPr>
      </p:pic>
      <p:pic>
        <p:nvPicPr>
          <p:cNvPr id="15" name="Picture 14" descr="Logo&#10;&#10;Description automatically generated">
            <a:extLst>
              <a:ext uri="{FF2B5EF4-FFF2-40B4-BE49-F238E27FC236}">
                <a16:creationId xmlns:a16="http://schemas.microsoft.com/office/drawing/2014/main" id="{FB1E1EA3-6C72-2B26-BF1F-2A8EF80737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18901" y="3582624"/>
            <a:ext cx="689135" cy="823572"/>
          </a:xfrm>
          <a:prstGeom prst="rect">
            <a:avLst/>
          </a:prstGeom>
          <a:solidFill>
            <a:srgbClr val="90E0FC"/>
          </a:solidFill>
        </p:spPr>
      </p:pic>
      <p:pic>
        <p:nvPicPr>
          <p:cNvPr id="16" name="Picture 15" descr="A picture containing text, vector graphics, balloon, aircraft&#10;&#10;Description automatically generated">
            <a:extLst>
              <a:ext uri="{FF2B5EF4-FFF2-40B4-BE49-F238E27FC236}">
                <a16:creationId xmlns:a16="http://schemas.microsoft.com/office/drawing/2014/main" id="{613DC293-92B3-CE09-47AB-953E0F6B10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06162" y="1941703"/>
            <a:ext cx="547044" cy="744505"/>
          </a:xfrm>
          <a:prstGeom prst="rect">
            <a:avLst/>
          </a:prstGeom>
          <a:solidFill>
            <a:srgbClr val="90E0FC"/>
          </a:solidFill>
        </p:spPr>
      </p:pic>
      <p:pic>
        <p:nvPicPr>
          <p:cNvPr id="13" name="Picture 12">
            <a:extLst>
              <a:ext uri="{FF2B5EF4-FFF2-40B4-BE49-F238E27FC236}">
                <a16:creationId xmlns:a16="http://schemas.microsoft.com/office/drawing/2014/main" id="{E558A87F-EA8B-989F-58FF-8D3429993B90}"/>
              </a:ext>
            </a:extLst>
          </p:cNvPr>
          <p:cNvPicPr>
            <a:picLocks noChangeAspect="1"/>
          </p:cNvPicPr>
          <p:nvPr/>
        </p:nvPicPr>
        <p:blipFill>
          <a:blip r:embed="rId10"/>
          <a:stretch>
            <a:fillRect/>
          </a:stretch>
        </p:blipFill>
        <p:spPr>
          <a:xfrm>
            <a:off x="10649989" y="5772830"/>
            <a:ext cx="1137824" cy="1019845"/>
          </a:xfrm>
          <a:prstGeom prst="rect">
            <a:avLst/>
          </a:prstGeom>
          <a:solidFill>
            <a:srgbClr val="90E0FC"/>
          </a:solidFill>
        </p:spPr>
      </p:pic>
      <p:pic>
        <p:nvPicPr>
          <p:cNvPr id="17" name="Picture 16" descr="A picture containing text&#10;&#10;Description automatically generated">
            <a:extLst>
              <a:ext uri="{FF2B5EF4-FFF2-40B4-BE49-F238E27FC236}">
                <a16:creationId xmlns:a16="http://schemas.microsoft.com/office/drawing/2014/main" id="{B6B14A3E-2994-280D-0A00-5C7C935B9CB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6240" y="2835306"/>
            <a:ext cx="1088436" cy="373359"/>
          </a:xfrm>
          <a:prstGeom prst="rect">
            <a:avLst/>
          </a:prstGeom>
          <a:solidFill>
            <a:srgbClr val="90E0FC"/>
          </a:solidFill>
        </p:spPr>
      </p:pic>
      <p:pic>
        <p:nvPicPr>
          <p:cNvPr id="18" name="Picture 17" descr="Diagram&#10;&#10;Description automatically generated">
            <a:extLst>
              <a:ext uri="{FF2B5EF4-FFF2-40B4-BE49-F238E27FC236}">
                <a16:creationId xmlns:a16="http://schemas.microsoft.com/office/drawing/2014/main" id="{57529607-9FB7-86A0-DB69-E4290605B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4078" y="1917242"/>
            <a:ext cx="677431" cy="809585"/>
          </a:xfrm>
          <a:prstGeom prst="ellipse">
            <a:avLst/>
          </a:prstGeom>
          <a:solidFill>
            <a:srgbClr val="90E0FC"/>
          </a:solidFill>
        </p:spPr>
      </p:pic>
      <p:pic>
        <p:nvPicPr>
          <p:cNvPr id="19" name="Picture 18" descr="A picture containing text&#10;&#10;Description automatically generated">
            <a:extLst>
              <a:ext uri="{FF2B5EF4-FFF2-40B4-BE49-F238E27FC236}">
                <a16:creationId xmlns:a16="http://schemas.microsoft.com/office/drawing/2014/main" id="{8FADDB1B-22FC-9446-C744-E4C5A6F975B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12589" y="2956275"/>
            <a:ext cx="579656" cy="389664"/>
          </a:xfrm>
          <a:prstGeom prst="rect">
            <a:avLst/>
          </a:prstGeom>
          <a:solidFill>
            <a:srgbClr val="90E0FC"/>
          </a:solidFill>
        </p:spPr>
      </p:pic>
      <p:pic>
        <p:nvPicPr>
          <p:cNvPr id="20" name="Picture 19" descr="Diagram&#10;&#10;Description automatically generated with medium confidence">
            <a:extLst>
              <a:ext uri="{FF2B5EF4-FFF2-40B4-BE49-F238E27FC236}">
                <a16:creationId xmlns:a16="http://schemas.microsoft.com/office/drawing/2014/main" id="{A2A14889-5DFC-C2D4-5EFC-CDC064AB2C3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6391" r="9028"/>
          <a:stretch/>
        </p:blipFill>
        <p:spPr>
          <a:xfrm>
            <a:off x="144066" y="2962771"/>
            <a:ext cx="776837" cy="386362"/>
          </a:xfrm>
          <a:prstGeom prst="rect">
            <a:avLst/>
          </a:prstGeom>
          <a:solidFill>
            <a:srgbClr val="90E0FC"/>
          </a:solidFill>
        </p:spPr>
      </p:pic>
      <p:pic>
        <p:nvPicPr>
          <p:cNvPr id="21" name="Picture 20" descr="A picture containing text, clipart, vector graphics&#10;&#10;Description automatically generated">
            <a:extLst>
              <a:ext uri="{FF2B5EF4-FFF2-40B4-BE49-F238E27FC236}">
                <a16:creationId xmlns:a16="http://schemas.microsoft.com/office/drawing/2014/main" id="{1C27EF0C-2027-676C-9C39-AA4BA96FE7F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09979" y="2314850"/>
            <a:ext cx="835723" cy="410486"/>
          </a:xfrm>
          <a:prstGeom prst="rect">
            <a:avLst/>
          </a:prstGeom>
          <a:solidFill>
            <a:srgbClr val="90E0FC"/>
          </a:solidFill>
        </p:spPr>
      </p:pic>
      <p:pic>
        <p:nvPicPr>
          <p:cNvPr id="22" name="Picture 21" descr="A picture containing text, clipart, businesscard&#10;&#10;Description automatically generated">
            <a:extLst>
              <a:ext uri="{FF2B5EF4-FFF2-40B4-BE49-F238E27FC236}">
                <a16:creationId xmlns:a16="http://schemas.microsoft.com/office/drawing/2014/main" id="{BD071316-F9F6-56AE-5887-EFAC626C058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405099" y="1629885"/>
            <a:ext cx="630407" cy="470867"/>
          </a:xfrm>
          <a:prstGeom prst="rect">
            <a:avLst/>
          </a:prstGeom>
          <a:solidFill>
            <a:srgbClr val="90E0FC"/>
          </a:solidFill>
        </p:spPr>
      </p:pic>
      <p:pic>
        <p:nvPicPr>
          <p:cNvPr id="23" name="Picture 22" descr="Logo, company name&#10;&#10;Description automatically generated">
            <a:extLst>
              <a:ext uri="{FF2B5EF4-FFF2-40B4-BE49-F238E27FC236}">
                <a16:creationId xmlns:a16="http://schemas.microsoft.com/office/drawing/2014/main" id="{431E9758-0968-79CB-DEEF-58E771C1D1D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83669" y="1363283"/>
            <a:ext cx="719075" cy="476903"/>
          </a:xfrm>
          <a:prstGeom prst="rect">
            <a:avLst/>
          </a:prstGeom>
          <a:solidFill>
            <a:srgbClr val="90E0FC"/>
          </a:solidFill>
        </p:spPr>
      </p:pic>
      <p:pic>
        <p:nvPicPr>
          <p:cNvPr id="24" name="Picture 23" descr="Icon&#10;&#10;Description automatically generated">
            <a:extLst>
              <a:ext uri="{FF2B5EF4-FFF2-40B4-BE49-F238E27FC236}">
                <a16:creationId xmlns:a16="http://schemas.microsoft.com/office/drawing/2014/main" id="{3EA42B8D-7666-2981-6E0E-34E62373141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3259" y="164133"/>
            <a:ext cx="533576" cy="637667"/>
          </a:xfrm>
          <a:prstGeom prst="rect">
            <a:avLst/>
          </a:prstGeom>
          <a:solidFill>
            <a:srgbClr val="90E0FC"/>
          </a:solidFill>
        </p:spPr>
      </p:pic>
      <p:pic>
        <p:nvPicPr>
          <p:cNvPr id="25" name="Picture 24">
            <a:extLst>
              <a:ext uri="{FF2B5EF4-FFF2-40B4-BE49-F238E27FC236}">
                <a16:creationId xmlns:a16="http://schemas.microsoft.com/office/drawing/2014/main" id="{F447348F-5295-E094-5B9A-70CDD9636A4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594242" y="2332409"/>
            <a:ext cx="1078932" cy="354804"/>
          </a:xfrm>
          <a:prstGeom prst="rect">
            <a:avLst/>
          </a:prstGeom>
          <a:solidFill>
            <a:srgbClr val="90E0FC"/>
          </a:solidFill>
        </p:spPr>
      </p:pic>
      <p:pic>
        <p:nvPicPr>
          <p:cNvPr id="26" name="Picture 25" descr="Logo&#10;&#10;Description automatically generated">
            <a:extLst>
              <a:ext uri="{FF2B5EF4-FFF2-40B4-BE49-F238E27FC236}">
                <a16:creationId xmlns:a16="http://schemas.microsoft.com/office/drawing/2014/main" id="{F4A3A82D-E091-C222-55B6-21878E42391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95583" y="204451"/>
            <a:ext cx="700289" cy="557029"/>
          </a:xfrm>
          <a:prstGeom prst="rect">
            <a:avLst/>
          </a:prstGeom>
          <a:solidFill>
            <a:srgbClr val="90E0FC"/>
          </a:solidFill>
        </p:spPr>
      </p:pic>
      <p:pic>
        <p:nvPicPr>
          <p:cNvPr id="27" name="Picture 26" descr="Logo, company name&#10;&#10;Description automatically generated">
            <a:extLst>
              <a:ext uri="{FF2B5EF4-FFF2-40B4-BE49-F238E27FC236}">
                <a16:creationId xmlns:a16="http://schemas.microsoft.com/office/drawing/2014/main" id="{FE3EEE0B-83C8-450B-1813-48F977AAAF0C}"/>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33753" r="33499" b="4959"/>
          <a:stretch/>
        </p:blipFill>
        <p:spPr>
          <a:xfrm>
            <a:off x="4874854" y="113588"/>
            <a:ext cx="461453" cy="932707"/>
          </a:xfrm>
          <a:prstGeom prst="rect">
            <a:avLst/>
          </a:prstGeom>
          <a:solidFill>
            <a:srgbClr val="90E0FC"/>
          </a:solidFill>
        </p:spPr>
      </p:pic>
      <p:pic>
        <p:nvPicPr>
          <p:cNvPr id="28" name="Picture 27" descr="Diagram&#10;&#10;Description automatically generated">
            <a:extLst>
              <a:ext uri="{FF2B5EF4-FFF2-40B4-BE49-F238E27FC236}">
                <a16:creationId xmlns:a16="http://schemas.microsoft.com/office/drawing/2014/main" id="{8744ED14-73EC-C80D-81A2-8FF02300B96D}"/>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0984" r="10878"/>
          <a:stretch/>
        </p:blipFill>
        <p:spPr>
          <a:xfrm>
            <a:off x="1170496" y="1095815"/>
            <a:ext cx="516069" cy="637667"/>
          </a:xfrm>
          <a:prstGeom prst="flowChartConnector">
            <a:avLst/>
          </a:prstGeom>
          <a:solidFill>
            <a:srgbClr val="90E0FC"/>
          </a:solidFill>
        </p:spPr>
      </p:pic>
      <p:pic>
        <p:nvPicPr>
          <p:cNvPr id="29" name="Picture 28" descr="Logo, company name&#10;&#10;Description automatically generated">
            <a:extLst>
              <a:ext uri="{FF2B5EF4-FFF2-40B4-BE49-F238E27FC236}">
                <a16:creationId xmlns:a16="http://schemas.microsoft.com/office/drawing/2014/main" id="{577610E8-027E-4A5B-459B-FA4FAD774FF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912609" y="656174"/>
            <a:ext cx="574321" cy="656617"/>
          </a:xfrm>
          <a:prstGeom prst="rect">
            <a:avLst/>
          </a:prstGeom>
          <a:solidFill>
            <a:srgbClr val="90E0FC"/>
          </a:solidFill>
        </p:spPr>
      </p:pic>
      <p:pic>
        <p:nvPicPr>
          <p:cNvPr id="30" name="Picture 29" descr="Logo, company name&#10;&#10;Description automatically generated">
            <a:extLst>
              <a:ext uri="{FF2B5EF4-FFF2-40B4-BE49-F238E27FC236}">
                <a16:creationId xmlns:a16="http://schemas.microsoft.com/office/drawing/2014/main" id="{282178AE-F5E9-79D5-D94A-166BE3CA496A}"/>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303493" y="4118055"/>
            <a:ext cx="1155640" cy="687326"/>
          </a:xfrm>
          <a:prstGeom prst="rect">
            <a:avLst/>
          </a:prstGeom>
          <a:solidFill>
            <a:srgbClr val="90E0FC"/>
          </a:solidFill>
        </p:spPr>
      </p:pic>
      <p:pic>
        <p:nvPicPr>
          <p:cNvPr id="31" name="Picture 30" descr="Text&#10;&#10;Description automatically generated with medium confidence">
            <a:extLst>
              <a:ext uri="{FF2B5EF4-FFF2-40B4-BE49-F238E27FC236}">
                <a16:creationId xmlns:a16="http://schemas.microsoft.com/office/drawing/2014/main" id="{9079D686-D402-4842-BFFD-06380F6E7A4A}"/>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598881" y="2965775"/>
            <a:ext cx="1286016" cy="319792"/>
          </a:xfrm>
          <a:prstGeom prst="rect">
            <a:avLst/>
          </a:prstGeom>
          <a:solidFill>
            <a:srgbClr val="90E0FC"/>
          </a:solidFill>
        </p:spPr>
      </p:pic>
      <p:pic>
        <p:nvPicPr>
          <p:cNvPr id="32" name="Picture 31" descr="A blue sign with white letters&#10;&#10;Description automatically generated with low confidence">
            <a:extLst>
              <a:ext uri="{FF2B5EF4-FFF2-40B4-BE49-F238E27FC236}">
                <a16:creationId xmlns:a16="http://schemas.microsoft.com/office/drawing/2014/main" id="{F82CC7ED-1F81-23F3-C187-1B07EEF0F01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200503" y="1474299"/>
            <a:ext cx="870768" cy="432265"/>
          </a:xfrm>
          <a:prstGeom prst="rect">
            <a:avLst/>
          </a:prstGeom>
          <a:solidFill>
            <a:srgbClr val="90E0FC"/>
          </a:solidFill>
        </p:spPr>
      </p:pic>
      <p:pic>
        <p:nvPicPr>
          <p:cNvPr id="33" name="Picture 32" descr="A white circle with blue text and a horse&#10;&#10;Description automatically generated with low confidence">
            <a:extLst>
              <a:ext uri="{FF2B5EF4-FFF2-40B4-BE49-F238E27FC236}">
                <a16:creationId xmlns:a16="http://schemas.microsoft.com/office/drawing/2014/main" id="{C24162C9-E619-22C4-8E81-C7C894941ACD}"/>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145781" y="1136728"/>
            <a:ext cx="595517" cy="736233"/>
          </a:xfrm>
          <a:prstGeom prst="ellipse">
            <a:avLst/>
          </a:prstGeom>
          <a:solidFill>
            <a:srgbClr val="90E0FC"/>
          </a:solidFill>
        </p:spPr>
      </p:pic>
      <p:pic>
        <p:nvPicPr>
          <p:cNvPr id="34" name="Picture 33" descr="A red shield with white text&#10;&#10;Description automatically generated with medium confidence">
            <a:extLst>
              <a:ext uri="{FF2B5EF4-FFF2-40B4-BE49-F238E27FC236}">
                <a16:creationId xmlns:a16="http://schemas.microsoft.com/office/drawing/2014/main" id="{D499D0E4-99D5-D736-6AB4-B70DCB07275A}"/>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r="7968" b="6868"/>
          <a:stretch/>
        </p:blipFill>
        <p:spPr>
          <a:xfrm>
            <a:off x="2945856" y="465286"/>
            <a:ext cx="530708" cy="744505"/>
          </a:xfrm>
          <a:prstGeom prst="rect">
            <a:avLst/>
          </a:prstGeom>
          <a:solidFill>
            <a:srgbClr val="90E0FC"/>
          </a:solidFill>
        </p:spPr>
      </p:pic>
      <p:pic>
        <p:nvPicPr>
          <p:cNvPr id="38" name="Picture 37" descr="Diagram&#10;&#10;Description automatically generated">
            <a:extLst>
              <a:ext uri="{FF2B5EF4-FFF2-40B4-BE49-F238E27FC236}">
                <a16:creationId xmlns:a16="http://schemas.microsoft.com/office/drawing/2014/main" id="{7BC4D466-1BD9-0D96-604E-507D7C1EE2D1}"/>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686566" y="110858"/>
            <a:ext cx="1156532" cy="926638"/>
          </a:xfrm>
          <a:prstGeom prst="rect">
            <a:avLst/>
          </a:prstGeom>
          <a:solidFill>
            <a:srgbClr val="90E0FC"/>
          </a:solidFill>
        </p:spPr>
      </p:pic>
      <p:pic>
        <p:nvPicPr>
          <p:cNvPr id="39" name="Picture 38" descr="A picture containing text, clipart&#10;&#10;Description automatically generated">
            <a:extLst>
              <a:ext uri="{FF2B5EF4-FFF2-40B4-BE49-F238E27FC236}">
                <a16:creationId xmlns:a16="http://schemas.microsoft.com/office/drawing/2014/main" id="{A3B813F6-14A7-8A2B-CDBB-A53AB78C3C19}"/>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931991" y="2481160"/>
            <a:ext cx="583220" cy="630697"/>
          </a:xfrm>
          <a:prstGeom prst="flowChartConnector">
            <a:avLst/>
          </a:prstGeom>
          <a:solidFill>
            <a:srgbClr val="90E0FC"/>
          </a:solidFill>
        </p:spPr>
      </p:pic>
      <p:pic>
        <p:nvPicPr>
          <p:cNvPr id="40" name="Picture 39" descr="Logo, company name&#10;&#10;Description automatically generated">
            <a:extLst>
              <a:ext uri="{FF2B5EF4-FFF2-40B4-BE49-F238E27FC236}">
                <a16:creationId xmlns:a16="http://schemas.microsoft.com/office/drawing/2014/main" id="{815703E5-61AE-BC63-414A-BF914882A1F0}"/>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334" t="18622" r="6870" b="14462"/>
          <a:stretch/>
        </p:blipFill>
        <p:spPr>
          <a:xfrm>
            <a:off x="7204118" y="170276"/>
            <a:ext cx="1025732" cy="437665"/>
          </a:xfrm>
          <a:prstGeom prst="rect">
            <a:avLst/>
          </a:prstGeom>
          <a:solidFill>
            <a:srgbClr val="90E0FC"/>
          </a:solidFill>
        </p:spPr>
      </p:pic>
      <p:pic>
        <p:nvPicPr>
          <p:cNvPr id="41" name="Picture 40" descr="A picture containing text&#10;&#10;Description automatically generated">
            <a:extLst>
              <a:ext uri="{FF2B5EF4-FFF2-40B4-BE49-F238E27FC236}">
                <a16:creationId xmlns:a16="http://schemas.microsoft.com/office/drawing/2014/main" id="{C5B700F8-E6C6-2BC3-E420-EE8C8DA3282A}"/>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333660" y="6405371"/>
            <a:ext cx="1964116" cy="424801"/>
          </a:xfrm>
          <a:prstGeom prst="rect">
            <a:avLst/>
          </a:prstGeom>
          <a:solidFill>
            <a:srgbClr val="90E0FC"/>
          </a:solidFill>
        </p:spPr>
      </p:pic>
      <p:pic>
        <p:nvPicPr>
          <p:cNvPr id="42" name="Picture 41" descr="Diagram&#10;&#10;Description automatically generated with low confidence">
            <a:extLst>
              <a:ext uri="{FF2B5EF4-FFF2-40B4-BE49-F238E27FC236}">
                <a16:creationId xmlns:a16="http://schemas.microsoft.com/office/drawing/2014/main" id="{34094B50-6FBD-D477-4245-10BA812DAAFE}"/>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8886498" y="-4091"/>
            <a:ext cx="591127" cy="659495"/>
          </a:xfrm>
          <a:prstGeom prst="flowChartConnector">
            <a:avLst/>
          </a:prstGeom>
          <a:solidFill>
            <a:srgbClr val="90E0FC"/>
          </a:solidFill>
        </p:spPr>
      </p:pic>
      <p:pic>
        <p:nvPicPr>
          <p:cNvPr id="43" name="Picture 42" descr="Shape&#10;&#10;Description automatically generated">
            <a:extLst>
              <a:ext uri="{FF2B5EF4-FFF2-40B4-BE49-F238E27FC236}">
                <a16:creationId xmlns:a16="http://schemas.microsoft.com/office/drawing/2014/main" id="{3D92D773-5999-3D26-6640-AFC9A1D041B2}"/>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0047019" y="1016828"/>
            <a:ext cx="758173" cy="819891"/>
          </a:xfrm>
          <a:prstGeom prst="rect">
            <a:avLst/>
          </a:prstGeom>
          <a:solidFill>
            <a:srgbClr val="90E0FC"/>
          </a:solidFill>
        </p:spPr>
      </p:pic>
      <p:pic>
        <p:nvPicPr>
          <p:cNvPr id="44" name="Picture 43" descr="A picture containing text, clipart&#10;&#10;Description automatically generated">
            <a:extLst>
              <a:ext uri="{FF2B5EF4-FFF2-40B4-BE49-F238E27FC236}">
                <a16:creationId xmlns:a16="http://schemas.microsoft.com/office/drawing/2014/main" id="{1273D01F-1039-1386-5FBA-217DD7B40FF0}"/>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769548" y="2132231"/>
            <a:ext cx="1034488" cy="385278"/>
          </a:xfrm>
          <a:prstGeom prst="rect">
            <a:avLst/>
          </a:prstGeom>
          <a:solidFill>
            <a:srgbClr val="90E0FC"/>
          </a:solidFill>
        </p:spPr>
      </p:pic>
      <p:pic>
        <p:nvPicPr>
          <p:cNvPr id="45" name="Picture 44">
            <a:extLst>
              <a:ext uri="{FF2B5EF4-FFF2-40B4-BE49-F238E27FC236}">
                <a16:creationId xmlns:a16="http://schemas.microsoft.com/office/drawing/2014/main" id="{90562635-E775-C69A-612B-4105F95D94B1}"/>
              </a:ext>
            </a:extLst>
          </p:cNvPr>
          <p:cNvPicPr>
            <a:picLocks noChangeAspect="1"/>
          </p:cNvPicPr>
          <p:nvPr/>
        </p:nvPicPr>
        <p:blipFill rotWithShape="1">
          <a:blip r:embed="rId36" cstate="print">
            <a:extLst>
              <a:ext uri="{28A0092B-C50C-407E-A947-70E740481C1C}">
                <a14:useLocalDpi xmlns:a14="http://schemas.microsoft.com/office/drawing/2010/main" val="0"/>
              </a:ext>
            </a:extLst>
          </a:blip>
          <a:srcRect/>
          <a:stretch/>
        </p:blipFill>
        <p:spPr>
          <a:xfrm>
            <a:off x="7241658" y="718768"/>
            <a:ext cx="587045" cy="634833"/>
          </a:xfrm>
          <a:prstGeom prst="flowChartConnector">
            <a:avLst/>
          </a:prstGeom>
          <a:solidFill>
            <a:srgbClr val="90E0FC"/>
          </a:solidFill>
        </p:spPr>
      </p:pic>
      <p:pic>
        <p:nvPicPr>
          <p:cNvPr id="46" name="Picture 45">
            <a:extLst>
              <a:ext uri="{FF2B5EF4-FFF2-40B4-BE49-F238E27FC236}">
                <a16:creationId xmlns:a16="http://schemas.microsoft.com/office/drawing/2014/main" id="{EF907913-44A8-60C0-3473-E47FDF001B29}"/>
              </a:ext>
            </a:extLst>
          </p:cNvPr>
          <p:cNvPicPr>
            <a:picLocks noChangeAspect="1"/>
          </p:cNvPicPr>
          <p:nvPr/>
        </p:nvPicPr>
        <p:blipFill rotWithShape="1">
          <a:blip r:embed="rId37"/>
          <a:srcRect l="16428" r="15859" b="10856"/>
          <a:stretch/>
        </p:blipFill>
        <p:spPr>
          <a:xfrm>
            <a:off x="11058197" y="1700201"/>
            <a:ext cx="893472" cy="362044"/>
          </a:xfrm>
          <a:prstGeom prst="rect">
            <a:avLst/>
          </a:prstGeom>
          <a:solidFill>
            <a:srgbClr val="90E0FC"/>
          </a:solidFill>
        </p:spPr>
      </p:pic>
      <p:pic>
        <p:nvPicPr>
          <p:cNvPr id="47" name="Picture 46" descr="Logo&#10;&#10;Description automatically generated">
            <a:extLst>
              <a:ext uri="{FF2B5EF4-FFF2-40B4-BE49-F238E27FC236}">
                <a16:creationId xmlns:a16="http://schemas.microsoft.com/office/drawing/2014/main" id="{3ACE12A6-94CB-9CF7-C78C-79FF1A85969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1442113" y="22636"/>
            <a:ext cx="642843" cy="707248"/>
          </a:xfrm>
          <a:prstGeom prst="rect">
            <a:avLst/>
          </a:prstGeom>
          <a:solidFill>
            <a:srgbClr val="90E0FC"/>
          </a:solidFill>
        </p:spPr>
      </p:pic>
      <p:pic>
        <p:nvPicPr>
          <p:cNvPr id="48" name="Picture 47">
            <a:extLst>
              <a:ext uri="{FF2B5EF4-FFF2-40B4-BE49-F238E27FC236}">
                <a16:creationId xmlns:a16="http://schemas.microsoft.com/office/drawing/2014/main" id="{3957B980-303F-1815-E3A4-3D5D5294C472}"/>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6002541" y="1820271"/>
            <a:ext cx="1025732" cy="507181"/>
          </a:xfrm>
          <a:prstGeom prst="rect">
            <a:avLst/>
          </a:prstGeom>
          <a:solidFill>
            <a:srgbClr val="90E0FC"/>
          </a:solidFill>
        </p:spPr>
      </p:pic>
      <p:pic>
        <p:nvPicPr>
          <p:cNvPr id="49" name="Picture 48" descr="Logo, company name&#10;&#10;Description automatically generated">
            <a:extLst>
              <a:ext uri="{FF2B5EF4-FFF2-40B4-BE49-F238E27FC236}">
                <a16:creationId xmlns:a16="http://schemas.microsoft.com/office/drawing/2014/main" id="{BE06321C-F47E-F5A0-9813-E1E3F562C365}"/>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1201447" y="2355288"/>
            <a:ext cx="919571" cy="516464"/>
          </a:xfrm>
          <a:prstGeom prst="rect">
            <a:avLst/>
          </a:prstGeom>
          <a:solidFill>
            <a:srgbClr val="90E0FC"/>
          </a:solidFill>
        </p:spPr>
      </p:pic>
      <p:pic>
        <p:nvPicPr>
          <p:cNvPr id="50" name="Picture 49" descr="A picture containing text, sign, outdoor, clipart&#10;&#10;Description automatically generated">
            <a:extLst>
              <a:ext uri="{FF2B5EF4-FFF2-40B4-BE49-F238E27FC236}">
                <a16:creationId xmlns:a16="http://schemas.microsoft.com/office/drawing/2014/main" id="{7E08C28E-A83C-65D7-F67A-45020BF27036}"/>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6981821" y="2700254"/>
            <a:ext cx="1227038" cy="318470"/>
          </a:xfrm>
          <a:prstGeom prst="rect">
            <a:avLst/>
          </a:prstGeom>
          <a:solidFill>
            <a:srgbClr val="90E0FC"/>
          </a:solidFill>
        </p:spPr>
      </p:pic>
      <p:pic>
        <p:nvPicPr>
          <p:cNvPr id="51" name="Picture 50" descr="A picture containing logo&#10;&#10;Description automatically generated">
            <a:extLst>
              <a:ext uri="{FF2B5EF4-FFF2-40B4-BE49-F238E27FC236}">
                <a16:creationId xmlns:a16="http://schemas.microsoft.com/office/drawing/2014/main" id="{B502CB9F-E565-CBB2-5E3C-1CC0144F744F}"/>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8791915" y="1363909"/>
            <a:ext cx="1025732" cy="389829"/>
          </a:xfrm>
          <a:prstGeom prst="rect">
            <a:avLst/>
          </a:prstGeom>
          <a:solidFill>
            <a:srgbClr val="90E0FC"/>
          </a:solidFill>
        </p:spPr>
      </p:pic>
      <p:pic>
        <p:nvPicPr>
          <p:cNvPr id="52" name="Picture 51" descr="Graphical user interface, application&#10;&#10;Description automatically generated">
            <a:extLst>
              <a:ext uri="{FF2B5EF4-FFF2-40B4-BE49-F238E27FC236}">
                <a16:creationId xmlns:a16="http://schemas.microsoft.com/office/drawing/2014/main" id="{73EFC234-88D6-58A9-B4A5-C54D03CA090B}"/>
              </a:ext>
            </a:extLst>
          </p:cNvPr>
          <p:cNvPicPr>
            <a:picLocks noChangeAspect="1"/>
          </p:cNvPicPr>
          <p:nvPr/>
        </p:nvPicPr>
        <p:blipFill rotWithShape="1">
          <a:blip r:embed="rId43" cstate="print">
            <a:extLst>
              <a:ext uri="{28A0092B-C50C-407E-A947-70E740481C1C}">
                <a14:useLocalDpi xmlns:a14="http://schemas.microsoft.com/office/drawing/2010/main" val="0"/>
              </a:ext>
            </a:extLst>
          </a:blip>
          <a:srcRect l="15566" t="5125" r="21527" b="-3496"/>
          <a:stretch/>
        </p:blipFill>
        <p:spPr>
          <a:xfrm>
            <a:off x="9652923" y="31261"/>
            <a:ext cx="1082829" cy="875400"/>
          </a:xfrm>
          <a:prstGeom prst="rect">
            <a:avLst/>
          </a:prstGeom>
          <a:solidFill>
            <a:srgbClr val="90E0FC"/>
          </a:solidFill>
        </p:spPr>
      </p:pic>
      <p:pic>
        <p:nvPicPr>
          <p:cNvPr id="53" name="Picture 52">
            <a:extLst>
              <a:ext uri="{FF2B5EF4-FFF2-40B4-BE49-F238E27FC236}">
                <a16:creationId xmlns:a16="http://schemas.microsoft.com/office/drawing/2014/main" id="{30381114-2BA5-6482-113A-C64329A982BE}"/>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551489" y="2853477"/>
            <a:ext cx="1041630" cy="241919"/>
          </a:xfrm>
          <a:prstGeom prst="rect">
            <a:avLst/>
          </a:prstGeom>
          <a:solidFill>
            <a:srgbClr val="90E0FC"/>
          </a:solidFill>
        </p:spPr>
      </p:pic>
      <p:pic>
        <p:nvPicPr>
          <p:cNvPr id="54" name="Picture 53" descr="Logo&#10;&#10;Description automatically generated">
            <a:extLst>
              <a:ext uri="{FF2B5EF4-FFF2-40B4-BE49-F238E27FC236}">
                <a16:creationId xmlns:a16="http://schemas.microsoft.com/office/drawing/2014/main" id="{FE6CB665-8721-BE40-B7DA-21E720147CB7}"/>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8063125" y="731824"/>
            <a:ext cx="1300278" cy="320997"/>
          </a:xfrm>
          <a:prstGeom prst="rect">
            <a:avLst/>
          </a:prstGeom>
          <a:solidFill>
            <a:srgbClr val="90E0FC"/>
          </a:solidFill>
        </p:spPr>
      </p:pic>
      <p:pic>
        <p:nvPicPr>
          <p:cNvPr id="55" name="Picture 54">
            <a:extLst>
              <a:ext uri="{FF2B5EF4-FFF2-40B4-BE49-F238E27FC236}">
                <a16:creationId xmlns:a16="http://schemas.microsoft.com/office/drawing/2014/main" id="{0BDBDFE5-E410-84AC-FAD0-58BECBDAEA41}"/>
              </a:ext>
            </a:extLst>
          </p:cNvPr>
          <p:cNvPicPr>
            <a:picLocks noChangeAspect="1"/>
          </p:cNvPicPr>
          <p:nvPr/>
        </p:nvPicPr>
        <p:blipFill>
          <a:blip r:embed="rId46"/>
          <a:stretch>
            <a:fillRect/>
          </a:stretch>
        </p:blipFill>
        <p:spPr>
          <a:xfrm>
            <a:off x="7975595" y="1179792"/>
            <a:ext cx="550970" cy="1037320"/>
          </a:xfrm>
          <a:prstGeom prst="rect">
            <a:avLst/>
          </a:prstGeom>
          <a:solidFill>
            <a:srgbClr val="90E0FC"/>
          </a:solidFill>
        </p:spPr>
      </p:pic>
      <p:pic>
        <p:nvPicPr>
          <p:cNvPr id="56" name="Picture 55" descr="A picture containing text, font, graphics, logo&#10;&#10;Description automatically generated">
            <a:extLst>
              <a:ext uri="{FF2B5EF4-FFF2-40B4-BE49-F238E27FC236}">
                <a16:creationId xmlns:a16="http://schemas.microsoft.com/office/drawing/2014/main" id="{C422C8C9-4EBA-061F-B117-70A664DCC0F4}"/>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0180836" y="2152520"/>
            <a:ext cx="653614" cy="583613"/>
          </a:xfrm>
          <a:prstGeom prst="rect">
            <a:avLst/>
          </a:prstGeom>
          <a:solidFill>
            <a:srgbClr val="90E0FC"/>
          </a:solidFill>
        </p:spPr>
      </p:pic>
      <p:pic>
        <p:nvPicPr>
          <p:cNvPr id="57" name="Picture 56" descr="A logo of a school&#10;&#10;Description automatically generated with low confidence">
            <a:extLst>
              <a:ext uri="{FF2B5EF4-FFF2-40B4-BE49-F238E27FC236}">
                <a16:creationId xmlns:a16="http://schemas.microsoft.com/office/drawing/2014/main" id="{E8C93B91-D07A-F142-A408-A71049F4B7A9}"/>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11471199" y="880044"/>
            <a:ext cx="589523" cy="659495"/>
          </a:xfrm>
          <a:prstGeom prst="rect">
            <a:avLst/>
          </a:prstGeom>
          <a:solidFill>
            <a:srgbClr val="90E0FC"/>
          </a:solidFill>
        </p:spPr>
      </p:pic>
      <p:pic>
        <p:nvPicPr>
          <p:cNvPr id="58" name="Picture 57" descr="A picture containing logo, graphics, circle, trademark&#10;&#10;Description automatically generated">
            <a:extLst>
              <a:ext uri="{FF2B5EF4-FFF2-40B4-BE49-F238E27FC236}">
                <a16:creationId xmlns:a16="http://schemas.microsoft.com/office/drawing/2014/main" id="{E38D7D64-D46A-5C46-55FE-258F69E9BEC5}"/>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7240132" y="1782514"/>
            <a:ext cx="575365" cy="643657"/>
          </a:xfrm>
          <a:prstGeom prst="rect">
            <a:avLst/>
          </a:prstGeom>
          <a:solidFill>
            <a:srgbClr val="90E0FC"/>
          </a:solidFill>
        </p:spPr>
      </p:pic>
      <p:pic>
        <p:nvPicPr>
          <p:cNvPr id="59" name="Picture 58" descr="A picture containing logo, graphics, circle, symbol&#10;&#10;Description automatically generated">
            <a:extLst>
              <a:ext uri="{FF2B5EF4-FFF2-40B4-BE49-F238E27FC236}">
                <a16:creationId xmlns:a16="http://schemas.microsoft.com/office/drawing/2014/main" id="{4CB11BF3-FBBF-A884-736F-1963E1FA5355}"/>
              </a:ext>
            </a:extLst>
          </p:cNvPr>
          <p:cNvPicPr>
            <a:picLocks noChangeAspect="1"/>
          </p:cNvPicPr>
          <p:nvPr/>
        </p:nvPicPr>
        <p:blipFill rotWithShape="1">
          <a:blip r:embed="rId50" cstate="print">
            <a:extLst>
              <a:ext uri="{28A0092B-C50C-407E-A947-70E740481C1C}">
                <a14:useLocalDpi xmlns:a14="http://schemas.microsoft.com/office/drawing/2010/main" val="0"/>
              </a:ext>
            </a:extLst>
          </a:blip>
          <a:srcRect t="7594" r="1917" b="8174"/>
          <a:stretch/>
        </p:blipFill>
        <p:spPr>
          <a:xfrm>
            <a:off x="10790169" y="451063"/>
            <a:ext cx="610980" cy="620610"/>
          </a:xfrm>
          <a:prstGeom prst="flowChartConnector">
            <a:avLst/>
          </a:prstGeom>
          <a:solidFill>
            <a:srgbClr val="90E0FC"/>
          </a:solidFill>
        </p:spPr>
      </p:pic>
      <p:pic>
        <p:nvPicPr>
          <p:cNvPr id="60" name="Picture 59" descr="A picture containing graphics, screenshot, graphic design, design&#10;&#10;Description automatically generated">
            <a:extLst>
              <a:ext uri="{FF2B5EF4-FFF2-40B4-BE49-F238E27FC236}">
                <a16:creationId xmlns:a16="http://schemas.microsoft.com/office/drawing/2014/main" id="{21C01548-9199-D0CA-571D-39FF91B0A0AE}"/>
              </a:ext>
            </a:extLst>
          </p:cNvPr>
          <p:cNvPicPr>
            <a:picLocks noChangeAspect="1"/>
          </p:cNvPicPr>
          <p:nvPr/>
        </p:nvPicPr>
        <p:blipFill rotWithShape="1">
          <a:blip r:embed="rId51" cstate="print">
            <a:extLst>
              <a:ext uri="{28A0092B-C50C-407E-A947-70E740481C1C}">
                <a14:useLocalDpi xmlns:a14="http://schemas.microsoft.com/office/drawing/2010/main" val="0"/>
              </a:ext>
            </a:extLst>
          </a:blip>
          <a:srcRect t="27693" b="30786"/>
          <a:stretch/>
        </p:blipFill>
        <p:spPr>
          <a:xfrm>
            <a:off x="5913696" y="1210826"/>
            <a:ext cx="1357766" cy="410981"/>
          </a:xfrm>
          <a:prstGeom prst="rect">
            <a:avLst/>
          </a:prstGeom>
          <a:solidFill>
            <a:srgbClr val="90E0FC"/>
          </a:solidFill>
        </p:spPr>
      </p:pic>
      <p:pic>
        <p:nvPicPr>
          <p:cNvPr id="63" name="Picture 62" descr="A blue and orange logo&#10;&#10;Description automatically generated with low confidence">
            <a:extLst>
              <a:ext uri="{FF2B5EF4-FFF2-40B4-BE49-F238E27FC236}">
                <a16:creationId xmlns:a16="http://schemas.microsoft.com/office/drawing/2014/main" id="{9B66D146-1FE4-0B0C-4BFA-6D1107159418}"/>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108865" y="6032005"/>
            <a:ext cx="911829" cy="793057"/>
          </a:xfrm>
          <a:prstGeom prst="rect">
            <a:avLst/>
          </a:prstGeom>
          <a:solidFill>
            <a:srgbClr val="90E0FC"/>
          </a:solidFill>
        </p:spPr>
      </p:pic>
      <p:pic>
        <p:nvPicPr>
          <p:cNvPr id="64" name="Picture 63" descr="A purple text on a black background&#10;&#10;Description automatically generated with medium confidence">
            <a:extLst>
              <a:ext uri="{FF2B5EF4-FFF2-40B4-BE49-F238E27FC236}">
                <a16:creationId xmlns:a16="http://schemas.microsoft.com/office/drawing/2014/main" id="{107A1883-A438-0CC9-AC1B-A6A44985E783}"/>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8736303" y="5825762"/>
            <a:ext cx="672002" cy="357556"/>
          </a:xfrm>
          <a:prstGeom prst="rect">
            <a:avLst/>
          </a:prstGeom>
          <a:solidFill>
            <a:srgbClr val="90E0FC"/>
          </a:solidFill>
        </p:spPr>
      </p:pic>
      <p:pic>
        <p:nvPicPr>
          <p:cNvPr id="65" name="Picture 64" descr="A blue and yellow logo&#10;&#10;Description automatically generated with low confidence">
            <a:extLst>
              <a:ext uri="{FF2B5EF4-FFF2-40B4-BE49-F238E27FC236}">
                <a16:creationId xmlns:a16="http://schemas.microsoft.com/office/drawing/2014/main" id="{1F2ABC95-1986-D3A1-524F-7300D482A1CE}"/>
              </a:ext>
            </a:extLst>
          </p:cNvPr>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1617757" y="5565397"/>
            <a:ext cx="1025762" cy="458094"/>
          </a:xfrm>
          <a:prstGeom prst="rect">
            <a:avLst/>
          </a:prstGeom>
          <a:solidFill>
            <a:srgbClr val="90E0FC"/>
          </a:solidFill>
        </p:spPr>
      </p:pic>
      <p:pic>
        <p:nvPicPr>
          <p:cNvPr id="66" name="Picture 65" descr="A picture containing design, logo, font, symbol&#10;&#10;Description automatically generated">
            <a:extLst>
              <a:ext uri="{FF2B5EF4-FFF2-40B4-BE49-F238E27FC236}">
                <a16:creationId xmlns:a16="http://schemas.microsoft.com/office/drawing/2014/main" id="{E1A804C2-3175-807D-9F91-E10BF2285408}"/>
              </a:ext>
            </a:extLst>
          </p:cNvPr>
          <p:cNvPicPr>
            <a:picLocks noChangeAspect="1"/>
          </p:cNvPicPr>
          <p:nvPr/>
        </p:nvPicPr>
        <p:blipFill rotWithShape="1">
          <a:blip r:embed="rId55" cstate="print">
            <a:extLst>
              <a:ext uri="{28A0092B-C50C-407E-A947-70E740481C1C}">
                <a14:useLocalDpi xmlns:a14="http://schemas.microsoft.com/office/drawing/2010/main" val="0"/>
              </a:ext>
            </a:extLst>
          </a:blip>
          <a:srcRect l="15326" t="10859" r="18665" b="11815"/>
          <a:stretch/>
        </p:blipFill>
        <p:spPr>
          <a:xfrm>
            <a:off x="152269" y="4397162"/>
            <a:ext cx="508312" cy="727709"/>
          </a:xfrm>
          <a:prstGeom prst="rect">
            <a:avLst/>
          </a:prstGeom>
          <a:solidFill>
            <a:srgbClr val="90E0FC"/>
          </a:solidFill>
        </p:spPr>
      </p:pic>
      <p:pic>
        <p:nvPicPr>
          <p:cNvPr id="67" name="Picture 66" descr="A close-up of a logo&#10;&#10;Description automatically generated with medium confidence">
            <a:extLst>
              <a:ext uri="{FF2B5EF4-FFF2-40B4-BE49-F238E27FC236}">
                <a16:creationId xmlns:a16="http://schemas.microsoft.com/office/drawing/2014/main" id="{55C3B291-0635-F75E-12CC-A50636DC0F89}"/>
              </a:ext>
            </a:extLst>
          </p:cNvPr>
          <p:cNvPicPr>
            <a:picLocks noChangeAspect="1"/>
          </p:cNvPicPr>
          <p:nvPr/>
        </p:nvPicPr>
        <p:blipFill rotWithShape="1">
          <a:blip r:embed="rId56" cstate="print">
            <a:extLst>
              <a:ext uri="{28A0092B-C50C-407E-A947-70E740481C1C}">
                <a14:useLocalDpi xmlns:a14="http://schemas.microsoft.com/office/drawing/2010/main" val="0"/>
              </a:ext>
            </a:extLst>
          </a:blip>
          <a:srcRect t="23349" b="19335"/>
          <a:stretch/>
        </p:blipFill>
        <p:spPr>
          <a:xfrm>
            <a:off x="3465291" y="6069985"/>
            <a:ext cx="913480" cy="588115"/>
          </a:xfrm>
          <a:prstGeom prst="rect">
            <a:avLst/>
          </a:prstGeom>
          <a:solidFill>
            <a:srgbClr val="90E0FC"/>
          </a:solidFill>
        </p:spPr>
      </p:pic>
      <p:pic>
        <p:nvPicPr>
          <p:cNvPr id="68" name="Picture 67" descr="Icon&#10;&#10;Description automatically generated">
            <a:extLst>
              <a:ext uri="{FF2B5EF4-FFF2-40B4-BE49-F238E27FC236}">
                <a16:creationId xmlns:a16="http://schemas.microsoft.com/office/drawing/2014/main" id="{CD0C19DC-2012-43FE-61BC-D0E062791666}"/>
              </a:ext>
            </a:extLst>
          </p:cNvPr>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144066" y="3532575"/>
            <a:ext cx="893109" cy="564207"/>
          </a:xfrm>
          <a:prstGeom prst="rect">
            <a:avLst/>
          </a:prstGeom>
          <a:solidFill>
            <a:srgbClr val="90E0FC"/>
          </a:solidFill>
        </p:spPr>
      </p:pic>
      <p:pic>
        <p:nvPicPr>
          <p:cNvPr id="69" name="Picture 68" descr="Text&#10;&#10;Description automatically generated">
            <a:extLst>
              <a:ext uri="{FF2B5EF4-FFF2-40B4-BE49-F238E27FC236}">
                <a16:creationId xmlns:a16="http://schemas.microsoft.com/office/drawing/2014/main" id="{46CD9ED2-DBE9-A1A5-B02C-45A225576A56}"/>
              </a:ext>
            </a:extLst>
          </p:cNvPr>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4613187" y="6163093"/>
            <a:ext cx="1244093" cy="504248"/>
          </a:xfrm>
          <a:prstGeom prst="rect">
            <a:avLst/>
          </a:prstGeom>
          <a:solidFill>
            <a:srgbClr val="90E0FC"/>
          </a:solidFill>
        </p:spPr>
      </p:pic>
      <p:pic>
        <p:nvPicPr>
          <p:cNvPr id="70" name="Picture 69">
            <a:extLst>
              <a:ext uri="{FF2B5EF4-FFF2-40B4-BE49-F238E27FC236}">
                <a16:creationId xmlns:a16="http://schemas.microsoft.com/office/drawing/2014/main" id="{8A1D1FE4-1C5B-739B-1EB3-F3A27CCA8405}"/>
              </a:ext>
            </a:extLst>
          </p:cNvPr>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2929332" y="4786772"/>
            <a:ext cx="625113" cy="599135"/>
          </a:xfrm>
          <a:prstGeom prst="rect">
            <a:avLst/>
          </a:prstGeom>
          <a:solidFill>
            <a:srgbClr val="90E0FC"/>
          </a:solidFill>
        </p:spPr>
      </p:pic>
      <p:pic>
        <p:nvPicPr>
          <p:cNvPr id="71" name="Picture 70" descr="Logo, company name&#10;&#10;Description automatically generated">
            <a:extLst>
              <a:ext uri="{FF2B5EF4-FFF2-40B4-BE49-F238E27FC236}">
                <a16:creationId xmlns:a16="http://schemas.microsoft.com/office/drawing/2014/main" id="{FF54517F-7B35-1663-C3AF-C3F68D44448B}"/>
              </a:ext>
            </a:extLst>
          </p:cNvPr>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3678992" y="5356887"/>
            <a:ext cx="938340" cy="370641"/>
          </a:xfrm>
          <a:prstGeom prst="rect">
            <a:avLst/>
          </a:prstGeom>
          <a:solidFill>
            <a:srgbClr val="90E0FC"/>
          </a:solidFill>
        </p:spPr>
      </p:pic>
      <p:pic>
        <p:nvPicPr>
          <p:cNvPr id="72" name="Picture 71" descr="Logo&#10;&#10;Description automatically generated">
            <a:extLst>
              <a:ext uri="{FF2B5EF4-FFF2-40B4-BE49-F238E27FC236}">
                <a16:creationId xmlns:a16="http://schemas.microsoft.com/office/drawing/2014/main" id="{5A4CDD6F-8528-D306-7308-8E62BCEB00A3}"/>
              </a:ext>
            </a:extLst>
          </p:cNvPr>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3646187" y="4370062"/>
            <a:ext cx="1171191" cy="794665"/>
          </a:xfrm>
          <a:prstGeom prst="rect">
            <a:avLst/>
          </a:prstGeom>
          <a:solidFill>
            <a:srgbClr val="90E0FC"/>
          </a:solidFill>
        </p:spPr>
      </p:pic>
      <p:pic>
        <p:nvPicPr>
          <p:cNvPr id="73" name="Picture 72" descr="A picture containing text, font, logo&#10;&#10;Description automatically generated">
            <a:extLst>
              <a:ext uri="{FF2B5EF4-FFF2-40B4-BE49-F238E27FC236}">
                <a16:creationId xmlns:a16="http://schemas.microsoft.com/office/drawing/2014/main" id="{17CA7A7C-F2D6-1FEC-4CAD-3661D0841234}"/>
              </a:ext>
            </a:extLst>
          </p:cNvPr>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1155170" y="6071257"/>
            <a:ext cx="1222801" cy="320492"/>
          </a:xfrm>
          <a:prstGeom prst="rect">
            <a:avLst/>
          </a:prstGeom>
          <a:solidFill>
            <a:srgbClr val="90E0FC"/>
          </a:solidFill>
        </p:spPr>
      </p:pic>
      <p:pic>
        <p:nvPicPr>
          <p:cNvPr id="74" name="Picture 73" descr="A yellow leaf with blue text&#10;&#10;Description automatically generated with medium confidence">
            <a:extLst>
              <a:ext uri="{FF2B5EF4-FFF2-40B4-BE49-F238E27FC236}">
                <a16:creationId xmlns:a16="http://schemas.microsoft.com/office/drawing/2014/main" id="{563C6C53-5519-CEBB-1E7B-B81022B0B439}"/>
              </a:ext>
            </a:extLst>
          </p:cNvPr>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1116410" y="3485632"/>
            <a:ext cx="893108" cy="733434"/>
          </a:xfrm>
          <a:prstGeom prst="rect">
            <a:avLst/>
          </a:prstGeom>
          <a:solidFill>
            <a:srgbClr val="90E0FC"/>
          </a:solidFill>
        </p:spPr>
      </p:pic>
      <p:pic>
        <p:nvPicPr>
          <p:cNvPr id="75" name="Picture 74" descr="A picture containing colorfulness, graphics, design&#10;&#10;Description automatically generated">
            <a:extLst>
              <a:ext uri="{FF2B5EF4-FFF2-40B4-BE49-F238E27FC236}">
                <a16:creationId xmlns:a16="http://schemas.microsoft.com/office/drawing/2014/main" id="{940AABDB-B4C1-D7E8-3051-C836C9BF63BF}"/>
              </a:ext>
            </a:extLst>
          </p:cNvPr>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8678272" y="5032999"/>
            <a:ext cx="534891" cy="600827"/>
          </a:xfrm>
          <a:prstGeom prst="rect">
            <a:avLst/>
          </a:prstGeom>
          <a:solidFill>
            <a:srgbClr val="90E0FC"/>
          </a:solidFill>
        </p:spPr>
      </p:pic>
      <p:pic>
        <p:nvPicPr>
          <p:cNvPr id="76" name="Picture 75" descr="A purple and yellow arrow on a black background&#10;&#10;Description automatically generated with low confidence">
            <a:extLst>
              <a:ext uri="{FF2B5EF4-FFF2-40B4-BE49-F238E27FC236}">
                <a16:creationId xmlns:a16="http://schemas.microsoft.com/office/drawing/2014/main" id="{7BE04633-3C50-00C1-29E8-005856E3C311}"/>
              </a:ext>
            </a:extLst>
          </p:cNvPr>
          <p:cNvPicPr>
            <a:picLocks noChangeAspect="1"/>
          </p:cNvPicPr>
          <p:nvPr/>
        </p:nvPicPr>
        <p:blipFill rotWithShape="1">
          <a:blip r:embed="rId65">
            <a:extLst>
              <a:ext uri="{28A0092B-C50C-407E-A947-70E740481C1C}">
                <a14:useLocalDpi xmlns:a14="http://schemas.microsoft.com/office/drawing/2010/main" val="0"/>
              </a:ext>
            </a:extLst>
          </a:blip>
          <a:srcRect t="29416" b="32620"/>
          <a:stretch/>
        </p:blipFill>
        <p:spPr>
          <a:xfrm>
            <a:off x="5893526" y="4529528"/>
            <a:ext cx="1261123" cy="451118"/>
          </a:xfrm>
          <a:prstGeom prst="rect">
            <a:avLst/>
          </a:prstGeom>
          <a:solidFill>
            <a:srgbClr val="90E0FC"/>
          </a:solidFill>
        </p:spPr>
      </p:pic>
      <p:pic>
        <p:nvPicPr>
          <p:cNvPr id="77" name="Picture 76">
            <a:extLst>
              <a:ext uri="{FF2B5EF4-FFF2-40B4-BE49-F238E27FC236}">
                <a16:creationId xmlns:a16="http://schemas.microsoft.com/office/drawing/2014/main" id="{D20E5171-BACB-30F6-B7F5-5AF42FCBC19D}"/>
              </a:ext>
            </a:extLst>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755339" y="5169138"/>
            <a:ext cx="828100" cy="459618"/>
          </a:xfrm>
          <a:prstGeom prst="rect">
            <a:avLst/>
          </a:prstGeom>
          <a:solidFill>
            <a:srgbClr val="90E0FC"/>
          </a:solidFill>
        </p:spPr>
      </p:pic>
      <p:pic>
        <p:nvPicPr>
          <p:cNvPr id="78" name="Picture 77" descr="Logo, company name&#10;&#10;Description automatically generated">
            <a:extLst>
              <a:ext uri="{FF2B5EF4-FFF2-40B4-BE49-F238E27FC236}">
                <a16:creationId xmlns:a16="http://schemas.microsoft.com/office/drawing/2014/main" id="{A17E9347-C210-037A-E127-7D597D82B7C3}"/>
              </a:ext>
            </a:extLst>
          </p:cNvPr>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3314297" y="3961905"/>
            <a:ext cx="672929" cy="373062"/>
          </a:xfrm>
          <a:prstGeom prst="rect">
            <a:avLst/>
          </a:prstGeom>
          <a:solidFill>
            <a:srgbClr val="90E0FC"/>
          </a:solidFill>
        </p:spPr>
      </p:pic>
      <p:pic>
        <p:nvPicPr>
          <p:cNvPr id="79" name="Picture 78" descr="A picture containing logo&#10;&#10;Description automatically generated">
            <a:extLst>
              <a:ext uri="{FF2B5EF4-FFF2-40B4-BE49-F238E27FC236}">
                <a16:creationId xmlns:a16="http://schemas.microsoft.com/office/drawing/2014/main" id="{4959C702-3962-86D9-5286-CA39657EA289}"/>
              </a:ext>
            </a:extLst>
          </p:cNvPr>
          <p:cNvPicPr>
            <a:picLocks noChangeAspect="1"/>
          </p:cNvPicPr>
          <p:nvPr/>
        </p:nvPicPr>
        <p:blipFill>
          <a:blip r:embed="rId68" cstate="print">
            <a:extLst>
              <a:ext uri="{28A0092B-C50C-407E-A947-70E740481C1C}">
                <a14:useLocalDpi xmlns:a14="http://schemas.microsoft.com/office/drawing/2010/main" val="0"/>
              </a:ext>
            </a:extLst>
          </a:blip>
          <a:stretch>
            <a:fillRect/>
          </a:stretch>
        </p:blipFill>
        <p:spPr>
          <a:xfrm>
            <a:off x="6985768" y="3081149"/>
            <a:ext cx="842935" cy="946844"/>
          </a:xfrm>
          <a:prstGeom prst="rect">
            <a:avLst/>
          </a:prstGeom>
          <a:solidFill>
            <a:srgbClr val="90E0FC"/>
          </a:solidFill>
        </p:spPr>
      </p:pic>
      <p:pic>
        <p:nvPicPr>
          <p:cNvPr id="80" name="Picture 79" descr="A logo with yellow and purple letters&#10;&#10;Description automatically generated">
            <a:extLst>
              <a:ext uri="{FF2B5EF4-FFF2-40B4-BE49-F238E27FC236}">
                <a16:creationId xmlns:a16="http://schemas.microsoft.com/office/drawing/2014/main" id="{05306FEA-F4F4-BC8C-6AA5-6B5A96F21412}"/>
              </a:ext>
            </a:extLst>
          </p:cNvPr>
          <p:cNvPicPr>
            <a:picLocks noChangeAspect="1"/>
          </p:cNvPicPr>
          <p:nvPr/>
        </p:nvPicPr>
        <p:blipFill rotWithShape="1">
          <a:blip r:embed="rId69">
            <a:extLst>
              <a:ext uri="{28A0092B-C50C-407E-A947-70E740481C1C}">
                <a14:useLocalDpi xmlns:a14="http://schemas.microsoft.com/office/drawing/2010/main" val="0"/>
              </a:ext>
            </a:extLst>
          </a:blip>
          <a:srcRect t="36015" b="41950"/>
          <a:stretch/>
        </p:blipFill>
        <p:spPr>
          <a:xfrm>
            <a:off x="3082268" y="3598372"/>
            <a:ext cx="1585886" cy="328438"/>
          </a:xfrm>
          <a:prstGeom prst="rect">
            <a:avLst/>
          </a:prstGeom>
          <a:solidFill>
            <a:srgbClr val="90E0FC"/>
          </a:solidFill>
        </p:spPr>
      </p:pic>
      <p:pic>
        <p:nvPicPr>
          <p:cNvPr id="81" name="Picture 80">
            <a:extLst>
              <a:ext uri="{FF2B5EF4-FFF2-40B4-BE49-F238E27FC236}">
                <a16:creationId xmlns:a16="http://schemas.microsoft.com/office/drawing/2014/main" id="{1AE772D3-EADE-98D2-2C69-A661717FB8EE}"/>
              </a:ext>
            </a:extLst>
          </p:cNvPr>
          <p:cNvPicPr>
            <a:picLocks noChangeAspect="1"/>
          </p:cNvPicPr>
          <p:nvPr/>
        </p:nvPicPr>
        <p:blipFill rotWithShape="1">
          <a:blip r:embed="rId70" cstate="print">
            <a:extLst>
              <a:ext uri="{28A0092B-C50C-407E-A947-70E740481C1C}">
                <a14:useLocalDpi xmlns:a14="http://schemas.microsoft.com/office/drawing/2010/main" val="0"/>
              </a:ext>
            </a:extLst>
          </a:blip>
          <a:srcRect l="-13577" t="-60395" r="-10813" b="-66085"/>
          <a:stretch/>
        </p:blipFill>
        <p:spPr>
          <a:xfrm>
            <a:off x="1585506" y="6415217"/>
            <a:ext cx="1661888" cy="389921"/>
          </a:xfrm>
          <a:prstGeom prst="rect">
            <a:avLst/>
          </a:prstGeom>
          <a:solidFill>
            <a:srgbClr val="90E0FC"/>
          </a:solidFill>
        </p:spPr>
      </p:pic>
      <p:pic>
        <p:nvPicPr>
          <p:cNvPr id="82" name="Picture 81" descr="A white rectangular sign with red and blue text&#10;&#10;Description automatically generated">
            <a:extLst>
              <a:ext uri="{FF2B5EF4-FFF2-40B4-BE49-F238E27FC236}">
                <a16:creationId xmlns:a16="http://schemas.microsoft.com/office/drawing/2014/main" id="{9A070580-68DC-B1F8-0D04-82BA5E8216E0}"/>
              </a:ext>
            </a:extLst>
          </p:cNvPr>
          <p:cNvPicPr>
            <a:picLocks noChangeAspect="1"/>
          </p:cNvPicPr>
          <p:nvPr/>
        </p:nvPicPr>
        <p:blipFill rotWithShape="1">
          <a:blip r:embed="rId71">
            <a:extLst>
              <a:ext uri="{28A0092B-C50C-407E-A947-70E740481C1C}">
                <a14:useLocalDpi xmlns:a14="http://schemas.microsoft.com/office/drawing/2010/main" val="0"/>
              </a:ext>
            </a:extLst>
          </a:blip>
          <a:srcRect t="38358" b="33508"/>
          <a:stretch/>
        </p:blipFill>
        <p:spPr>
          <a:xfrm>
            <a:off x="4693998" y="3591908"/>
            <a:ext cx="1152004" cy="327447"/>
          </a:xfrm>
          <a:prstGeom prst="rect">
            <a:avLst/>
          </a:prstGeom>
          <a:solidFill>
            <a:srgbClr val="90E0FC"/>
          </a:solidFill>
        </p:spPr>
      </p:pic>
      <p:pic>
        <p:nvPicPr>
          <p:cNvPr id="83" name="Picture 82" descr="A logo for a therapy center&#10;&#10;Description automatically generated">
            <a:extLst>
              <a:ext uri="{FF2B5EF4-FFF2-40B4-BE49-F238E27FC236}">
                <a16:creationId xmlns:a16="http://schemas.microsoft.com/office/drawing/2014/main" id="{8CD21F01-A375-A6C6-BDAC-BA156FBFCC62}"/>
              </a:ext>
            </a:extLst>
          </p:cNvPr>
          <p:cNvPicPr>
            <a:picLocks noChangeAspect="1"/>
          </p:cNvPicPr>
          <p:nvPr/>
        </p:nvPicPr>
        <p:blipFill rotWithShape="1">
          <a:blip r:embed="rId72" cstate="print">
            <a:extLst>
              <a:ext uri="{28A0092B-C50C-407E-A947-70E740481C1C}">
                <a14:useLocalDpi xmlns:a14="http://schemas.microsoft.com/office/drawing/2010/main" val="0"/>
              </a:ext>
            </a:extLst>
          </a:blip>
          <a:srcRect l="-15531" t="-15795" r="-16182" b="-28186"/>
          <a:stretch/>
        </p:blipFill>
        <p:spPr>
          <a:xfrm>
            <a:off x="4892618" y="3992866"/>
            <a:ext cx="829079" cy="862145"/>
          </a:xfrm>
          <a:prstGeom prst="rect">
            <a:avLst/>
          </a:prstGeom>
          <a:solidFill>
            <a:srgbClr val="90E0FC"/>
          </a:solidFill>
        </p:spPr>
      </p:pic>
      <p:pic>
        <p:nvPicPr>
          <p:cNvPr id="84" name="Picture 83" descr="A close-up of a blue text&#10;&#10;Description automatically generated">
            <a:extLst>
              <a:ext uri="{FF2B5EF4-FFF2-40B4-BE49-F238E27FC236}">
                <a16:creationId xmlns:a16="http://schemas.microsoft.com/office/drawing/2014/main" id="{A6846285-60C9-A897-A902-033C1DA2193A}"/>
              </a:ext>
            </a:extLst>
          </p:cNvPr>
          <p:cNvPicPr>
            <a:picLocks noChangeAspect="1"/>
          </p:cNvPicPr>
          <p:nvPr/>
        </p:nvPicPr>
        <p:blipFill rotWithShape="1">
          <a:blip r:embed="rId73" cstate="print">
            <a:extLst>
              <a:ext uri="{28A0092B-C50C-407E-A947-70E740481C1C}">
                <a14:useLocalDpi xmlns:a14="http://schemas.microsoft.com/office/drawing/2010/main" val="0"/>
              </a:ext>
            </a:extLst>
          </a:blip>
          <a:srcRect l="1681" t="-5365" r="4234" b="-5883"/>
          <a:stretch/>
        </p:blipFill>
        <p:spPr>
          <a:xfrm>
            <a:off x="2054318" y="4224377"/>
            <a:ext cx="1081934" cy="443446"/>
          </a:xfrm>
          <a:prstGeom prst="rect">
            <a:avLst/>
          </a:prstGeom>
          <a:solidFill>
            <a:srgbClr val="90E0FC"/>
          </a:solidFill>
        </p:spPr>
      </p:pic>
      <p:pic>
        <p:nvPicPr>
          <p:cNvPr id="85" name="Picture 84" descr="A blue text on a white background&#10;&#10;Description automatically generated">
            <a:extLst>
              <a:ext uri="{FF2B5EF4-FFF2-40B4-BE49-F238E27FC236}">
                <a16:creationId xmlns:a16="http://schemas.microsoft.com/office/drawing/2014/main" id="{F52BA447-586E-E614-66FD-D56117ACB273}"/>
              </a:ext>
            </a:extLst>
          </p:cNvPr>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5002645" y="4907600"/>
            <a:ext cx="755906" cy="347014"/>
          </a:xfrm>
          <a:prstGeom prst="rect">
            <a:avLst/>
          </a:prstGeom>
          <a:solidFill>
            <a:srgbClr val="90E0FC"/>
          </a:solidFill>
        </p:spPr>
      </p:pic>
      <p:pic>
        <p:nvPicPr>
          <p:cNvPr id="86" name="Picture 85" descr="A white rectangular sign with red text&#10;&#10;Description automatically generated">
            <a:extLst>
              <a:ext uri="{FF2B5EF4-FFF2-40B4-BE49-F238E27FC236}">
                <a16:creationId xmlns:a16="http://schemas.microsoft.com/office/drawing/2014/main" id="{23512ADF-7B7D-EA45-B3DF-C42B7E4E1313}"/>
              </a:ext>
            </a:extLst>
          </p:cNvPr>
          <p:cNvPicPr>
            <a:picLocks noChangeAspect="1"/>
          </p:cNvPicPr>
          <p:nvPr/>
        </p:nvPicPr>
        <p:blipFill rotWithShape="1">
          <a:blip r:embed="rId75" cstate="print">
            <a:extLst>
              <a:ext uri="{28A0092B-C50C-407E-A947-70E740481C1C}">
                <a14:useLocalDpi xmlns:a14="http://schemas.microsoft.com/office/drawing/2010/main" val="0"/>
              </a:ext>
            </a:extLst>
          </a:blip>
          <a:srcRect l="4229" t="23970" r="8557" b="31892"/>
          <a:stretch/>
        </p:blipFill>
        <p:spPr>
          <a:xfrm>
            <a:off x="4908568" y="5433062"/>
            <a:ext cx="925435" cy="516986"/>
          </a:xfrm>
          <a:prstGeom prst="rect">
            <a:avLst/>
          </a:prstGeom>
          <a:solidFill>
            <a:srgbClr val="90E0FC"/>
          </a:solidFill>
        </p:spPr>
      </p:pic>
      <p:pic>
        <p:nvPicPr>
          <p:cNvPr id="87" name="Picture 86">
            <a:extLst>
              <a:ext uri="{FF2B5EF4-FFF2-40B4-BE49-F238E27FC236}">
                <a16:creationId xmlns:a16="http://schemas.microsoft.com/office/drawing/2014/main" id="{8B018139-D65D-46F0-AF7C-C86CDD5C1E3F}"/>
              </a:ext>
            </a:extLst>
          </p:cNvPr>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82028" y="5695064"/>
            <a:ext cx="868938" cy="374921"/>
          </a:xfrm>
          <a:prstGeom prst="rect">
            <a:avLst/>
          </a:prstGeom>
          <a:solidFill>
            <a:srgbClr val="90E0FC"/>
          </a:solidFill>
        </p:spPr>
      </p:pic>
      <p:pic>
        <p:nvPicPr>
          <p:cNvPr id="90" name="Picture 25" descr="New Leaf Support">
            <a:extLst>
              <a:ext uri="{FF2B5EF4-FFF2-40B4-BE49-F238E27FC236}">
                <a16:creationId xmlns:a16="http://schemas.microsoft.com/office/drawing/2014/main" id="{B71B11BE-2766-EA84-35E7-56971827BC5D}"/>
              </a:ext>
            </a:extLst>
          </p:cNvPr>
          <p:cNvPicPr>
            <a:picLocks noChangeAspect="1" noChangeArrowheads="1"/>
          </p:cNvPicPr>
          <p:nvPr/>
        </p:nvPicPr>
        <p:blipFill rotWithShape="1">
          <a:blip r:embed="rId77" cstate="print">
            <a:extLst>
              <a:ext uri="{28A0092B-C50C-407E-A947-70E740481C1C}">
                <a14:useLocalDpi xmlns:a14="http://schemas.microsoft.com/office/drawing/2010/main" val="0"/>
              </a:ext>
            </a:extLst>
          </a:blip>
          <a:srcRect l="-5222" t="-315" r="-9503"/>
          <a:stretch/>
        </p:blipFill>
        <p:spPr bwMode="auto">
          <a:xfrm>
            <a:off x="5892442" y="3897597"/>
            <a:ext cx="1089379" cy="551576"/>
          </a:xfrm>
          <a:prstGeom prst="rect">
            <a:avLst/>
          </a:prstGeom>
          <a:solidFill>
            <a:srgbClr val="90E0F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1" name="Picture 90" descr="A picture containing text, vector graphics&#10;&#10;Description automatically generated">
            <a:extLst>
              <a:ext uri="{FF2B5EF4-FFF2-40B4-BE49-F238E27FC236}">
                <a16:creationId xmlns:a16="http://schemas.microsoft.com/office/drawing/2014/main" id="{3DA406E2-24CB-6EB1-2D61-51FB63DA1C37}"/>
              </a:ext>
            </a:extLst>
          </p:cNvPr>
          <p:cNvPicPr>
            <a:picLocks noChangeAspect="1"/>
          </p:cNvPicPr>
          <p:nvPr/>
        </p:nvPicPr>
        <p:blipFill rotWithShape="1">
          <a:blip r:embed="rId78" cstate="print">
            <a:extLst>
              <a:ext uri="{28A0092B-C50C-407E-A947-70E740481C1C}">
                <a14:useLocalDpi xmlns:a14="http://schemas.microsoft.com/office/drawing/2010/main" val="0"/>
              </a:ext>
            </a:extLst>
          </a:blip>
          <a:srcRect l="-38695" t="-8504" r="-44147" b="-9115"/>
          <a:stretch/>
        </p:blipFill>
        <p:spPr bwMode="auto">
          <a:xfrm>
            <a:off x="6077527" y="4986234"/>
            <a:ext cx="1080083" cy="1090821"/>
          </a:xfrm>
          <a:prstGeom prst="rect">
            <a:avLst/>
          </a:prstGeom>
          <a:solidFill>
            <a:srgbClr val="90E0FC"/>
          </a:solidFill>
          <a:ln>
            <a:noFill/>
          </a:ln>
        </p:spPr>
      </p:pic>
      <p:pic>
        <p:nvPicPr>
          <p:cNvPr id="92" name="Picture 91" descr="A picture containing text, logo, font, trademark&#10;&#10;Description automatically generated">
            <a:extLst>
              <a:ext uri="{FF2B5EF4-FFF2-40B4-BE49-F238E27FC236}">
                <a16:creationId xmlns:a16="http://schemas.microsoft.com/office/drawing/2014/main" id="{6667DC03-F043-1EA2-3216-D94FEF60B8ED}"/>
              </a:ext>
            </a:extLst>
          </p:cNvPr>
          <p:cNvPicPr>
            <a:picLocks noChangeAspect="1"/>
          </p:cNvPicPr>
          <p:nvPr/>
        </p:nvPicPr>
        <p:blipFill>
          <a:blip r:embed="rId79" cstate="print">
            <a:extLst>
              <a:ext uri="{28A0092B-C50C-407E-A947-70E740481C1C}">
                <a14:useLocalDpi xmlns:a14="http://schemas.microsoft.com/office/drawing/2010/main" val="0"/>
              </a:ext>
            </a:extLst>
          </a:blip>
          <a:stretch>
            <a:fillRect/>
          </a:stretch>
        </p:blipFill>
        <p:spPr>
          <a:xfrm>
            <a:off x="9602611" y="5261568"/>
            <a:ext cx="825639" cy="895235"/>
          </a:xfrm>
          <a:prstGeom prst="flowChartConnector">
            <a:avLst/>
          </a:prstGeom>
          <a:solidFill>
            <a:srgbClr val="90E0FC"/>
          </a:solidFill>
        </p:spPr>
      </p:pic>
      <p:pic>
        <p:nvPicPr>
          <p:cNvPr id="93" name="Picture 92" descr="Logo&#10;&#10;Description automatically generated with low confidence">
            <a:extLst>
              <a:ext uri="{FF2B5EF4-FFF2-40B4-BE49-F238E27FC236}">
                <a16:creationId xmlns:a16="http://schemas.microsoft.com/office/drawing/2014/main" id="{EB0D7697-B248-4815-1E0E-B3E2C94F8AF3}"/>
              </a:ext>
            </a:extLst>
          </p:cNvPr>
          <p:cNvPicPr>
            <a:picLocks noChangeAspect="1"/>
          </p:cNvPicPr>
          <p:nvPr/>
        </p:nvPicPr>
        <p:blipFill>
          <a:blip r:embed="rId80" cstate="print">
            <a:extLst>
              <a:ext uri="{28A0092B-C50C-407E-A947-70E740481C1C}">
                <a14:useLocalDpi xmlns:a14="http://schemas.microsoft.com/office/drawing/2010/main" val="0"/>
              </a:ext>
            </a:extLst>
          </a:blip>
          <a:stretch>
            <a:fillRect/>
          </a:stretch>
        </p:blipFill>
        <p:spPr>
          <a:xfrm>
            <a:off x="7208260" y="4881286"/>
            <a:ext cx="1289691" cy="229751"/>
          </a:xfrm>
          <a:prstGeom prst="rect">
            <a:avLst/>
          </a:prstGeom>
          <a:solidFill>
            <a:srgbClr val="90E0FC"/>
          </a:solidFill>
        </p:spPr>
      </p:pic>
      <p:pic>
        <p:nvPicPr>
          <p:cNvPr id="94" name="Picture 93" descr="A picture containing text, font, screenshot, graphics&#10;&#10;Description automatically generated">
            <a:extLst>
              <a:ext uri="{FF2B5EF4-FFF2-40B4-BE49-F238E27FC236}">
                <a16:creationId xmlns:a16="http://schemas.microsoft.com/office/drawing/2014/main" id="{84AEC49F-2A7A-55A9-4E37-CF12E7C7B8CA}"/>
              </a:ext>
            </a:extLst>
          </p:cNvPr>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10593410" y="3120269"/>
            <a:ext cx="1491546" cy="356956"/>
          </a:xfrm>
          <a:prstGeom prst="rect">
            <a:avLst/>
          </a:prstGeom>
          <a:solidFill>
            <a:srgbClr val="90E0FC"/>
          </a:solidFill>
        </p:spPr>
      </p:pic>
      <p:pic>
        <p:nvPicPr>
          <p:cNvPr id="95" name="Picture 2" descr="Kent Adult Education Logo">
            <a:extLst>
              <a:ext uri="{FF2B5EF4-FFF2-40B4-BE49-F238E27FC236}">
                <a16:creationId xmlns:a16="http://schemas.microsoft.com/office/drawing/2014/main" id="{4D8A33A5-E165-718D-438D-68B1FC75A5A8}"/>
              </a:ext>
            </a:extLst>
          </p:cNvPr>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9363403" y="6282752"/>
            <a:ext cx="1117385" cy="457044"/>
          </a:xfrm>
          <a:prstGeom prst="rect">
            <a:avLst/>
          </a:prstGeom>
          <a:solidFill>
            <a:srgbClr val="90E0FC"/>
          </a:solidFill>
        </p:spPr>
      </p:pic>
      <p:pic>
        <p:nvPicPr>
          <p:cNvPr id="96" name="Picture 95" descr="Logo, company name&#10;&#10;Description automatically generated">
            <a:extLst>
              <a:ext uri="{FF2B5EF4-FFF2-40B4-BE49-F238E27FC236}">
                <a16:creationId xmlns:a16="http://schemas.microsoft.com/office/drawing/2014/main" id="{F3890362-C87F-5DED-1B98-8B3E2A52180F}"/>
              </a:ext>
            </a:extLst>
          </p:cNvPr>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10288203" y="4501377"/>
            <a:ext cx="1452898" cy="356956"/>
          </a:xfrm>
          <a:prstGeom prst="rect">
            <a:avLst/>
          </a:prstGeom>
          <a:solidFill>
            <a:srgbClr val="90E0FC"/>
          </a:solidFill>
        </p:spPr>
      </p:pic>
      <p:pic>
        <p:nvPicPr>
          <p:cNvPr id="97" name="Picture 96" descr="A picture containing diagram&#10;&#10;Description automatically generated">
            <a:extLst>
              <a:ext uri="{FF2B5EF4-FFF2-40B4-BE49-F238E27FC236}">
                <a16:creationId xmlns:a16="http://schemas.microsoft.com/office/drawing/2014/main" id="{08E34B07-F4CD-6855-7931-4DE491DCD911}"/>
              </a:ext>
            </a:extLst>
          </p:cNvPr>
          <p:cNvPicPr>
            <a:picLocks noChangeAspect="1"/>
          </p:cNvPicPr>
          <p:nvPr/>
        </p:nvPicPr>
        <p:blipFill>
          <a:blip r:embed="rId84">
            <a:extLst>
              <a:ext uri="{28A0092B-C50C-407E-A947-70E740481C1C}">
                <a14:useLocalDpi xmlns:a14="http://schemas.microsoft.com/office/drawing/2010/main" val="0"/>
              </a:ext>
            </a:extLst>
          </a:blip>
          <a:stretch>
            <a:fillRect/>
          </a:stretch>
        </p:blipFill>
        <p:spPr>
          <a:xfrm>
            <a:off x="7503540" y="5339156"/>
            <a:ext cx="844775" cy="867347"/>
          </a:xfrm>
          <a:prstGeom prst="rect">
            <a:avLst/>
          </a:prstGeom>
          <a:solidFill>
            <a:srgbClr val="90E0FC"/>
          </a:solidFill>
        </p:spPr>
      </p:pic>
      <p:pic>
        <p:nvPicPr>
          <p:cNvPr id="98" name="Picture 97" descr="Logo&#10;&#10;Description automatically generated">
            <a:extLst>
              <a:ext uri="{FF2B5EF4-FFF2-40B4-BE49-F238E27FC236}">
                <a16:creationId xmlns:a16="http://schemas.microsoft.com/office/drawing/2014/main" id="{0C9CFB46-10FF-8D9B-3ED3-06C052FD9309}"/>
              </a:ext>
            </a:extLst>
          </p:cNvPr>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9649470" y="3119940"/>
            <a:ext cx="674526" cy="731384"/>
          </a:xfrm>
          <a:prstGeom prst="flowChartConnector">
            <a:avLst/>
          </a:prstGeom>
          <a:solidFill>
            <a:srgbClr val="90E0FC"/>
          </a:solidFill>
        </p:spPr>
      </p:pic>
      <p:pic>
        <p:nvPicPr>
          <p:cNvPr id="99" name="Picture 98" descr="A picture containing text, font, graphics, graphic design&#10;&#10;Description automatically generated">
            <a:extLst>
              <a:ext uri="{FF2B5EF4-FFF2-40B4-BE49-F238E27FC236}">
                <a16:creationId xmlns:a16="http://schemas.microsoft.com/office/drawing/2014/main" id="{84A8650B-A7BB-8F9A-D96F-5E52E837B6BF}"/>
              </a:ext>
            </a:extLst>
          </p:cNvPr>
          <p:cNvPicPr>
            <a:picLocks noChangeAspect="1"/>
          </p:cNvPicPr>
          <p:nvPr/>
        </p:nvPicPr>
        <p:blipFill>
          <a:blip r:embed="rId86" cstate="print">
            <a:extLst>
              <a:ext uri="{28A0092B-C50C-407E-A947-70E740481C1C}">
                <a14:useLocalDpi xmlns:a14="http://schemas.microsoft.com/office/drawing/2010/main" val="0"/>
              </a:ext>
            </a:extLst>
          </a:blip>
          <a:stretch>
            <a:fillRect/>
          </a:stretch>
        </p:blipFill>
        <p:spPr>
          <a:xfrm>
            <a:off x="10950449" y="5116082"/>
            <a:ext cx="790653" cy="691300"/>
          </a:xfrm>
          <a:prstGeom prst="rect">
            <a:avLst/>
          </a:prstGeom>
          <a:solidFill>
            <a:srgbClr val="90E0FC"/>
          </a:solidFill>
        </p:spPr>
      </p:pic>
      <p:pic>
        <p:nvPicPr>
          <p:cNvPr id="100" name="Picture 99">
            <a:extLst>
              <a:ext uri="{FF2B5EF4-FFF2-40B4-BE49-F238E27FC236}">
                <a16:creationId xmlns:a16="http://schemas.microsoft.com/office/drawing/2014/main" id="{948BE9C9-CAE8-CEE8-D2A8-606E75D0C756}"/>
              </a:ext>
            </a:extLst>
          </p:cNvPr>
          <p:cNvPicPr>
            <a:picLocks noChangeAspect="1"/>
          </p:cNvPicPr>
          <p:nvPr/>
        </p:nvPicPr>
        <p:blipFill>
          <a:blip r:embed="rId87" cstate="print">
            <a:extLst>
              <a:ext uri="{28A0092B-C50C-407E-A947-70E740481C1C}">
                <a14:useLocalDpi xmlns:a14="http://schemas.microsoft.com/office/drawing/2010/main" val="0"/>
              </a:ext>
            </a:extLst>
          </a:blip>
          <a:stretch>
            <a:fillRect/>
          </a:stretch>
        </p:blipFill>
        <p:spPr>
          <a:xfrm>
            <a:off x="7913142" y="3167052"/>
            <a:ext cx="714785" cy="775037"/>
          </a:xfrm>
          <a:prstGeom prst="rect">
            <a:avLst/>
          </a:prstGeom>
          <a:solidFill>
            <a:srgbClr val="90E0FC"/>
          </a:solidFill>
        </p:spPr>
      </p:pic>
      <p:pic>
        <p:nvPicPr>
          <p:cNvPr id="101" name="Picture 100" descr="A green and white logo&#10;&#10;Description automatically generated with low confidence">
            <a:extLst>
              <a:ext uri="{FF2B5EF4-FFF2-40B4-BE49-F238E27FC236}">
                <a16:creationId xmlns:a16="http://schemas.microsoft.com/office/drawing/2014/main" id="{6F10BBD1-D323-B338-FF87-6F61DFB1947A}"/>
              </a:ext>
            </a:extLst>
          </p:cNvPr>
          <p:cNvPicPr>
            <a:picLocks noChangeAspect="1"/>
          </p:cNvPicPr>
          <p:nvPr/>
        </p:nvPicPr>
        <p:blipFill rotWithShape="1">
          <a:blip r:embed="rId88">
            <a:extLst>
              <a:ext uri="{28A0092B-C50C-407E-A947-70E740481C1C}">
                <a14:useLocalDpi xmlns:a14="http://schemas.microsoft.com/office/drawing/2010/main" val="0"/>
              </a:ext>
            </a:extLst>
          </a:blip>
          <a:srcRect l="26963" t="7259" r="26752" b="6105"/>
          <a:stretch/>
        </p:blipFill>
        <p:spPr>
          <a:xfrm>
            <a:off x="10442290" y="3666783"/>
            <a:ext cx="441565" cy="637463"/>
          </a:xfrm>
          <a:prstGeom prst="flowChartConnector">
            <a:avLst/>
          </a:prstGeom>
          <a:solidFill>
            <a:srgbClr val="90E0FC"/>
          </a:solidFill>
        </p:spPr>
      </p:pic>
      <p:pic>
        <p:nvPicPr>
          <p:cNvPr id="102" name="Picture 101" descr="A picture containing text, font, graphics, graphic design&#10;&#10;Description automatically generated">
            <a:extLst>
              <a:ext uri="{FF2B5EF4-FFF2-40B4-BE49-F238E27FC236}">
                <a16:creationId xmlns:a16="http://schemas.microsoft.com/office/drawing/2014/main" id="{8B668EDD-8EE2-21B9-F4D9-81E2ADCE6C52}"/>
              </a:ext>
            </a:extLst>
          </p:cNvPr>
          <p:cNvPicPr>
            <a:picLocks noChangeAspect="1"/>
          </p:cNvPicPr>
          <p:nvPr/>
        </p:nvPicPr>
        <p:blipFill>
          <a:blip r:embed="rId89" cstate="print">
            <a:extLst>
              <a:ext uri="{28A0092B-C50C-407E-A947-70E740481C1C}">
                <a14:useLocalDpi xmlns:a14="http://schemas.microsoft.com/office/drawing/2010/main" val="0"/>
              </a:ext>
            </a:extLst>
          </a:blip>
          <a:stretch>
            <a:fillRect/>
          </a:stretch>
        </p:blipFill>
        <p:spPr>
          <a:xfrm>
            <a:off x="6085462" y="6060357"/>
            <a:ext cx="967820" cy="607370"/>
          </a:xfrm>
          <a:prstGeom prst="rect">
            <a:avLst/>
          </a:prstGeom>
          <a:solidFill>
            <a:srgbClr val="90E0FC"/>
          </a:solidFill>
        </p:spPr>
      </p:pic>
      <p:pic>
        <p:nvPicPr>
          <p:cNvPr id="103" name="Picture 102" descr="A grey and blue text over a lighthouse&#10;&#10;Description automatically generated">
            <a:extLst>
              <a:ext uri="{FF2B5EF4-FFF2-40B4-BE49-F238E27FC236}">
                <a16:creationId xmlns:a16="http://schemas.microsoft.com/office/drawing/2014/main" id="{1664EF1B-B6D4-ECB5-FF8A-0E6734AEB5A2}"/>
              </a:ext>
            </a:extLst>
          </p:cNvPr>
          <p:cNvPicPr>
            <a:picLocks noChangeAspect="1"/>
          </p:cNvPicPr>
          <p:nvPr/>
        </p:nvPicPr>
        <p:blipFill rotWithShape="1">
          <a:blip r:embed="rId90" cstate="print">
            <a:extLst>
              <a:ext uri="{28A0092B-C50C-407E-A947-70E740481C1C}">
                <a14:useLocalDpi xmlns:a14="http://schemas.microsoft.com/office/drawing/2010/main" val="0"/>
              </a:ext>
            </a:extLst>
          </a:blip>
          <a:srcRect l="-6633" t="-27528" r="-7883" b="-42070"/>
          <a:stretch/>
        </p:blipFill>
        <p:spPr>
          <a:xfrm>
            <a:off x="7231091" y="4121011"/>
            <a:ext cx="1118173" cy="551576"/>
          </a:xfrm>
          <a:prstGeom prst="rect">
            <a:avLst/>
          </a:prstGeom>
          <a:solidFill>
            <a:srgbClr val="90E0FC"/>
          </a:solidFill>
        </p:spPr>
      </p:pic>
      <p:pic>
        <p:nvPicPr>
          <p:cNvPr id="104" name="Picture 2">
            <a:extLst>
              <a:ext uri="{FF2B5EF4-FFF2-40B4-BE49-F238E27FC236}">
                <a16:creationId xmlns:a16="http://schemas.microsoft.com/office/drawing/2014/main" id="{C97011DF-624B-31BB-25B0-46F50E8770DA}"/>
              </a:ext>
            </a:extLst>
          </p:cNvPr>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9251615" y="4712572"/>
            <a:ext cx="1132064" cy="457044"/>
          </a:xfrm>
          <a:prstGeom prst="rect">
            <a:avLst/>
          </a:prstGeom>
          <a:solidFill>
            <a:srgbClr val="90E0FC"/>
          </a:solidFill>
        </p:spPr>
      </p:pic>
      <p:pic>
        <p:nvPicPr>
          <p:cNvPr id="2" name="Picture 1" descr="A logo for a home start&#10;&#10;Description automatically generated">
            <a:extLst>
              <a:ext uri="{FF2B5EF4-FFF2-40B4-BE49-F238E27FC236}">
                <a16:creationId xmlns:a16="http://schemas.microsoft.com/office/drawing/2014/main" id="{B8CBE909-E637-8D1B-DF1C-4D4EB40424D5}"/>
              </a:ext>
            </a:extLst>
          </p:cNvPr>
          <p:cNvPicPr>
            <a:picLocks noChangeAspect="1"/>
          </p:cNvPicPr>
          <p:nvPr/>
        </p:nvPicPr>
        <p:blipFill rotWithShape="1">
          <a:blip r:embed="rId92" cstate="print">
            <a:extLst>
              <a:ext uri="{28A0092B-C50C-407E-A947-70E740481C1C}">
                <a14:useLocalDpi xmlns:a14="http://schemas.microsoft.com/office/drawing/2010/main" val="0"/>
              </a:ext>
            </a:extLst>
          </a:blip>
          <a:srcRect l="-11413" t="-50865" r="-23032" b="-44322"/>
          <a:stretch/>
        </p:blipFill>
        <p:spPr>
          <a:xfrm>
            <a:off x="3989580" y="2679419"/>
            <a:ext cx="934609" cy="912489"/>
          </a:xfrm>
          <a:prstGeom prst="rect">
            <a:avLst/>
          </a:prstGeom>
        </p:spPr>
      </p:pic>
      <p:pic>
        <p:nvPicPr>
          <p:cNvPr id="3" name="Picture 2" descr="A close-up of a logo&#10;&#10;Description automatically generated">
            <a:extLst>
              <a:ext uri="{FF2B5EF4-FFF2-40B4-BE49-F238E27FC236}">
                <a16:creationId xmlns:a16="http://schemas.microsoft.com/office/drawing/2014/main" id="{2852AB34-F196-76EE-954A-6F9D9D223DD9}"/>
              </a:ext>
            </a:extLst>
          </p:cNvPr>
          <p:cNvPicPr>
            <a:picLocks noChangeAspect="1"/>
          </p:cNvPicPr>
          <p:nvPr/>
        </p:nvPicPr>
        <p:blipFill>
          <a:blip r:embed="rId93"/>
          <a:stretch>
            <a:fillRect/>
          </a:stretch>
        </p:blipFill>
        <p:spPr>
          <a:xfrm>
            <a:off x="8775831" y="3382756"/>
            <a:ext cx="771683" cy="644422"/>
          </a:xfrm>
          <a:prstGeom prst="rect">
            <a:avLst/>
          </a:prstGeom>
        </p:spPr>
      </p:pic>
      <p:pic>
        <p:nvPicPr>
          <p:cNvPr id="4" name="Picture 2" descr="Image result for youth ngage">
            <a:extLst>
              <a:ext uri="{FF2B5EF4-FFF2-40B4-BE49-F238E27FC236}">
                <a16:creationId xmlns:a16="http://schemas.microsoft.com/office/drawing/2014/main" id="{A3851485-4B5D-D5AF-2A9C-BE21C63F8946}"/>
              </a:ext>
            </a:extLst>
          </p:cNvPr>
          <p:cNvPicPr>
            <a:picLocks noChangeAspect="1" noChangeArrowheads="1"/>
          </p:cNvPicPr>
          <p:nvPr/>
        </p:nvPicPr>
        <p:blipFill>
          <a:blip r:embed="rId94" cstate="print">
            <a:extLst>
              <a:ext uri="{28A0092B-C50C-407E-A947-70E740481C1C}">
                <a14:useLocalDpi xmlns:a14="http://schemas.microsoft.com/office/drawing/2010/main" val="0"/>
              </a:ext>
            </a:extLst>
          </a:blip>
          <a:srcRect/>
          <a:stretch>
            <a:fillRect/>
          </a:stretch>
        </p:blipFill>
        <p:spPr bwMode="auto">
          <a:xfrm>
            <a:off x="2230838" y="3376459"/>
            <a:ext cx="691221" cy="6744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E79A4AB-5740-B365-E65E-80948760FF7E}"/>
              </a:ext>
            </a:extLst>
          </p:cNvPr>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920903" y="4338985"/>
            <a:ext cx="794055" cy="5349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white square with black text&#10;&#10;Description automatically generated">
            <a:extLst>
              <a:ext uri="{FF2B5EF4-FFF2-40B4-BE49-F238E27FC236}">
                <a16:creationId xmlns:a16="http://schemas.microsoft.com/office/drawing/2014/main" id="{AB04F3A3-FA47-26C8-38D3-C3361B0C564E}"/>
              </a:ext>
            </a:extLst>
          </p:cNvPr>
          <p:cNvPicPr>
            <a:picLocks noChangeAspect="1"/>
          </p:cNvPicPr>
          <p:nvPr/>
        </p:nvPicPr>
        <p:blipFill>
          <a:blip r:embed="rId96">
            <a:extLst>
              <a:ext uri="{28A0092B-C50C-407E-A947-70E740481C1C}">
                <a14:useLocalDpi xmlns:a14="http://schemas.microsoft.com/office/drawing/2010/main" val="0"/>
              </a:ext>
            </a:extLst>
          </a:blip>
          <a:stretch>
            <a:fillRect/>
          </a:stretch>
        </p:blipFill>
        <p:spPr>
          <a:xfrm>
            <a:off x="2786304" y="5274989"/>
            <a:ext cx="934609" cy="956514"/>
          </a:xfrm>
          <a:prstGeom prst="rect">
            <a:avLst/>
          </a:prstGeom>
        </p:spPr>
      </p:pic>
      <p:pic>
        <p:nvPicPr>
          <p:cNvPr id="6" name="Picture 5" descr="A blue and orange logo&#10;&#10;Description automatically generated">
            <a:extLst>
              <a:ext uri="{FF2B5EF4-FFF2-40B4-BE49-F238E27FC236}">
                <a16:creationId xmlns:a16="http://schemas.microsoft.com/office/drawing/2014/main" id="{63DCE63F-48FA-925F-9460-31DD9F0ED2FD}"/>
              </a:ext>
            </a:extLst>
          </p:cNvPr>
          <p:cNvPicPr>
            <a:picLocks noChangeAspect="1"/>
          </p:cNvPicPr>
          <p:nvPr/>
        </p:nvPicPr>
        <p:blipFill>
          <a:blip r:embed="rId97" cstate="print">
            <a:extLst>
              <a:ext uri="{28A0092B-C50C-407E-A947-70E740481C1C}">
                <a14:useLocalDpi xmlns:a14="http://schemas.microsoft.com/office/drawing/2010/main" val="0"/>
              </a:ext>
            </a:extLst>
          </a:blip>
          <a:stretch>
            <a:fillRect/>
          </a:stretch>
        </p:blipFill>
        <p:spPr>
          <a:xfrm>
            <a:off x="1714800" y="4552905"/>
            <a:ext cx="1107288" cy="1091755"/>
          </a:xfrm>
          <a:prstGeom prst="rect">
            <a:avLst/>
          </a:prstGeom>
        </p:spPr>
      </p:pic>
    </p:spTree>
    <p:extLst>
      <p:ext uri="{BB962C8B-B14F-4D97-AF65-F5344CB8AC3E}">
        <p14:creationId xmlns:p14="http://schemas.microsoft.com/office/powerpoint/2010/main" val="1187125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D5121633-34BA-4F5B-971A-656B1F8A7A54}"/>
              </a:ext>
            </a:extLst>
          </p:cNvPr>
          <p:cNvSpPr>
            <a:spLocks noGrp="1"/>
          </p:cNvSpPr>
          <p:nvPr>
            <p:ph type="title"/>
          </p:nvPr>
        </p:nvSpPr>
        <p:spPr>
          <a:xfrm>
            <a:off x="203401" y="144558"/>
            <a:ext cx="2254413" cy="1211003"/>
          </a:xfrm>
          <a:prstGeom prst="rect">
            <a:avLst/>
          </a:prstGeom>
        </p:spPr>
        <p:txBody>
          <a:bodyPr anchor="t">
            <a:normAutofit fontScale="90000"/>
          </a:bodyPr>
          <a:lstStyle/>
          <a:p>
            <a:pPr algn="ctr"/>
            <a:r>
              <a:rPr lang="en-GB" dirty="0"/>
              <a:t>Web Referral Form</a:t>
            </a:r>
          </a:p>
        </p:txBody>
      </p:sp>
      <p:sp>
        <p:nvSpPr>
          <p:cNvPr id="12" name="Slide Number Placeholder 4">
            <a:extLst>
              <a:ext uri="{FF2B5EF4-FFF2-40B4-BE49-F238E27FC236}">
                <a16:creationId xmlns:a16="http://schemas.microsoft.com/office/drawing/2014/main" id="{0545BF23-78A9-4224-952E-EEF9767B1E8B}"/>
              </a:ext>
            </a:extLst>
          </p:cNvPr>
          <p:cNvSpPr>
            <a:spLocks noGrp="1"/>
          </p:cNvSpPr>
          <p:nvPr>
            <p:ph type="sldNum" sz="quarter" idx="12"/>
          </p:nvPr>
        </p:nvSpPr>
        <p:spPr>
          <a:xfrm>
            <a:off x="8610600" y="6332402"/>
            <a:ext cx="3170976"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5452B25-2BA5-41FF-9718-90E0D58FDD67}" type="slidenum">
              <a:rPr kumimoji="0" lang="en-GB" sz="900" b="1" i="0" u="none" strike="noStrike" kern="1200" cap="none" spc="0" normalizeH="0" baseline="0" noProof="0" smtClean="0">
                <a:ln>
                  <a:noFill/>
                </a:ln>
                <a:solidFill>
                  <a:srgbClr val="1439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GB" sz="900" b="1" i="0" u="none" strike="noStrike" kern="1200" cap="none" spc="0" normalizeH="0" baseline="0" noProof="0" dirty="0">
              <a:ln>
                <a:noFill/>
              </a:ln>
              <a:solidFill>
                <a:srgbClr val="14396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C1CA382-990F-441D-AF03-33FC822787E0}"/>
              </a:ext>
            </a:extLst>
          </p:cNvPr>
          <p:cNvPicPr>
            <a:picLocks noChangeAspect="1"/>
          </p:cNvPicPr>
          <p:nvPr/>
        </p:nvPicPr>
        <p:blipFill rotWithShape="1">
          <a:blip r:embed="rId3"/>
          <a:srcRect l="29774" t="8696" r="32416" b="6755"/>
          <a:stretch/>
        </p:blipFill>
        <p:spPr>
          <a:xfrm>
            <a:off x="2457814" y="34753"/>
            <a:ext cx="4553628" cy="6788495"/>
          </a:xfrm>
          <a:prstGeom prst="rect">
            <a:avLst/>
          </a:prstGeom>
          <a:solidFill>
            <a:schemeClr val="accent1"/>
          </a:solidFill>
          <a:ln>
            <a:solidFill>
              <a:schemeClr val="accent1"/>
            </a:solidFill>
          </a:ln>
        </p:spPr>
      </p:pic>
      <p:sp>
        <p:nvSpPr>
          <p:cNvPr id="2" name="Arrow: Left 1">
            <a:extLst>
              <a:ext uri="{FF2B5EF4-FFF2-40B4-BE49-F238E27FC236}">
                <a16:creationId xmlns:a16="http://schemas.microsoft.com/office/drawing/2014/main" id="{EF187248-B7BF-429F-A2FB-58CA1B6B3A91}"/>
              </a:ext>
            </a:extLst>
          </p:cNvPr>
          <p:cNvSpPr/>
          <p:nvPr/>
        </p:nvSpPr>
        <p:spPr>
          <a:xfrm>
            <a:off x="6517077" y="34752"/>
            <a:ext cx="2876305" cy="10874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a:ea typeface="+mn-ea"/>
                <a:cs typeface="+mn-cs"/>
              </a:rPr>
              <a:t>Advise that basic customer information about participating in debt advice journey is shared with Creditor if consent given</a:t>
            </a:r>
          </a:p>
        </p:txBody>
      </p:sp>
      <p:pic>
        <p:nvPicPr>
          <p:cNvPr id="8" name="Picture 7">
            <a:extLst>
              <a:ext uri="{FF2B5EF4-FFF2-40B4-BE49-F238E27FC236}">
                <a16:creationId xmlns:a16="http://schemas.microsoft.com/office/drawing/2014/main" id="{45AF2274-D2FF-4CC5-AD69-606BEC391206}"/>
              </a:ext>
            </a:extLst>
          </p:cNvPr>
          <p:cNvPicPr>
            <a:picLocks noChangeAspect="1"/>
          </p:cNvPicPr>
          <p:nvPr/>
        </p:nvPicPr>
        <p:blipFill rotWithShape="1">
          <a:blip r:embed="rId4"/>
          <a:srcRect l="36636" t="67439" r="43139" b="11814"/>
          <a:stretch/>
        </p:blipFill>
        <p:spPr>
          <a:xfrm>
            <a:off x="7192919" y="3207385"/>
            <a:ext cx="4012037" cy="2743835"/>
          </a:xfrm>
          <a:prstGeom prst="rect">
            <a:avLst/>
          </a:prstGeom>
          <a:ln>
            <a:solidFill>
              <a:schemeClr val="accent1"/>
            </a:solidFill>
          </a:ln>
        </p:spPr>
      </p:pic>
      <p:sp>
        <p:nvSpPr>
          <p:cNvPr id="9" name="Arrow: Left 8">
            <a:extLst>
              <a:ext uri="{FF2B5EF4-FFF2-40B4-BE49-F238E27FC236}">
                <a16:creationId xmlns:a16="http://schemas.microsoft.com/office/drawing/2014/main" id="{20337DB7-D4FF-46ED-AC95-4324FE560744}"/>
              </a:ext>
            </a:extLst>
          </p:cNvPr>
          <p:cNvSpPr/>
          <p:nvPr/>
        </p:nvSpPr>
        <p:spPr>
          <a:xfrm>
            <a:off x="5367467" y="847448"/>
            <a:ext cx="1456772" cy="9776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a:ea typeface="+mn-ea"/>
                <a:cs typeface="+mn-cs"/>
              </a:rPr>
              <a:t>Optional for Creditor to include a customer ref</a:t>
            </a:r>
          </a:p>
        </p:txBody>
      </p:sp>
      <p:sp>
        <p:nvSpPr>
          <p:cNvPr id="7" name="Oval 6">
            <a:extLst>
              <a:ext uri="{FF2B5EF4-FFF2-40B4-BE49-F238E27FC236}">
                <a16:creationId xmlns:a16="http://schemas.microsoft.com/office/drawing/2014/main" id="{25CED412-AC74-42A8-9E3D-8A58ECCB8B21}"/>
              </a:ext>
            </a:extLst>
          </p:cNvPr>
          <p:cNvSpPr/>
          <p:nvPr/>
        </p:nvSpPr>
        <p:spPr>
          <a:xfrm>
            <a:off x="2639291" y="5832764"/>
            <a:ext cx="1835727" cy="4996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 name="Straight Arrow Connector 10">
            <a:extLst>
              <a:ext uri="{FF2B5EF4-FFF2-40B4-BE49-F238E27FC236}">
                <a16:creationId xmlns:a16="http://schemas.microsoft.com/office/drawing/2014/main" id="{DF121F2A-43A3-4C61-940D-C2EE5B0CBDF4}"/>
              </a:ext>
            </a:extLst>
          </p:cNvPr>
          <p:cNvCxnSpPr>
            <a:stCxn id="7" idx="6"/>
          </p:cNvCxnSpPr>
          <p:nvPr/>
        </p:nvCxnSpPr>
        <p:spPr>
          <a:xfrm flipV="1">
            <a:off x="4475018" y="5237018"/>
            <a:ext cx="3193473" cy="845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ADB6FA25-8D39-6139-6BB9-05CFAFBFF8E0}"/>
                  </a:ext>
                </a:extLst>
              </p14:cNvPr>
              <p14:cNvContentPartPr/>
              <p14:nvPr/>
            </p14:nvContentPartPr>
            <p14:xfrm>
              <a:off x="246020" y="1231735"/>
              <a:ext cx="360" cy="360"/>
            </p14:xfrm>
          </p:contentPart>
        </mc:Choice>
        <mc:Fallback xmlns="">
          <p:pic>
            <p:nvPicPr>
              <p:cNvPr id="3" name="Ink 2">
                <a:extLst>
                  <a:ext uri="{FF2B5EF4-FFF2-40B4-BE49-F238E27FC236}">
                    <a16:creationId xmlns:a16="http://schemas.microsoft.com/office/drawing/2014/main" id="{ADB6FA25-8D39-6139-6BB9-05CFAFBFF8E0}"/>
                  </a:ext>
                </a:extLst>
              </p:cNvPr>
              <p:cNvPicPr/>
              <p:nvPr/>
            </p:nvPicPr>
            <p:blipFill>
              <a:blip r:embed="rId6"/>
              <a:stretch>
                <a:fillRect/>
              </a:stretch>
            </p:blipFill>
            <p:spPr>
              <a:xfrm>
                <a:off x="237380" y="1223095"/>
                <a:ext cx="18000" cy="18000"/>
              </a:xfrm>
              <a:prstGeom prst="rect">
                <a:avLst/>
              </a:prstGeom>
            </p:spPr>
          </p:pic>
        </mc:Fallback>
      </mc:AlternateContent>
    </p:spTree>
    <p:extLst>
      <p:ext uri="{BB962C8B-B14F-4D97-AF65-F5344CB8AC3E}">
        <p14:creationId xmlns:p14="http://schemas.microsoft.com/office/powerpoint/2010/main" val="354701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F717B3-6969-4CF9-BF19-E76BE4E7A3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52B25-2BA5-41FF-9718-90E0D58FDD67}" type="slidenum">
              <a:rPr kumimoji="0" lang="en-GB" sz="900" b="1" i="0" u="none" strike="noStrike" kern="1200" cap="none" spc="0" normalizeH="0" baseline="0" noProof="0" smtClean="0">
                <a:ln>
                  <a:noFill/>
                </a:ln>
                <a:solidFill>
                  <a:srgbClr val="1439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900" b="1" i="0" u="none" strike="noStrike" kern="1200" cap="none" spc="0" normalizeH="0" baseline="0" noProof="0" dirty="0">
              <a:ln>
                <a:noFill/>
              </a:ln>
              <a:solidFill>
                <a:srgbClr val="143960"/>
              </a:solidFill>
              <a:effectLst/>
              <a:uLnTx/>
              <a:uFillTx/>
              <a:latin typeface="Calibri"/>
              <a:ea typeface="+mn-ea"/>
              <a:cs typeface="+mn-cs"/>
            </a:endParaRPr>
          </a:p>
        </p:txBody>
      </p:sp>
      <p:sp>
        <p:nvSpPr>
          <p:cNvPr id="10" name="Title 1">
            <a:extLst>
              <a:ext uri="{FF2B5EF4-FFF2-40B4-BE49-F238E27FC236}">
                <a16:creationId xmlns:a16="http://schemas.microsoft.com/office/drawing/2014/main" id="{7DDC6D26-EEF5-42AD-9443-B76601A228A9}"/>
              </a:ext>
            </a:extLst>
          </p:cNvPr>
          <p:cNvSpPr txBox="1">
            <a:spLocks/>
          </p:cNvSpPr>
          <p:nvPr/>
        </p:nvSpPr>
        <p:spPr>
          <a:xfrm>
            <a:off x="589810" y="209861"/>
            <a:ext cx="5816757" cy="519774"/>
          </a:xfrm>
          <a:prstGeom prst="rect">
            <a:avLst/>
          </a:prstGeom>
        </p:spPr>
        <p:txBody>
          <a:bodyPr vert="horz" lIns="0" tIns="0" rIns="0" bIns="0" rtlCol="0" anchor="t" anchorCtr="0">
            <a:normAutofit fontScale="55000" lnSpcReduction="20000"/>
          </a:bodyPr>
          <a:lstStyle>
            <a:lvl1pPr algn="l" defTabSz="685800" rtl="0" eaLnBrk="1" latinLnBrk="0" hangingPunct="1">
              <a:lnSpc>
                <a:spcPts val="3200"/>
              </a:lnSpc>
              <a:spcBef>
                <a:spcPct val="0"/>
              </a:spcBef>
              <a:buNone/>
              <a:defRPr sz="3000" b="1"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85800" rtl="0" eaLnBrk="1" fontAlgn="auto" latinLnBrk="0" hangingPunct="1">
              <a:lnSpc>
                <a:spcPts val="3200"/>
              </a:lnSpc>
              <a:spcBef>
                <a:spcPct val="0"/>
              </a:spcBef>
              <a:spcAft>
                <a:spcPts val="0"/>
              </a:spcAft>
              <a:buClrTx/>
              <a:buSzTx/>
              <a:buFontTx/>
              <a:buNone/>
              <a:tabLst/>
              <a:defRPr/>
            </a:pPr>
            <a:r>
              <a:rPr kumimoji="0" lang="en-GB" sz="3500" b="1" i="0" u="none" strike="noStrike" kern="1200" cap="none" spc="0" normalizeH="0" baseline="0" noProof="0" dirty="0">
                <a:ln>
                  <a:noFill/>
                </a:ln>
                <a:solidFill>
                  <a:srgbClr val="143960"/>
                </a:solidFill>
                <a:effectLst/>
                <a:uLnTx/>
                <a:uFillTx/>
                <a:latin typeface="Calibri"/>
                <a:ea typeface="+mj-ea"/>
                <a:cs typeface="+mj-cs"/>
              </a:rPr>
              <a:t>Money Adviser Network – customer self referral form</a:t>
            </a:r>
          </a:p>
        </p:txBody>
      </p:sp>
      <p:sp>
        <p:nvSpPr>
          <p:cNvPr id="13" name="TextBox 12">
            <a:extLst>
              <a:ext uri="{FF2B5EF4-FFF2-40B4-BE49-F238E27FC236}">
                <a16:creationId xmlns:a16="http://schemas.microsoft.com/office/drawing/2014/main" id="{601C1FAA-2432-4323-ACB1-99624765B9B1}"/>
              </a:ext>
            </a:extLst>
          </p:cNvPr>
          <p:cNvSpPr txBox="1"/>
          <p:nvPr/>
        </p:nvSpPr>
        <p:spPr>
          <a:xfrm>
            <a:off x="9378960" y="1674017"/>
            <a:ext cx="2578308"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Customers can self serve and request an immediate or scheduled call back from a debt adviser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Or can opt to ‘self-help via on-line debt advice tools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Suitable for all customer communication channels (Websites, letters text messaging)</a:t>
            </a:r>
          </a:p>
        </p:txBody>
      </p:sp>
      <p:pic>
        <p:nvPicPr>
          <p:cNvPr id="4" name="Picture 3">
            <a:extLst>
              <a:ext uri="{FF2B5EF4-FFF2-40B4-BE49-F238E27FC236}">
                <a16:creationId xmlns:a16="http://schemas.microsoft.com/office/drawing/2014/main" id="{648B9EFD-14E3-4AAF-92FC-9D931EF205BD}"/>
              </a:ext>
            </a:extLst>
          </p:cNvPr>
          <p:cNvPicPr>
            <a:picLocks noChangeAspect="1"/>
          </p:cNvPicPr>
          <p:nvPr/>
        </p:nvPicPr>
        <p:blipFill rotWithShape="1">
          <a:blip r:embed="rId3"/>
          <a:srcRect l="14688" t="8060" r="16854" b="5473"/>
          <a:stretch/>
        </p:blipFill>
        <p:spPr>
          <a:xfrm>
            <a:off x="589810" y="767575"/>
            <a:ext cx="5988411" cy="5042568"/>
          </a:xfrm>
          <a:prstGeom prst="rect">
            <a:avLst/>
          </a:prstGeom>
          <a:ln>
            <a:solidFill>
              <a:schemeClr val="accent1"/>
            </a:solidFill>
          </a:ln>
        </p:spPr>
      </p:pic>
      <p:pic>
        <p:nvPicPr>
          <p:cNvPr id="17" name="Picture 16">
            <a:extLst>
              <a:ext uri="{FF2B5EF4-FFF2-40B4-BE49-F238E27FC236}">
                <a16:creationId xmlns:a16="http://schemas.microsoft.com/office/drawing/2014/main" id="{88E58859-8B2A-4DD2-8989-06B688DF56D3}"/>
              </a:ext>
            </a:extLst>
          </p:cNvPr>
          <p:cNvPicPr>
            <a:picLocks noChangeAspect="1"/>
          </p:cNvPicPr>
          <p:nvPr/>
        </p:nvPicPr>
        <p:blipFill rotWithShape="1">
          <a:blip r:embed="rId4"/>
          <a:srcRect l="15657" t="8283" r="22525" b="11191"/>
          <a:stretch/>
        </p:blipFill>
        <p:spPr>
          <a:xfrm>
            <a:off x="4031673" y="1575408"/>
            <a:ext cx="5477855" cy="4756994"/>
          </a:xfrm>
          <a:prstGeom prst="rect">
            <a:avLst/>
          </a:prstGeom>
          <a:ln>
            <a:solidFill>
              <a:schemeClr val="accent1"/>
            </a:solidFill>
          </a:ln>
        </p:spPr>
      </p:pic>
    </p:spTree>
    <p:extLst>
      <p:ext uri="{BB962C8B-B14F-4D97-AF65-F5344CB8AC3E}">
        <p14:creationId xmlns:p14="http://schemas.microsoft.com/office/powerpoint/2010/main" val="78717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FB8C3E-4B48-0184-17BD-05DE2E4BBCBB}"/>
              </a:ext>
            </a:extLst>
          </p:cNvPr>
          <p:cNvSpPr/>
          <p:nvPr/>
        </p:nvSpPr>
        <p:spPr>
          <a:xfrm>
            <a:off x="-1" y="0"/>
            <a:ext cx="12192000"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6B9FC2A-1FF6-00A7-9189-BB8F8EF7FA02}"/>
              </a:ext>
            </a:extLst>
          </p:cNvPr>
          <p:cNvSpPr/>
          <p:nvPr/>
        </p:nvSpPr>
        <p:spPr>
          <a:xfrm>
            <a:off x="1029477" y="1271048"/>
            <a:ext cx="10506270" cy="3660181"/>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GB" sz="3200" b="1" dirty="0">
              <a:solidFill>
                <a:schemeClr val="tx1"/>
              </a:solidFill>
            </a:endParaRPr>
          </a:p>
          <a:p>
            <a:pPr marL="457200" indent="-457200">
              <a:buFont typeface="Arial" panose="020B0604020202020204" pitchFamily="34" charset="0"/>
              <a:buChar char="•"/>
            </a:pPr>
            <a:r>
              <a:rPr lang="en-GB" sz="3200" b="1" dirty="0">
                <a:solidFill>
                  <a:schemeClr val="tx1"/>
                </a:solidFill>
              </a:rPr>
              <a:t>Feeling confident in giving money guidance</a:t>
            </a:r>
          </a:p>
          <a:p>
            <a:pPr marL="457200" indent="-457200">
              <a:buFont typeface="Arial" panose="020B0604020202020204" pitchFamily="34" charset="0"/>
              <a:buChar char="•"/>
            </a:pPr>
            <a:r>
              <a:rPr lang="en-GB" sz="3200" b="1" dirty="0">
                <a:solidFill>
                  <a:schemeClr val="tx1"/>
                </a:solidFill>
              </a:rPr>
              <a:t>20 hours online learning</a:t>
            </a:r>
          </a:p>
          <a:p>
            <a:pPr marL="457200" indent="-457200">
              <a:buFont typeface="Arial" panose="020B0604020202020204" pitchFamily="34" charset="0"/>
              <a:buChar char="•"/>
            </a:pPr>
            <a:r>
              <a:rPr lang="en-GB" sz="3200" b="1" dirty="0">
                <a:solidFill>
                  <a:schemeClr val="tx1"/>
                </a:solidFill>
              </a:rPr>
              <a:t>City and Guilds accreditation</a:t>
            </a:r>
          </a:p>
          <a:p>
            <a:pPr marL="457200" indent="-457200">
              <a:buFont typeface="Arial" panose="020B0604020202020204" pitchFamily="34" charset="0"/>
              <a:buChar char="•"/>
            </a:pPr>
            <a:r>
              <a:rPr lang="en-GB" sz="3200" b="1" dirty="0">
                <a:solidFill>
                  <a:schemeClr val="tx1"/>
                </a:solidFill>
              </a:rPr>
              <a:t>Access to an online hub</a:t>
            </a:r>
          </a:p>
          <a:p>
            <a:pPr marL="457200" indent="-457200">
              <a:buFont typeface="Arial" panose="020B0604020202020204" pitchFamily="34" charset="0"/>
              <a:buChar char="•"/>
            </a:pPr>
            <a:r>
              <a:rPr lang="en-GB" sz="3200" b="1" dirty="0">
                <a:solidFill>
                  <a:schemeClr val="tx1"/>
                </a:solidFill>
              </a:rPr>
              <a:t>Free </a:t>
            </a:r>
            <a:r>
              <a:rPr lang="en-GB" sz="3200" b="1">
                <a:solidFill>
                  <a:schemeClr val="tx1"/>
                </a:solidFill>
              </a:rPr>
              <a:t>to access </a:t>
            </a:r>
            <a:endParaRPr lang="en-GB" sz="3200" b="1" dirty="0">
              <a:solidFill>
                <a:schemeClr val="tx1"/>
              </a:solidFill>
            </a:endParaRPr>
          </a:p>
        </p:txBody>
      </p:sp>
      <p:sp>
        <p:nvSpPr>
          <p:cNvPr id="6" name="Rectangle 5">
            <a:extLst>
              <a:ext uri="{FF2B5EF4-FFF2-40B4-BE49-F238E27FC236}">
                <a16:creationId xmlns:a16="http://schemas.microsoft.com/office/drawing/2014/main" id="{AE12167F-6AD4-29F5-DFB4-EBFF860FC34D}"/>
              </a:ext>
            </a:extLst>
          </p:cNvPr>
          <p:cNvSpPr/>
          <p:nvPr/>
        </p:nvSpPr>
        <p:spPr>
          <a:xfrm>
            <a:off x="1029477" y="344066"/>
            <a:ext cx="10506270" cy="70562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Money Guiders Enrolment Sessions</a:t>
            </a:r>
          </a:p>
        </p:txBody>
      </p:sp>
      <p:sp>
        <p:nvSpPr>
          <p:cNvPr id="9" name="Rectangle 8">
            <a:extLst>
              <a:ext uri="{FF2B5EF4-FFF2-40B4-BE49-F238E27FC236}">
                <a16:creationId xmlns:a16="http://schemas.microsoft.com/office/drawing/2014/main" id="{E2F4207B-3D1A-42C8-18F8-CA3E00158BEA}"/>
              </a:ext>
            </a:extLst>
          </p:cNvPr>
          <p:cNvSpPr/>
          <p:nvPr/>
        </p:nvSpPr>
        <p:spPr>
          <a:xfrm>
            <a:off x="1105045" y="5182064"/>
            <a:ext cx="10430701" cy="563526"/>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Any questions email referkent@kent.gov.uk</a:t>
            </a:r>
          </a:p>
        </p:txBody>
      </p:sp>
    </p:spTree>
    <p:extLst>
      <p:ext uri="{BB962C8B-B14F-4D97-AF65-F5344CB8AC3E}">
        <p14:creationId xmlns:p14="http://schemas.microsoft.com/office/powerpoint/2010/main" val="4064933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Shape, rectangle&#10;&#10;Description automatically generated">
            <a:extLst>
              <a:ext uri="{FF2B5EF4-FFF2-40B4-BE49-F238E27FC236}">
                <a16:creationId xmlns:a16="http://schemas.microsoft.com/office/drawing/2014/main" id="{9D57B3F2-FC39-C8C1-700D-18145382BE82}"/>
              </a:ext>
            </a:extLst>
          </p:cNvPr>
          <p:cNvPicPr>
            <a:picLocks noChangeAspect="1"/>
          </p:cNvPicPr>
          <p:nvPr/>
        </p:nvPicPr>
        <p:blipFill rotWithShape="1">
          <a:blip r:embed="rId3"/>
          <a:srcRect l="-10" t="17" r="-40" b="19095"/>
          <a:stretch/>
        </p:blipFill>
        <p:spPr>
          <a:xfrm>
            <a:off x="17250" y="-9489"/>
            <a:ext cx="12243416" cy="5541475"/>
          </a:xfrm>
          <a:prstGeom prst="rect">
            <a:avLst/>
          </a:prstGeom>
        </p:spPr>
      </p:pic>
      <p:pic>
        <p:nvPicPr>
          <p:cNvPr id="9" name="Picture 7" descr="A picture containing text&#10;&#10;Description automatically generated">
            <a:extLst>
              <a:ext uri="{FF2B5EF4-FFF2-40B4-BE49-F238E27FC236}">
                <a16:creationId xmlns:a16="http://schemas.microsoft.com/office/drawing/2014/main" id="{B39603E2-AD18-203F-A479-27149C0F7F04}"/>
              </a:ext>
            </a:extLst>
          </p:cNvPr>
          <p:cNvPicPr>
            <a:picLocks noChangeAspect="1"/>
          </p:cNvPicPr>
          <p:nvPr/>
        </p:nvPicPr>
        <p:blipFill>
          <a:blip r:embed="rId4"/>
          <a:stretch>
            <a:fillRect/>
          </a:stretch>
        </p:blipFill>
        <p:spPr>
          <a:xfrm>
            <a:off x="10424763" y="5653226"/>
            <a:ext cx="1242292" cy="929249"/>
          </a:xfrm>
          <a:prstGeom prst="rect">
            <a:avLst/>
          </a:prstGeom>
        </p:spPr>
      </p:pic>
      <p:pic>
        <p:nvPicPr>
          <p:cNvPr id="5" name="Picture 4" descr="Icon&#10;&#10;Description automatically generated">
            <a:extLst>
              <a:ext uri="{FF2B5EF4-FFF2-40B4-BE49-F238E27FC236}">
                <a16:creationId xmlns:a16="http://schemas.microsoft.com/office/drawing/2014/main" id="{1030028C-FE9F-1FB2-4FD8-AB81ACBCE5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831" y="5518806"/>
            <a:ext cx="1785601" cy="1232103"/>
          </a:xfrm>
          <a:prstGeom prst="rect">
            <a:avLst/>
          </a:prstGeom>
        </p:spPr>
      </p:pic>
      <p:pic>
        <p:nvPicPr>
          <p:cNvPr id="8" name="Picture 7" descr="ReferKent Logo">
            <a:extLst>
              <a:ext uri="{FF2B5EF4-FFF2-40B4-BE49-F238E27FC236}">
                <a16:creationId xmlns:a16="http://schemas.microsoft.com/office/drawing/2014/main" id="{D863ECF0-53DC-2BDF-318C-E2DB7A29E83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2857" y="5807938"/>
            <a:ext cx="3137749" cy="598650"/>
          </a:xfrm>
          <a:prstGeom prst="rect">
            <a:avLst/>
          </a:prstGeom>
          <a:noFill/>
          <a:ln>
            <a:noFill/>
          </a:ln>
        </p:spPr>
      </p:pic>
      <p:pic>
        <p:nvPicPr>
          <p:cNvPr id="13" name="Picture 14">
            <a:extLst>
              <a:ext uri="{FF2B5EF4-FFF2-40B4-BE49-F238E27FC236}">
                <a16:creationId xmlns:a16="http://schemas.microsoft.com/office/drawing/2014/main" id="{6E3B9C60-F5A5-C0B8-33AE-C2155C9C1241}"/>
              </a:ext>
            </a:extLst>
          </p:cNvPr>
          <p:cNvPicPr>
            <a:picLocks noChangeAspect="1"/>
          </p:cNvPicPr>
          <p:nvPr/>
        </p:nvPicPr>
        <p:blipFill>
          <a:blip r:embed="rId7"/>
          <a:stretch>
            <a:fillRect/>
          </a:stretch>
        </p:blipFill>
        <p:spPr>
          <a:xfrm>
            <a:off x="8415966" y="5846172"/>
            <a:ext cx="2143125" cy="590550"/>
          </a:xfrm>
          <a:prstGeom prst="rect">
            <a:avLst/>
          </a:prstGeom>
        </p:spPr>
      </p:pic>
      <p:sp>
        <p:nvSpPr>
          <p:cNvPr id="4" name="TextBox 3">
            <a:extLst>
              <a:ext uri="{FF2B5EF4-FFF2-40B4-BE49-F238E27FC236}">
                <a16:creationId xmlns:a16="http://schemas.microsoft.com/office/drawing/2014/main" id="{FCE04BFE-BC23-43F3-8CBC-25889D4AC6A3}"/>
              </a:ext>
            </a:extLst>
          </p:cNvPr>
          <p:cNvSpPr txBox="1"/>
          <p:nvPr/>
        </p:nvSpPr>
        <p:spPr>
          <a:xfrm>
            <a:off x="3303799" y="2761249"/>
            <a:ext cx="4689986" cy="369332"/>
          </a:xfrm>
          <a:prstGeom prst="rect">
            <a:avLst/>
          </a:prstGeom>
          <a:noFill/>
        </p:spPr>
        <p:txBody>
          <a:bodyPr wrap="square" rtlCol="0">
            <a:spAutoFit/>
          </a:bodyPr>
          <a:lstStyle/>
          <a:p>
            <a:endParaRPr lang="en-GB" dirty="0"/>
          </a:p>
        </p:txBody>
      </p:sp>
      <p:sp>
        <p:nvSpPr>
          <p:cNvPr id="6" name="Rectangle 5">
            <a:extLst>
              <a:ext uri="{FF2B5EF4-FFF2-40B4-BE49-F238E27FC236}">
                <a16:creationId xmlns:a16="http://schemas.microsoft.com/office/drawing/2014/main" id="{DDC36488-D92B-3A0B-6816-10B440971D35}"/>
              </a:ext>
            </a:extLst>
          </p:cNvPr>
          <p:cNvSpPr/>
          <p:nvPr/>
        </p:nvSpPr>
        <p:spPr>
          <a:xfrm>
            <a:off x="1243173" y="451412"/>
            <a:ext cx="9513870" cy="3138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t>Q&amp;A</a:t>
            </a:r>
          </a:p>
        </p:txBody>
      </p:sp>
      <p:sp>
        <p:nvSpPr>
          <p:cNvPr id="3" name="Rectangle 2">
            <a:extLst>
              <a:ext uri="{FF2B5EF4-FFF2-40B4-BE49-F238E27FC236}">
                <a16:creationId xmlns:a16="http://schemas.microsoft.com/office/drawing/2014/main" id="{EB17FFD2-1C55-CF37-CAB8-25CB25F0F83D}"/>
              </a:ext>
            </a:extLst>
          </p:cNvPr>
          <p:cNvSpPr/>
          <p:nvPr/>
        </p:nvSpPr>
        <p:spPr>
          <a:xfrm>
            <a:off x="745068" y="3894666"/>
            <a:ext cx="10668000" cy="1299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To onboard </a:t>
            </a:r>
            <a:r>
              <a:rPr lang="en-GB" sz="4000" dirty="0">
                <a:solidFill>
                  <a:schemeClr val="bg1"/>
                </a:solidFill>
              </a:rPr>
              <a:t>e-mail: </a:t>
            </a:r>
            <a:r>
              <a:rPr lang="en-GB" sz="4000" dirty="0">
                <a:solidFill>
                  <a:schemeClr val="bg1"/>
                </a:solidFill>
                <a:hlinkClick r:id="rId8">
                  <a:extLst>
                    <a:ext uri="{A12FA001-AC4F-418D-AE19-62706E023703}">
                      <ahyp:hlinkClr xmlns:ahyp="http://schemas.microsoft.com/office/drawing/2018/hyperlinkcolor" xmlns="" val="tx"/>
                    </a:ext>
                  </a:extLst>
                </a:hlinkClick>
              </a:rPr>
              <a:t>ReferKent@kent.gov.uk</a:t>
            </a:r>
            <a:endParaRPr lang="en-GB" sz="4000" dirty="0">
              <a:solidFill>
                <a:schemeClr val="bg1"/>
              </a:solidFill>
            </a:endParaRPr>
          </a:p>
          <a:p>
            <a:pPr algn="ctr"/>
            <a:r>
              <a:rPr lang="en-GB" sz="4000" dirty="0">
                <a:solidFill>
                  <a:schemeClr val="bg1"/>
                </a:solidFill>
              </a:rPr>
              <a:t>or click  </a:t>
            </a:r>
            <a:r>
              <a:rPr lang="en-GB" sz="4000" dirty="0">
                <a:solidFill>
                  <a:schemeClr val="bg1"/>
                </a:solidFill>
                <a:hlinkClick r:id="rId9">
                  <a:extLst>
                    <a:ext uri="{A12FA001-AC4F-418D-AE19-62706E023703}">
                      <ahyp:hlinkClr xmlns:ahyp="http://schemas.microsoft.com/office/drawing/2018/hyperlinkcolor" xmlns="" val="tx"/>
                    </a:ext>
                  </a:extLst>
                </a:hlinkClick>
              </a:rPr>
              <a:t>Join ReferKent as an Agency (office.com</a:t>
            </a:r>
            <a:r>
              <a:rPr lang="en-GB" sz="4000" dirty="0">
                <a:solidFill>
                  <a:srgbClr val="0563C1"/>
                </a:solidFill>
                <a:hlinkClick r:id="rId9">
                  <a:extLst>
                    <a:ext uri="{A12FA001-AC4F-418D-AE19-62706E023703}">
                      <ahyp:hlinkClr xmlns:ahyp="http://schemas.microsoft.com/office/drawing/2018/hyperlinkcolor" xmlns="" val="tx"/>
                    </a:ext>
                  </a:extLst>
                </a:hlinkClick>
              </a:rPr>
              <a:t>)</a:t>
            </a:r>
            <a:endParaRPr lang="en-GB" sz="4000" dirty="0"/>
          </a:p>
        </p:txBody>
      </p:sp>
    </p:spTree>
    <p:extLst>
      <p:ext uri="{BB962C8B-B14F-4D97-AF65-F5344CB8AC3E}">
        <p14:creationId xmlns:p14="http://schemas.microsoft.com/office/powerpoint/2010/main" val="21455378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 Education Peo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98cea0-c6b0-4f5e-b7d7-d22eff45f8a0">
      <Terms xmlns="http://schemas.microsoft.com/office/infopath/2007/PartnerControls"/>
    </lcf76f155ced4ddcb4097134ff3c332f>
    <TaxCatchAll xmlns="b6c1563f-76ae-4dbc-9800-2e8ebc26cdf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F75A9852A000488B6D727F755592CE" ma:contentTypeVersion="15" ma:contentTypeDescription="Create a new document." ma:contentTypeScope="" ma:versionID="0e31436e5634cea879da2e7a3c656971">
  <xsd:schema xmlns:xsd="http://www.w3.org/2001/XMLSchema" xmlns:xs="http://www.w3.org/2001/XMLSchema" xmlns:p="http://schemas.microsoft.com/office/2006/metadata/properties" xmlns:ns2="d198cea0-c6b0-4f5e-b7d7-d22eff45f8a0" xmlns:ns3="b6c1563f-76ae-4dbc-9800-2e8ebc26cdfe" targetNamespace="http://schemas.microsoft.com/office/2006/metadata/properties" ma:root="true" ma:fieldsID="da46f41f22e56e8825a5c39d64f66849" ns2:_="" ns3:_="">
    <xsd:import namespace="d198cea0-c6b0-4f5e-b7d7-d22eff45f8a0"/>
    <xsd:import namespace="b6c1563f-76ae-4dbc-9800-2e8ebc26cd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8cea0-c6b0-4f5e-b7d7-d22eff45f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f80089c-2ddf-4c5d-a009-f768e38e2bb0"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c1563f-76ae-4dbc-9800-2e8ebc26cdf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a9a5991-0b6e-4fb1-b170-92a0a991bf84}" ma:internalName="TaxCatchAll" ma:showField="CatchAllData" ma:web="b6c1563f-76ae-4dbc-9800-2e8ebc26cd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125CAC-8B01-4289-A1EE-68C4F9D4126B}">
  <ds:schemaRefs>
    <ds:schemaRef ds:uri="d198cea0-c6b0-4f5e-b7d7-d22eff45f8a0"/>
    <ds:schemaRef ds:uri="http://purl.org/dc/elements/1.1/"/>
    <ds:schemaRef ds:uri="b6c1563f-76ae-4dbc-9800-2e8ebc26cdf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6494D50-4882-47EA-AFFC-AADBE3CFA24F}">
  <ds:schemaRefs>
    <ds:schemaRef ds:uri="http://schemas.microsoft.com/sharepoint/v3/contenttype/forms"/>
  </ds:schemaRefs>
</ds:datastoreItem>
</file>

<file path=customXml/itemProps3.xml><?xml version="1.0" encoding="utf-8"?>
<ds:datastoreItem xmlns:ds="http://schemas.openxmlformats.org/officeDocument/2006/customXml" ds:itemID="{F3974E9D-9515-4F46-9468-815C219ABF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98cea0-c6b0-4f5e-b7d7-d22eff45f8a0"/>
    <ds:schemaRef ds:uri="b6c1563f-76ae-4dbc-9800-2e8ebc26cd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1870</TotalTime>
  <Words>460</Words>
  <Application>Microsoft Office PowerPoint</Application>
  <PresentationFormat>Widescreen</PresentationFormat>
  <Paragraphs>53</Paragraphs>
  <Slides>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Arial Unicode MS</vt:lpstr>
      <vt:lpstr>Calibri</vt:lpstr>
      <vt:lpstr>Calibri Light</vt:lpstr>
      <vt:lpstr>Subway Six-Inch Office</vt:lpstr>
      <vt:lpstr>Times New Roman</vt:lpstr>
      <vt:lpstr>Wingdings</vt:lpstr>
      <vt:lpstr>office theme</vt:lpstr>
      <vt:lpstr>The Education People</vt:lpstr>
      <vt:lpstr>PowerPoint Presentation</vt:lpstr>
      <vt:lpstr>PowerPoint Presentation</vt:lpstr>
      <vt:lpstr>PowerPoint Presentation</vt:lpstr>
      <vt:lpstr>PowerPoint Presentation</vt:lpstr>
      <vt:lpstr>Web Referral Form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Clark - ST SPRCA</dc:creator>
  <cp:lastModifiedBy>Helen Miller</cp:lastModifiedBy>
  <cp:revision>14</cp:revision>
  <dcterms:created xsi:type="dcterms:W3CDTF">2022-03-24T08:36:45Z</dcterms:created>
  <dcterms:modified xsi:type="dcterms:W3CDTF">2023-11-21T11:19:31Z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0x01010078F75A9852A000488B6D727F755592CE</vt:lpwstr>
  </property>
  <property fmtid="{D5CDD505-2E9C-101B-9397-08002B2CF9AE}" pid="3" name="MediaServiceImageTags">
    <vt:lpwstr/>
  </property>
</Properties>
</file>