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sldIdLst>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3F52B-ECEE-4E42-BD93-C1464F060951}" v="16" dt="2023-11-29T08:59:45.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showGuides="1">
      <p:cViewPr varScale="1">
        <p:scale>
          <a:sx n="69" d="100"/>
          <a:sy n="69" d="100"/>
        </p:scale>
        <p:origin x="5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Anthony  - CED SC" userId="06b517ca-980f-4288-93c3-a1db0b035b48" providerId="ADAL" clId="{D023F52B-ECEE-4E42-BD93-C1464F060951}"/>
    <pc:docChg chg="undo custSel addSld delSld modSld">
      <pc:chgData name="Melanie Anthony  - CED SC" userId="06b517ca-980f-4288-93c3-a1db0b035b48" providerId="ADAL" clId="{D023F52B-ECEE-4E42-BD93-C1464F060951}" dt="2023-11-29T09:40:18.608" v="2732" actId="255"/>
      <pc:docMkLst>
        <pc:docMk/>
      </pc:docMkLst>
      <pc:sldChg chg="modSp mod">
        <pc:chgData name="Melanie Anthony  - CED SC" userId="06b517ca-980f-4288-93c3-a1db0b035b48" providerId="ADAL" clId="{D023F52B-ECEE-4E42-BD93-C1464F060951}" dt="2023-11-29T08:28:27.853" v="1255" actId="1076"/>
        <pc:sldMkLst>
          <pc:docMk/>
          <pc:sldMk cId="449114326" sldId="259"/>
        </pc:sldMkLst>
        <pc:spChg chg="mod">
          <ac:chgData name="Melanie Anthony  - CED SC" userId="06b517ca-980f-4288-93c3-a1db0b035b48" providerId="ADAL" clId="{D023F52B-ECEE-4E42-BD93-C1464F060951}" dt="2023-11-29T08:28:27.853" v="1255" actId="1076"/>
          <ac:spMkLst>
            <pc:docMk/>
            <pc:sldMk cId="449114326" sldId="259"/>
            <ac:spMk id="3" creationId="{764D87AA-6692-49D9-BE6B-4504D14D2F8D}"/>
          </ac:spMkLst>
        </pc:spChg>
        <pc:spChg chg="mod">
          <ac:chgData name="Melanie Anthony  - CED SC" userId="06b517ca-980f-4288-93c3-a1db0b035b48" providerId="ADAL" clId="{D023F52B-ECEE-4E42-BD93-C1464F060951}" dt="2023-11-29T08:28:21.822" v="1254" actId="255"/>
          <ac:spMkLst>
            <pc:docMk/>
            <pc:sldMk cId="449114326" sldId="259"/>
            <ac:spMk id="4" creationId="{D0B65424-CF4A-4DFE-89DC-765F2D2D6305}"/>
          </ac:spMkLst>
        </pc:spChg>
      </pc:sldChg>
      <pc:sldChg chg="modSp mod">
        <pc:chgData name="Melanie Anthony  - CED SC" userId="06b517ca-980f-4288-93c3-a1db0b035b48" providerId="ADAL" clId="{D023F52B-ECEE-4E42-BD93-C1464F060951}" dt="2023-11-29T09:40:18.608" v="2732" actId="255"/>
        <pc:sldMkLst>
          <pc:docMk/>
          <pc:sldMk cId="1701442626" sldId="260"/>
        </pc:sldMkLst>
        <pc:spChg chg="mod">
          <ac:chgData name="Melanie Anthony  - CED SC" userId="06b517ca-980f-4288-93c3-a1db0b035b48" providerId="ADAL" clId="{D023F52B-ECEE-4E42-BD93-C1464F060951}" dt="2023-11-29T09:40:18.608" v="2732" actId="255"/>
          <ac:spMkLst>
            <pc:docMk/>
            <pc:sldMk cId="1701442626" sldId="260"/>
            <ac:spMk id="3" creationId="{6CD6C50A-89FC-49D5-9F0B-E19010BEA3C3}"/>
          </ac:spMkLst>
        </pc:spChg>
        <pc:spChg chg="mod">
          <ac:chgData name="Melanie Anthony  - CED SC" userId="06b517ca-980f-4288-93c3-a1db0b035b48" providerId="ADAL" clId="{D023F52B-ECEE-4E42-BD93-C1464F060951}" dt="2023-11-29T08:03:08.703" v="850" actId="20577"/>
          <ac:spMkLst>
            <pc:docMk/>
            <pc:sldMk cId="1701442626" sldId="260"/>
            <ac:spMk id="5" creationId="{A38228C4-6045-FFD7-B265-69EBEDE7E0B0}"/>
          </ac:spMkLst>
        </pc:spChg>
      </pc:sldChg>
      <pc:sldChg chg="del">
        <pc:chgData name="Melanie Anthony  - CED SC" userId="06b517ca-980f-4288-93c3-a1db0b035b48" providerId="ADAL" clId="{D023F52B-ECEE-4E42-BD93-C1464F060951}" dt="2023-11-29T08:09:08.539" v="1211" actId="2696"/>
        <pc:sldMkLst>
          <pc:docMk/>
          <pc:sldMk cId="3430995725" sldId="261"/>
        </pc:sldMkLst>
      </pc:sldChg>
      <pc:sldChg chg="addSp delSp modSp add mod">
        <pc:chgData name="Melanie Anthony  - CED SC" userId="06b517ca-980f-4288-93c3-a1db0b035b48" providerId="ADAL" clId="{D023F52B-ECEE-4E42-BD93-C1464F060951}" dt="2023-11-29T09:04:45.874" v="2728" actId="6549"/>
        <pc:sldMkLst>
          <pc:docMk/>
          <pc:sldMk cId="4108860364" sldId="261"/>
        </pc:sldMkLst>
        <pc:spChg chg="del mod">
          <ac:chgData name="Melanie Anthony  - CED SC" userId="06b517ca-980f-4288-93c3-a1db0b035b48" providerId="ADAL" clId="{D023F52B-ECEE-4E42-BD93-C1464F060951}" dt="2023-11-29T08:28:50.222" v="1258" actId="478"/>
          <ac:spMkLst>
            <pc:docMk/>
            <pc:sldMk cId="4108860364" sldId="261"/>
            <ac:spMk id="3" creationId="{6CD6C50A-89FC-49D5-9F0B-E19010BEA3C3}"/>
          </ac:spMkLst>
        </pc:spChg>
        <pc:spChg chg="add del mod">
          <ac:chgData name="Melanie Anthony  - CED SC" userId="06b517ca-980f-4288-93c3-a1db0b035b48" providerId="ADAL" clId="{D023F52B-ECEE-4E42-BD93-C1464F060951}" dt="2023-11-29T08:28:52.483" v="1259" actId="478"/>
          <ac:spMkLst>
            <pc:docMk/>
            <pc:sldMk cId="4108860364" sldId="261"/>
            <ac:spMk id="4" creationId="{037C2A02-DBB3-8C59-8BC9-90EBA2591D71}"/>
          </ac:spMkLst>
        </pc:spChg>
        <pc:spChg chg="mod">
          <ac:chgData name="Melanie Anthony  - CED SC" userId="06b517ca-980f-4288-93c3-a1db0b035b48" providerId="ADAL" clId="{D023F52B-ECEE-4E42-BD93-C1464F060951}" dt="2023-11-29T09:00:50" v="2651" actId="14100"/>
          <ac:spMkLst>
            <pc:docMk/>
            <pc:sldMk cId="4108860364" sldId="261"/>
            <ac:spMk id="5" creationId="{A38228C4-6045-FFD7-B265-69EBEDE7E0B0}"/>
          </ac:spMkLst>
        </pc:spChg>
        <pc:spChg chg="add mod">
          <ac:chgData name="Melanie Anthony  - CED SC" userId="06b517ca-980f-4288-93c3-a1db0b035b48" providerId="ADAL" clId="{D023F52B-ECEE-4E42-BD93-C1464F060951}" dt="2023-11-29T09:01:52.551" v="2653" actId="1076"/>
          <ac:spMkLst>
            <pc:docMk/>
            <pc:sldMk cId="4108860364" sldId="261"/>
            <ac:spMk id="6" creationId="{481F2D3E-1AC3-0D80-714E-C2C6ED8E69AE}"/>
          </ac:spMkLst>
        </pc:spChg>
        <pc:spChg chg="add mod">
          <ac:chgData name="Melanie Anthony  - CED SC" userId="06b517ca-980f-4288-93c3-a1db0b035b48" providerId="ADAL" clId="{D023F52B-ECEE-4E42-BD93-C1464F060951}" dt="2023-11-29T09:01:49.555" v="2652" actId="1076"/>
          <ac:spMkLst>
            <pc:docMk/>
            <pc:sldMk cId="4108860364" sldId="261"/>
            <ac:spMk id="7" creationId="{4989E739-6B33-CA68-0F07-6FD992261179}"/>
          </ac:spMkLst>
        </pc:spChg>
        <pc:spChg chg="add mod">
          <ac:chgData name="Melanie Anthony  - CED SC" userId="06b517ca-980f-4288-93c3-a1db0b035b48" providerId="ADAL" clId="{D023F52B-ECEE-4E42-BD93-C1464F060951}" dt="2023-11-29T08:55:35.253" v="2420" actId="14100"/>
          <ac:spMkLst>
            <pc:docMk/>
            <pc:sldMk cId="4108860364" sldId="261"/>
            <ac:spMk id="8" creationId="{4BC6B9C6-BF20-5550-1AA7-96755EF51975}"/>
          </ac:spMkLst>
        </pc:spChg>
        <pc:spChg chg="add mod">
          <ac:chgData name="Melanie Anthony  - CED SC" userId="06b517ca-980f-4288-93c3-a1db0b035b48" providerId="ADAL" clId="{D023F52B-ECEE-4E42-BD93-C1464F060951}" dt="2023-11-29T08:50:35.372" v="2283" actId="14100"/>
          <ac:spMkLst>
            <pc:docMk/>
            <pc:sldMk cId="4108860364" sldId="261"/>
            <ac:spMk id="9" creationId="{864E5261-F159-0164-3AA7-269AEF6ED38C}"/>
          </ac:spMkLst>
        </pc:spChg>
        <pc:spChg chg="add mod">
          <ac:chgData name="Melanie Anthony  - CED SC" userId="06b517ca-980f-4288-93c3-a1db0b035b48" providerId="ADAL" clId="{D023F52B-ECEE-4E42-BD93-C1464F060951}" dt="2023-11-29T09:00:24.717" v="2619" actId="1076"/>
          <ac:spMkLst>
            <pc:docMk/>
            <pc:sldMk cId="4108860364" sldId="261"/>
            <ac:spMk id="10" creationId="{E5D1BE72-55E0-BB17-2CE5-4BFC5E55A468}"/>
          </ac:spMkLst>
        </pc:spChg>
        <pc:spChg chg="add mod">
          <ac:chgData name="Melanie Anthony  - CED SC" userId="06b517ca-980f-4288-93c3-a1db0b035b48" providerId="ADAL" clId="{D023F52B-ECEE-4E42-BD93-C1464F060951}" dt="2023-11-29T08:58:12.837" v="2539" actId="14100"/>
          <ac:spMkLst>
            <pc:docMk/>
            <pc:sldMk cId="4108860364" sldId="261"/>
            <ac:spMk id="11" creationId="{2968CA17-740B-5062-D20C-FEA4C06A13FC}"/>
          </ac:spMkLst>
        </pc:spChg>
        <pc:spChg chg="add mod">
          <ac:chgData name="Melanie Anthony  - CED SC" userId="06b517ca-980f-4288-93c3-a1db0b035b48" providerId="ADAL" clId="{D023F52B-ECEE-4E42-BD93-C1464F060951}" dt="2023-11-29T08:58:35.620" v="2541" actId="3064"/>
          <ac:spMkLst>
            <pc:docMk/>
            <pc:sldMk cId="4108860364" sldId="261"/>
            <ac:spMk id="12" creationId="{8DE53D82-62DE-005E-B2CC-8C8612EDDBFF}"/>
          </ac:spMkLst>
        </pc:spChg>
        <pc:spChg chg="add mod">
          <ac:chgData name="Melanie Anthony  - CED SC" userId="06b517ca-980f-4288-93c3-a1db0b035b48" providerId="ADAL" clId="{D023F52B-ECEE-4E42-BD93-C1464F060951}" dt="2023-11-29T08:58:07.815" v="2537" actId="14100"/>
          <ac:spMkLst>
            <pc:docMk/>
            <pc:sldMk cId="4108860364" sldId="261"/>
            <ac:spMk id="13" creationId="{C678371F-8372-6B68-BA27-FF85849C4496}"/>
          </ac:spMkLst>
        </pc:spChg>
        <pc:spChg chg="add mod">
          <ac:chgData name="Melanie Anthony  - CED SC" userId="06b517ca-980f-4288-93c3-a1db0b035b48" providerId="ADAL" clId="{D023F52B-ECEE-4E42-BD93-C1464F060951}" dt="2023-11-29T08:55:49.683" v="2425" actId="14100"/>
          <ac:spMkLst>
            <pc:docMk/>
            <pc:sldMk cId="4108860364" sldId="261"/>
            <ac:spMk id="14" creationId="{745A6C29-9B82-B2C2-9213-2E79828713CA}"/>
          </ac:spMkLst>
        </pc:spChg>
        <pc:spChg chg="add del mod">
          <ac:chgData name="Melanie Anthony  - CED SC" userId="06b517ca-980f-4288-93c3-a1db0b035b48" providerId="ADAL" clId="{D023F52B-ECEE-4E42-BD93-C1464F060951}" dt="2023-11-29T08:48:44.671" v="2106" actId="21"/>
          <ac:spMkLst>
            <pc:docMk/>
            <pc:sldMk cId="4108860364" sldId="261"/>
            <ac:spMk id="15" creationId="{48C0D265-D97E-3D32-0316-2983F6C7B012}"/>
          </ac:spMkLst>
        </pc:spChg>
        <pc:spChg chg="add mod">
          <ac:chgData name="Melanie Anthony  - CED SC" userId="06b517ca-980f-4288-93c3-a1db0b035b48" providerId="ADAL" clId="{D023F52B-ECEE-4E42-BD93-C1464F060951}" dt="2023-11-29T08:58:39.995" v="2542" actId="3064"/>
          <ac:spMkLst>
            <pc:docMk/>
            <pc:sldMk cId="4108860364" sldId="261"/>
            <ac:spMk id="16" creationId="{F451926B-D00A-A409-D737-C19945B56E54}"/>
          </ac:spMkLst>
        </pc:spChg>
        <pc:spChg chg="add mod">
          <ac:chgData name="Melanie Anthony  - CED SC" userId="06b517ca-980f-4288-93c3-a1db0b035b48" providerId="ADAL" clId="{D023F52B-ECEE-4E42-BD93-C1464F060951}" dt="2023-11-29T08:53:07.166" v="2366" actId="255"/>
          <ac:spMkLst>
            <pc:docMk/>
            <pc:sldMk cId="4108860364" sldId="261"/>
            <ac:spMk id="17" creationId="{9E6C5B6B-E9DE-3910-AEB8-7C521584CDA1}"/>
          </ac:spMkLst>
        </pc:spChg>
        <pc:spChg chg="add mod">
          <ac:chgData name="Melanie Anthony  - CED SC" userId="06b517ca-980f-4288-93c3-a1db0b035b48" providerId="ADAL" clId="{D023F52B-ECEE-4E42-BD93-C1464F060951}" dt="2023-11-29T08:57:56.780" v="2535" actId="1076"/>
          <ac:spMkLst>
            <pc:docMk/>
            <pc:sldMk cId="4108860364" sldId="261"/>
            <ac:spMk id="18" creationId="{2FA83324-AB94-0072-43EE-2155AE430F7C}"/>
          </ac:spMkLst>
        </pc:spChg>
        <pc:spChg chg="add mod">
          <ac:chgData name="Melanie Anthony  - CED SC" userId="06b517ca-980f-4288-93c3-a1db0b035b48" providerId="ADAL" clId="{D023F52B-ECEE-4E42-BD93-C1464F060951}" dt="2023-11-29T08:57:36.269" v="2532" actId="313"/>
          <ac:spMkLst>
            <pc:docMk/>
            <pc:sldMk cId="4108860364" sldId="261"/>
            <ac:spMk id="19" creationId="{BA4B050E-1FED-968F-9D16-F5D679F53C07}"/>
          </ac:spMkLst>
        </pc:spChg>
        <pc:spChg chg="add mod">
          <ac:chgData name="Melanie Anthony  - CED SC" userId="06b517ca-980f-4288-93c3-a1db0b035b48" providerId="ADAL" clId="{D023F52B-ECEE-4E42-BD93-C1464F060951}" dt="2023-11-29T09:04:45.874" v="2728" actId="6549"/>
          <ac:spMkLst>
            <pc:docMk/>
            <pc:sldMk cId="4108860364" sldId="261"/>
            <ac:spMk id="20" creationId="{18306AC9-0366-936C-7E32-C01B4FF7EE1C}"/>
          </ac:spMkLst>
        </pc:spChg>
        <pc:spChg chg="add mod">
          <ac:chgData name="Melanie Anthony  - CED SC" userId="06b517ca-980f-4288-93c3-a1db0b035b48" providerId="ADAL" clId="{D023F52B-ECEE-4E42-BD93-C1464F060951}" dt="2023-11-29T08:59:36.972" v="2578" actId="20577"/>
          <ac:spMkLst>
            <pc:docMk/>
            <pc:sldMk cId="4108860364" sldId="261"/>
            <ac:spMk id="21" creationId="{2EE2B14B-50FC-3FB4-295B-4349280C617E}"/>
          </ac:spMkLst>
        </pc:spChg>
        <pc:spChg chg="add mod">
          <ac:chgData name="Melanie Anthony  - CED SC" userId="06b517ca-980f-4288-93c3-a1db0b035b48" providerId="ADAL" clId="{D023F52B-ECEE-4E42-BD93-C1464F060951}" dt="2023-11-29T09:00:18.026" v="2618" actId="20577"/>
          <ac:spMkLst>
            <pc:docMk/>
            <pc:sldMk cId="4108860364" sldId="261"/>
            <ac:spMk id="22" creationId="{0B180535-F410-C2D3-E4EB-F275F24782B6}"/>
          </ac:spMkLst>
        </pc:spChg>
      </pc:sldChg>
      <pc:sldChg chg="del">
        <pc:chgData name="Melanie Anthony  - CED SC" userId="06b517ca-980f-4288-93c3-a1db0b035b48" providerId="ADAL" clId="{D023F52B-ECEE-4E42-BD93-C1464F060951}" dt="2023-11-29T08:09:11.894" v="1212" actId="2696"/>
        <pc:sldMkLst>
          <pc:docMk/>
          <pc:sldMk cId="2795924222" sldId="262"/>
        </pc:sldMkLst>
      </pc:sldChg>
      <pc:sldChg chg="del">
        <pc:chgData name="Melanie Anthony  - CED SC" userId="06b517ca-980f-4288-93c3-a1db0b035b48" providerId="ADAL" clId="{D023F52B-ECEE-4E42-BD93-C1464F060951}" dt="2023-11-29T08:09:14.806" v="1213" actId="2696"/>
        <pc:sldMkLst>
          <pc:docMk/>
          <pc:sldMk cId="2540245973" sldId="263"/>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30F59B7B-6F1B-4633-A18B-B1B0417374BC}" type="slidenum">
              <a:rPr lang="en-GB" smtClean="0"/>
              <a:pPr/>
              <a:t>‹#›</a:t>
            </a:fld>
            <a:endParaRPr lang="en-GB" dirty="0"/>
          </a:p>
        </p:txBody>
      </p:sp>
      <p:pic>
        <p:nvPicPr>
          <p:cNvPr id="7" name="Picture 6">
            <a:extLst>
              <a:ext uri="{FF2B5EF4-FFF2-40B4-BE49-F238E27FC236}">
                <a16:creationId xmlns:a16="http://schemas.microsoft.com/office/drawing/2014/main" id="{6778CDED-61EA-48A1-B902-F614445AA94E}"/>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0044" y="5735637"/>
            <a:ext cx="1428756" cy="930420"/>
          </a:xfrm>
          <a:prstGeom prst="rect">
            <a:avLst/>
          </a:prstGeom>
        </p:spPr>
      </p:pic>
      <p:pic>
        <p:nvPicPr>
          <p:cNvPr id="8" name="Picture 7">
            <a:extLst>
              <a:ext uri="{FF2B5EF4-FFF2-40B4-BE49-F238E27FC236}">
                <a16:creationId xmlns:a16="http://schemas.microsoft.com/office/drawing/2014/main" id="{CE935B8A-3DF4-4B5E-89C8-C8BFA9684612}"/>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1587" y="6307916"/>
            <a:ext cx="1653543" cy="358141"/>
          </a:xfrm>
          <a:prstGeom prst="rect">
            <a:avLst/>
          </a:prstGeom>
        </p:spPr>
      </p:pic>
    </p:spTree>
    <p:extLst>
      <p:ext uri="{BB962C8B-B14F-4D97-AF65-F5344CB8AC3E}">
        <p14:creationId xmlns:p14="http://schemas.microsoft.com/office/powerpoint/2010/main" val="66571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ADD0-8405-428C-9FE8-D44B60757F8C}"/>
              </a:ext>
            </a:extLst>
          </p:cNvPr>
          <p:cNvSpPr>
            <a:spLocks noGrp="1"/>
          </p:cNvSpPr>
          <p:nvPr>
            <p:ph type="title" hasCustomPrompt="1"/>
          </p:nvPr>
        </p:nvSpPr>
        <p:spPr/>
        <p:txBody>
          <a:bodyPr>
            <a:normAutofit/>
          </a:bodyPr>
          <a:lstStyle>
            <a:lvl1pPr algn="ctr">
              <a:defRPr sz="3600"/>
            </a:lvl1pPr>
          </a:lstStyle>
          <a:p>
            <a:r>
              <a:rPr lang="en-US" dirty="0"/>
              <a:t>Slide title</a:t>
            </a:r>
            <a:endParaRPr lang="en-GB" dirty="0"/>
          </a:p>
        </p:txBody>
      </p:sp>
      <p:sp>
        <p:nvSpPr>
          <p:cNvPr id="3" name="Slide Number Placeholder 2">
            <a:extLst>
              <a:ext uri="{FF2B5EF4-FFF2-40B4-BE49-F238E27FC236}">
                <a16:creationId xmlns:a16="http://schemas.microsoft.com/office/drawing/2014/main" id="{F062EA6D-4AAA-4852-B0CF-E25E87AD2E61}"/>
              </a:ext>
            </a:extLst>
          </p:cNvPr>
          <p:cNvSpPr>
            <a:spLocks noGrp="1"/>
          </p:cNvSpPr>
          <p:nvPr>
            <p:ph type="sldNum" sz="quarter" idx="10"/>
          </p:nvPr>
        </p:nvSpPr>
        <p:spPr/>
        <p:txBody>
          <a:bodyPr/>
          <a:lstStyle/>
          <a:p>
            <a:pPr algn="ctr"/>
            <a:fld id="{30F59B7B-6F1B-4633-A18B-B1B0417374BC}" type="slidenum">
              <a:rPr lang="en-GB" smtClean="0"/>
              <a:pPr algn="ctr"/>
              <a:t>‹#›</a:t>
            </a:fld>
            <a:endParaRPr lang="en-GB" dirty="0"/>
          </a:p>
        </p:txBody>
      </p:sp>
      <p:sp>
        <p:nvSpPr>
          <p:cNvPr id="5" name="Picture Placeholder 4">
            <a:extLst>
              <a:ext uri="{FF2B5EF4-FFF2-40B4-BE49-F238E27FC236}">
                <a16:creationId xmlns:a16="http://schemas.microsoft.com/office/drawing/2014/main" id="{A3B3CE60-819B-4402-8F81-70F17F780777}"/>
              </a:ext>
            </a:extLst>
          </p:cNvPr>
          <p:cNvSpPr>
            <a:spLocks noGrp="1"/>
          </p:cNvSpPr>
          <p:nvPr>
            <p:ph type="pic" sz="quarter" idx="11"/>
          </p:nvPr>
        </p:nvSpPr>
        <p:spPr>
          <a:xfrm>
            <a:off x="838197" y="4467227"/>
            <a:ext cx="1116013" cy="1116012"/>
          </a:xfrm>
          <a:ln w="3175">
            <a:solidFill>
              <a:schemeClr val="bg1">
                <a:lumMod val="85000"/>
              </a:schemeClr>
            </a:solidFill>
          </a:ln>
        </p:spPr>
        <p:txBody>
          <a:bodyPr/>
          <a:lstStyle/>
          <a:p>
            <a:endParaRPr lang="en-GB"/>
          </a:p>
        </p:txBody>
      </p:sp>
      <p:sp>
        <p:nvSpPr>
          <p:cNvPr id="6" name="Picture Placeholder 4">
            <a:extLst>
              <a:ext uri="{FF2B5EF4-FFF2-40B4-BE49-F238E27FC236}">
                <a16:creationId xmlns:a16="http://schemas.microsoft.com/office/drawing/2014/main" id="{CE441B42-7E17-4771-BE17-D31B0FFF765C}"/>
              </a:ext>
            </a:extLst>
          </p:cNvPr>
          <p:cNvSpPr>
            <a:spLocks noGrp="1"/>
          </p:cNvSpPr>
          <p:nvPr>
            <p:ph type="pic" sz="quarter" idx="12"/>
          </p:nvPr>
        </p:nvSpPr>
        <p:spPr>
          <a:xfrm>
            <a:off x="2168959" y="1966913"/>
            <a:ext cx="1116013" cy="1116012"/>
          </a:xfrm>
          <a:ln w="3175">
            <a:solidFill>
              <a:schemeClr val="bg1">
                <a:lumMod val="85000"/>
              </a:schemeClr>
            </a:solidFill>
          </a:ln>
        </p:spPr>
        <p:txBody>
          <a:bodyPr/>
          <a:lstStyle/>
          <a:p>
            <a:endParaRPr lang="en-GB"/>
          </a:p>
        </p:txBody>
      </p:sp>
      <p:sp>
        <p:nvSpPr>
          <p:cNvPr id="7" name="Picture Placeholder 4">
            <a:extLst>
              <a:ext uri="{FF2B5EF4-FFF2-40B4-BE49-F238E27FC236}">
                <a16:creationId xmlns:a16="http://schemas.microsoft.com/office/drawing/2014/main" id="{7A9A6837-8BFE-450C-A663-69512696A9EF}"/>
              </a:ext>
            </a:extLst>
          </p:cNvPr>
          <p:cNvSpPr>
            <a:spLocks noGrp="1"/>
          </p:cNvSpPr>
          <p:nvPr>
            <p:ph type="pic" sz="quarter" idx="13"/>
          </p:nvPr>
        </p:nvSpPr>
        <p:spPr>
          <a:xfrm>
            <a:off x="3499719" y="1966913"/>
            <a:ext cx="1116013" cy="1116012"/>
          </a:xfrm>
          <a:ln w="3175">
            <a:solidFill>
              <a:schemeClr val="bg1">
                <a:lumMod val="85000"/>
              </a:schemeClr>
            </a:solidFill>
          </a:ln>
        </p:spPr>
        <p:txBody>
          <a:bodyPr/>
          <a:lstStyle/>
          <a:p>
            <a:endParaRPr lang="en-GB"/>
          </a:p>
        </p:txBody>
      </p:sp>
      <p:sp>
        <p:nvSpPr>
          <p:cNvPr id="8" name="Picture Placeholder 4">
            <a:extLst>
              <a:ext uri="{FF2B5EF4-FFF2-40B4-BE49-F238E27FC236}">
                <a16:creationId xmlns:a16="http://schemas.microsoft.com/office/drawing/2014/main" id="{DDBE3FD0-09B9-4D72-BF92-A3852AD4F527}"/>
              </a:ext>
            </a:extLst>
          </p:cNvPr>
          <p:cNvSpPr>
            <a:spLocks noGrp="1"/>
          </p:cNvSpPr>
          <p:nvPr>
            <p:ph type="pic" sz="quarter" idx="14"/>
          </p:nvPr>
        </p:nvSpPr>
        <p:spPr>
          <a:xfrm>
            <a:off x="838199" y="3217070"/>
            <a:ext cx="1116013" cy="1116012"/>
          </a:xfrm>
          <a:ln w="3175">
            <a:solidFill>
              <a:schemeClr val="bg1">
                <a:lumMod val="85000"/>
              </a:schemeClr>
            </a:solidFill>
          </a:ln>
        </p:spPr>
        <p:txBody>
          <a:bodyPr/>
          <a:lstStyle/>
          <a:p>
            <a:endParaRPr lang="en-GB"/>
          </a:p>
        </p:txBody>
      </p:sp>
      <p:sp>
        <p:nvSpPr>
          <p:cNvPr id="9" name="Picture Placeholder 4">
            <a:extLst>
              <a:ext uri="{FF2B5EF4-FFF2-40B4-BE49-F238E27FC236}">
                <a16:creationId xmlns:a16="http://schemas.microsoft.com/office/drawing/2014/main" id="{E0810904-351D-4D8D-B86B-D4FB4D11167B}"/>
              </a:ext>
            </a:extLst>
          </p:cNvPr>
          <p:cNvSpPr>
            <a:spLocks noGrp="1"/>
          </p:cNvSpPr>
          <p:nvPr>
            <p:ph type="pic" sz="quarter" idx="15"/>
          </p:nvPr>
        </p:nvSpPr>
        <p:spPr>
          <a:xfrm>
            <a:off x="2168959" y="3217070"/>
            <a:ext cx="1116013" cy="1116012"/>
          </a:xfrm>
          <a:ln w="3175">
            <a:solidFill>
              <a:schemeClr val="bg1">
                <a:lumMod val="85000"/>
              </a:schemeClr>
            </a:solidFill>
          </a:ln>
        </p:spPr>
        <p:txBody>
          <a:bodyPr/>
          <a:lstStyle/>
          <a:p>
            <a:endParaRPr lang="en-GB"/>
          </a:p>
        </p:txBody>
      </p:sp>
      <p:sp>
        <p:nvSpPr>
          <p:cNvPr id="10" name="Picture Placeholder 4">
            <a:extLst>
              <a:ext uri="{FF2B5EF4-FFF2-40B4-BE49-F238E27FC236}">
                <a16:creationId xmlns:a16="http://schemas.microsoft.com/office/drawing/2014/main" id="{C9D4EBAA-1BD2-4BC9-AAC8-D94134C91A75}"/>
              </a:ext>
            </a:extLst>
          </p:cNvPr>
          <p:cNvSpPr>
            <a:spLocks noGrp="1"/>
          </p:cNvSpPr>
          <p:nvPr>
            <p:ph type="pic" sz="quarter" idx="16"/>
          </p:nvPr>
        </p:nvSpPr>
        <p:spPr>
          <a:xfrm>
            <a:off x="3499719" y="3217070"/>
            <a:ext cx="1116013" cy="1116012"/>
          </a:xfrm>
          <a:ln w="3175">
            <a:solidFill>
              <a:schemeClr val="bg1">
                <a:lumMod val="85000"/>
              </a:schemeClr>
            </a:solidFill>
          </a:ln>
        </p:spPr>
        <p:txBody>
          <a:bodyPr/>
          <a:lstStyle/>
          <a:p>
            <a:endParaRPr lang="en-GB"/>
          </a:p>
        </p:txBody>
      </p:sp>
      <p:sp>
        <p:nvSpPr>
          <p:cNvPr id="11" name="Picture Placeholder 4">
            <a:extLst>
              <a:ext uri="{FF2B5EF4-FFF2-40B4-BE49-F238E27FC236}">
                <a16:creationId xmlns:a16="http://schemas.microsoft.com/office/drawing/2014/main" id="{EA0E832A-89E0-481C-BB95-5C04E2C42290}"/>
              </a:ext>
            </a:extLst>
          </p:cNvPr>
          <p:cNvSpPr>
            <a:spLocks noGrp="1"/>
          </p:cNvSpPr>
          <p:nvPr>
            <p:ph type="pic" sz="quarter" idx="17"/>
          </p:nvPr>
        </p:nvSpPr>
        <p:spPr>
          <a:xfrm>
            <a:off x="838198" y="1966913"/>
            <a:ext cx="1116013" cy="1116012"/>
          </a:xfrm>
          <a:ln w="3175">
            <a:solidFill>
              <a:schemeClr val="bg1">
                <a:lumMod val="85000"/>
              </a:schemeClr>
            </a:solidFill>
          </a:ln>
        </p:spPr>
        <p:txBody>
          <a:bodyPr/>
          <a:lstStyle/>
          <a:p>
            <a:endParaRPr lang="en-GB"/>
          </a:p>
        </p:txBody>
      </p:sp>
      <p:sp>
        <p:nvSpPr>
          <p:cNvPr id="12" name="Picture Placeholder 4">
            <a:extLst>
              <a:ext uri="{FF2B5EF4-FFF2-40B4-BE49-F238E27FC236}">
                <a16:creationId xmlns:a16="http://schemas.microsoft.com/office/drawing/2014/main" id="{8F248CB7-5521-4480-A17D-5C525DB8D386}"/>
              </a:ext>
            </a:extLst>
          </p:cNvPr>
          <p:cNvSpPr>
            <a:spLocks noGrp="1"/>
          </p:cNvSpPr>
          <p:nvPr>
            <p:ph type="pic" sz="quarter" idx="18"/>
          </p:nvPr>
        </p:nvSpPr>
        <p:spPr>
          <a:xfrm>
            <a:off x="2168958" y="4467227"/>
            <a:ext cx="1116013" cy="1116012"/>
          </a:xfrm>
          <a:ln w="3175">
            <a:solidFill>
              <a:schemeClr val="bg1">
                <a:lumMod val="85000"/>
              </a:schemeClr>
            </a:solidFill>
          </a:ln>
        </p:spPr>
        <p:txBody>
          <a:bodyPr/>
          <a:lstStyle/>
          <a:p>
            <a:endParaRPr lang="en-GB"/>
          </a:p>
        </p:txBody>
      </p:sp>
      <p:sp>
        <p:nvSpPr>
          <p:cNvPr id="13" name="Picture Placeholder 4">
            <a:extLst>
              <a:ext uri="{FF2B5EF4-FFF2-40B4-BE49-F238E27FC236}">
                <a16:creationId xmlns:a16="http://schemas.microsoft.com/office/drawing/2014/main" id="{BEFC5120-2343-4FDC-8DAC-4C0602A21B73}"/>
              </a:ext>
            </a:extLst>
          </p:cNvPr>
          <p:cNvSpPr>
            <a:spLocks noGrp="1"/>
          </p:cNvSpPr>
          <p:nvPr>
            <p:ph type="pic" sz="quarter" idx="19"/>
          </p:nvPr>
        </p:nvSpPr>
        <p:spPr>
          <a:xfrm>
            <a:off x="3499718" y="4467227"/>
            <a:ext cx="1116013" cy="1116012"/>
          </a:xfrm>
          <a:ln w="3175">
            <a:solidFill>
              <a:schemeClr val="bg1">
                <a:lumMod val="85000"/>
              </a:schemeClr>
            </a:solidFill>
          </a:ln>
        </p:spPr>
        <p:txBody>
          <a:bodyPr/>
          <a:lstStyle/>
          <a:p>
            <a:endParaRPr lang="en-GB"/>
          </a:p>
        </p:txBody>
      </p:sp>
      <p:pic>
        <p:nvPicPr>
          <p:cNvPr id="14" name="Picture 13">
            <a:extLst>
              <a:ext uri="{FF2B5EF4-FFF2-40B4-BE49-F238E27FC236}">
                <a16:creationId xmlns:a16="http://schemas.microsoft.com/office/drawing/2014/main" id="{89AE4BC8-1CB8-4D00-864E-290B16769DE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587" y="6307916"/>
            <a:ext cx="1653543" cy="358141"/>
          </a:xfrm>
          <a:prstGeom prst="rect">
            <a:avLst/>
          </a:prstGeom>
        </p:spPr>
      </p:pic>
      <p:sp>
        <p:nvSpPr>
          <p:cNvPr id="16" name="Text Placeholder 15">
            <a:extLst>
              <a:ext uri="{FF2B5EF4-FFF2-40B4-BE49-F238E27FC236}">
                <a16:creationId xmlns:a16="http://schemas.microsoft.com/office/drawing/2014/main" id="{72BCC89A-2F0E-44BF-9140-882E5D2F6399}"/>
              </a:ext>
            </a:extLst>
          </p:cNvPr>
          <p:cNvSpPr>
            <a:spLocks noGrp="1"/>
          </p:cNvSpPr>
          <p:nvPr>
            <p:ph type="body" sz="quarter" idx="20"/>
          </p:nvPr>
        </p:nvSpPr>
        <p:spPr>
          <a:xfrm>
            <a:off x="4946650" y="1966913"/>
            <a:ext cx="6407150" cy="3616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1029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D1EE-6F23-42BB-83C8-5CBBA0D147FD}"/>
              </a:ext>
            </a:extLst>
          </p:cNvPr>
          <p:cNvSpPr>
            <a:spLocks noGrp="1"/>
          </p:cNvSpPr>
          <p:nvPr>
            <p:ph type="title" hasCustomPrompt="1"/>
          </p:nvPr>
        </p:nvSpPr>
        <p:spPr>
          <a:xfrm>
            <a:off x="838200" y="365126"/>
            <a:ext cx="10515600" cy="521566"/>
          </a:xfrm>
        </p:spPr>
        <p:txBody>
          <a:bodyPr>
            <a:normAutofit/>
          </a:bodyPr>
          <a:lstStyle>
            <a:lvl1pPr algn="ctr">
              <a:defRPr sz="3600">
                <a:latin typeface="+mj-lt"/>
              </a:defRPr>
            </a:lvl1pPr>
          </a:lstStyle>
          <a:p>
            <a:r>
              <a:rPr lang="en-US" dirty="0"/>
              <a:t>Large image page title</a:t>
            </a:r>
            <a:endParaRPr lang="en-GB" dirty="0"/>
          </a:p>
        </p:txBody>
      </p:sp>
      <p:sp>
        <p:nvSpPr>
          <p:cNvPr id="3" name="Slide Number Placeholder 2">
            <a:extLst>
              <a:ext uri="{FF2B5EF4-FFF2-40B4-BE49-F238E27FC236}">
                <a16:creationId xmlns:a16="http://schemas.microsoft.com/office/drawing/2014/main" id="{11F0FB76-B64F-4990-94DF-676AD93E6577}"/>
              </a:ext>
            </a:extLst>
          </p:cNvPr>
          <p:cNvSpPr>
            <a:spLocks noGrp="1"/>
          </p:cNvSpPr>
          <p:nvPr>
            <p:ph type="sldNum" sz="quarter" idx="10"/>
          </p:nvPr>
        </p:nvSpPr>
        <p:spPr/>
        <p:txBody>
          <a:bodyPr/>
          <a:lstStyle/>
          <a:p>
            <a:pPr algn="ctr"/>
            <a:fld id="{30F59B7B-6F1B-4633-A18B-B1B0417374BC}" type="slidenum">
              <a:rPr lang="en-GB" smtClean="0"/>
              <a:pPr algn="ctr"/>
              <a:t>‹#›</a:t>
            </a:fld>
            <a:endParaRPr lang="en-GB" dirty="0"/>
          </a:p>
        </p:txBody>
      </p:sp>
      <p:sp>
        <p:nvSpPr>
          <p:cNvPr id="5" name="Picture Placeholder 4">
            <a:extLst>
              <a:ext uri="{FF2B5EF4-FFF2-40B4-BE49-F238E27FC236}">
                <a16:creationId xmlns:a16="http://schemas.microsoft.com/office/drawing/2014/main" id="{EB4DF582-F501-4D8E-BF46-04A914E0F404}"/>
              </a:ext>
            </a:extLst>
          </p:cNvPr>
          <p:cNvSpPr>
            <a:spLocks noGrp="1"/>
          </p:cNvSpPr>
          <p:nvPr>
            <p:ph type="pic" sz="quarter" idx="11"/>
          </p:nvPr>
        </p:nvSpPr>
        <p:spPr>
          <a:xfrm>
            <a:off x="838200" y="1149927"/>
            <a:ext cx="10515600" cy="5015923"/>
          </a:xfrm>
        </p:spPr>
        <p:txBody>
          <a:bodyPr/>
          <a:lstStyle/>
          <a:p>
            <a:endParaRPr lang="en-GB" dirty="0"/>
          </a:p>
        </p:txBody>
      </p:sp>
      <p:pic>
        <p:nvPicPr>
          <p:cNvPr id="6" name="Picture 5">
            <a:extLst>
              <a:ext uri="{FF2B5EF4-FFF2-40B4-BE49-F238E27FC236}">
                <a16:creationId xmlns:a16="http://schemas.microsoft.com/office/drawing/2014/main" id="{B5FB31A6-3E40-49E7-8952-6831F9D14E2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587" y="6307916"/>
            <a:ext cx="1653543" cy="358141"/>
          </a:xfrm>
          <a:prstGeom prst="rect">
            <a:avLst/>
          </a:prstGeom>
        </p:spPr>
      </p:pic>
    </p:spTree>
    <p:extLst>
      <p:ext uri="{BB962C8B-B14F-4D97-AF65-F5344CB8AC3E}">
        <p14:creationId xmlns:p14="http://schemas.microsoft.com/office/powerpoint/2010/main" val="77609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4EDE-6FA9-4A9E-8245-8417B968BF48}"/>
              </a:ext>
            </a:extLst>
          </p:cNvPr>
          <p:cNvSpPr>
            <a:spLocks noGrp="1"/>
          </p:cNvSpPr>
          <p:nvPr>
            <p:ph type="title" hasCustomPrompt="1"/>
          </p:nvPr>
        </p:nvSpPr>
        <p:spPr>
          <a:xfrm>
            <a:off x="838200" y="365125"/>
            <a:ext cx="10515600" cy="493857"/>
          </a:xfrm>
        </p:spPr>
        <p:txBody>
          <a:bodyPr>
            <a:normAutofit/>
          </a:bodyPr>
          <a:lstStyle>
            <a:lvl1pPr algn="ctr">
              <a:defRPr sz="3600"/>
            </a:lvl1pPr>
          </a:lstStyle>
          <a:p>
            <a:r>
              <a:rPr lang="en-US" dirty="0"/>
              <a:t>Chart slide</a:t>
            </a:r>
            <a:endParaRPr lang="en-GB" dirty="0"/>
          </a:p>
        </p:txBody>
      </p:sp>
      <p:sp>
        <p:nvSpPr>
          <p:cNvPr id="3" name="Slide Number Placeholder 2">
            <a:extLst>
              <a:ext uri="{FF2B5EF4-FFF2-40B4-BE49-F238E27FC236}">
                <a16:creationId xmlns:a16="http://schemas.microsoft.com/office/drawing/2014/main" id="{71511D96-87A2-459E-B723-61D1E1612CFA}"/>
              </a:ext>
            </a:extLst>
          </p:cNvPr>
          <p:cNvSpPr>
            <a:spLocks noGrp="1"/>
          </p:cNvSpPr>
          <p:nvPr>
            <p:ph type="sldNum" sz="quarter" idx="10"/>
          </p:nvPr>
        </p:nvSpPr>
        <p:spPr/>
        <p:txBody>
          <a:bodyPr/>
          <a:lstStyle/>
          <a:p>
            <a:pPr algn="ctr"/>
            <a:fld id="{30F59B7B-6F1B-4633-A18B-B1B0417374BC}" type="slidenum">
              <a:rPr lang="en-GB" smtClean="0"/>
              <a:pPr algn="ctr"/>
              <a:t>‹#›</a:t>
            </a:fld>
            <a:endParaRPr lang="en-GB" dirty="0"/>
          </a:p>
        </p:txBody>
      </p:sp>
      <p:sp>
        <p:nvSpPr>
          <p:cNvPr id="5" name="Chart Placeholder 4">
            <a:extLst>
              <a:ext uri="{FF2B5EF4-FFF2-40B4-BE49-F238E27FC236}">
                <a16:creationId xmlns:a16="http://schemas.microsoft.com/office/drawing/2014/main" id="{A3FE486D-0F0D-4661-B952-98A6DB346092}"/>
              </a:ext>
            </a:extLst>
          </p:cNvPr>
          <p:cNvSpPr>
            <a:spLocks noGrp="1"/>
          </p:cNvSpPr>
          <p:nvPr>
            <p:ph type="chart" sz="quarter" idx="11"/>
          </p:nvPr>
        </p:nvSpPr>
        <p:spPr>
          <a:xfrm>
            <a:off x="838200" y="1025236"/>
            <a:ext cx="10515600" cy="5181889"/>
          </a:xfrm>
        </p:spPr>
        <p:txBody>
          <a:bodyPr/>
          <a:lstStyle/>
          <a:p>
            <a:endParaRPr lang="en-GB"/>
          </a:p>
        </p:txBody>
      </p:sp>
      <p:pic>
        <p:nvPicPr>
          <p:cNvPr id="6" name="Picture 5">
            <a:extLst>
              <a:ext uri="{FF2B5EF4-FFF2-40B4-BE49-F238E27FC236}">
                <a16:creationId xmlns:a16="http://schemas.microsoft.com/office/drawing/2014/main" id="{AC09D3A8-3E0A-449B-8795-037C6EFB7E6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587" y="6307916"/>
            <a:ext cx="1653543" cy="358141"/>
          </a:xfrm>
          <a:prstGeom prst="rect">
            <a:avLst/>
          </a:prstGeom>
        </p:spPr>
      </p:pic>
    </p:spTree>
    <p:extLst>
      <p:ext uri="{BB962C8B-B14F-4D97-AF65-F5344CB8AC3E}">
        <p14:creationId xmlns:p14="http://schemas.microsoft.com/office/powerpoint/2010/main" val="331738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30F59B7B-6F1B-4633-A18B-B1B0417374BC}" type="slidenum">
              <a:rPr lang="en-GB" smtClean="0"/>
              <a:pPr/>
              <a:t>‹#›</a:t>
            </a:fld>
            <a:endParaRPr lang="en-GB" dirty="0"/>
          </a:p>
        </p:txBody>
      </p:sp>
      <p:pic>
        <p:nvPicPr>
          <p:cNvPr id="7" name="Picture 6">
            <a:extLst>
              <a:ext uri="{FF2B5EF4-FFF2-40B4-BE49-F238E27FC236}">
                <a16:creationId xmlns:a16="http://schemas.microsoft.com/office/drawing/2014/main" id="{6778CDED-61EA-48A1-B902-F614445AA94E}"/>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0044" y="5735637"/>
            <a:ext cx="1428756" cy="930420"/>
          </a:xfrm>
          <a:prstGeom prst="rect">
            <a:avLst/>
          </a:prstGeom>
        </p:spPr>
      </p:pic>
      <p:pic>
        <p:nvPicPr>
          <p:cNvPr id="8" name="Picture 7">
            <a:extLst>
              <a:ext uri="{FF2B5EF4-FFF2-40B4-BE49-F238E27FC236}">
                <a16:creationId xmlns:a16="http://schemas.microsoft.com/office/drawing/2014/main" id="{CE935B8A-3DF4-4B5E-89C8-C8BFA9684612}"/>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1587" y="6307916"/>
            <a:ext cx="1653543" cy="358141"/>
          </a:xfrm>
          <a:prstGeom prst="rect">
            <a:avLst/>
          </a:prstGeom>
        </p:spPr>
      </p:pic>
      <p:pic>
        <p:nvPicPr>
          <p:cNvPr id="5" name="Picture 4">
            <a:extLst>
              <a:ext uri="{FF2B5EF4-FFF2-40B4-BE49-F238E27FC236}">
                <a16:creationId xmlns:a16="http://schemas.microsoft.com/office/drawing/2014/main" id="{56799DC4-987F-4DD4-B240-00214B6F5D1B}"/>
              </a:ext>
              <a:ext uri="{C183D7F6-B498-43B3-948B-1728B52AA6E4}">
                <adec:decorative xmlns:adec="http://schemas.microsoft.com/office/drawing/2017/decorative" xmlns=""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0044" y="397559"/>
            <a:ext cx="1371912" cy="971771"/>
          </a:xfrm>
          <a:prstGeom prst="rect">
            <a:avLst/>
          </a:prstGeom>
        </p:spPr>
      </p:pic>
    </p:spTree>
    <p:extLst>
      <p:ext uri="{BB962C8B-B14F-4D97-AF65-F5344CB8AC3E}">
        <p14:creationId xmlns:p14="http://schemas.microsoft.com/office/powerpoint/2010/main" val="264349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CD44C-849B-41F1-AAAD-FC248426ACCD}"/>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587" y="6307916"/>
            <a:ext cx="1653543" cy="358141"/>
          </a:xfrm>
          <a:prstGeom prst="rect">
            <a:avLst/>
          </a:prstGeom>
        </p:spPr>
      </p:pic>
      <p:sp>
        <p:nvSpPr>
          <p:cNvPr id="6" name="Slide Number Placeholder 5">
            <a:extLst>
              <a:ext uri="{FF2B5EF4-FFF2-40B4-BE49-F238E27FC236}">
                <a16:creationId xmlns:a16="http://schemas.microsoft.com/office/drawing/2014/main" id="{E6EE917A-0B12-4D5D-99B5-97C8D213AF07}"/>
              </a:ext>
            </a:extLst>
          </p:cNvPr>
          <p:cNvSpPr>
            <a:spLocks noGrp="1"/>
          </p:cNvSpPr>
          <p:nvPr>
            <p:ph type="sldNum" sz="quarter" idx="12"/>
          </p:nvPr>
        </p:nvSpPr>
        <p:spPr>
          <a:xfrm>
            <a:off x="4724400" y="6300932"/>
            <a:ext cx="2743200" cy="365125"/>
          </a:xfrm>
        </p:spPr>
        <p:txBody>
          <a:bodyPr/>
          <a:lstStyle>
            <a:lvl1pPr algn="ctr">
              <a:defRPr/>
            </a:lvl1pPr>
          </a:lstStyle>
          <a:p>
            <a:fld id="{30F59B7B-6F1B-4633-A18B-B1B0417374BC}" type="slidenum">
              <a:rPr lang="en-GB" smtClean="0"/>
              <a:pPr/>
              <a:t>‹#›</a:t>
            </a:fld>
            <a:endParaRPr lang="en-GB" dirty="0"/>
          </a:p>
        </p:txBody>
      </p:sp>
      <p:sp>
        <p:nvSpPr>
          <p:cNvPr id="7" name="Title 1">
            <a:extLst>
              <a:ext uri="{FF2B5EF4-FFF2-40B4-BE49-F238E27FC236}">
                <a16:creationId xmlns:a16="http://schemas.microsoft.com/office/drawing/2014/main" id="{1374AC68-4319-476F-9F7E-509178956401}"/>
              </a:ext>
            </a:extLst>
          </p:cNvPr>
          <p:cNvSpPr>
            <a:spLocks noGrp="1"/>
          </p:cNvSpPr>
          <p:nvPr>
            <p:ph type="ctrTitle"/>
          </p:nvPr>
        </p:nvSpPr>
        <p:spPr>
          <a:xfrm>
            <a:off x="1524000" y="1122363"/>
            <a:ext cx="9144000" cy="2387600"/>
          </a:xfrm>
        </p:spPr>
        <p:txBody>
          <a:bodyPr anchor="b">
            <a:normAutofit/>
          </a:bodyPr>
          <a:lstStyle>
            <a:lvl1pPr algn="ctr">
              <a:defRPr sz="36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63CA0EC3-EDA0-4200-8281-5B45CD2BE770}"/>
              </a:ext>
            </a:extLst>
          </p:cNvPr>
          <p:cNvSpPr>
            <a:spLocks noGrp="1"/>
          </p:cNvSpPr>
          <p:nvPr>
            <p:ph type="subTitle" idx="1"/>
          </p:nvPr>
        </p:nvSpPr>
        <p:spPr>
          <a:xfrm>
            <a:off x="1524000" y="3602038"/>
            <a:ext cx="9144000" cy="1655762"/>
          </a:xfrm>
        </p:spPr>
        <p:txBody>
          <a:bodyPr>
            <a:normAutofit/>
          </a:bodyPr>
          <a:lstStyle>
            <a:lvl1pPr marL="0" indent="0" algn="ctr">
              <a:buNone/>
              <a:defRPr sz="2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813DFE87-6652-412F-8657-D9328FC41CC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0044" y="397559"/>
            <a:ext cx="1371912" cy="971771"/>
          </a:xfrm>
          <a:prstGeom prst="rect">
            <a:avLst/>
          </a:prstGeom>
        </p:spPr>
      </p:pic>
    </p:spTree>
    <p:extLst>
      <p:ext uri="{BB962C8B-B14F-4D97-AF65-F5344CB8AC3E}">
        <p14:creationId xmlns:p14="http://schemas.microsoft.com/office/powerpoint/2010/main" val="104996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0F59B7B-6F1B-4633-A18B-B1B0417374BC}" type="slidenum">
              <a:rPr lang="en-GB" smtClean="0"/>
              <a:pPr/>
              <a:t>‹#›</a:t>
            </a:fld>
            <a:endParaRPr lang="en-GB" dirty="0"/>
          </a:p>
        </p:txBody>
      </p:sp>
    </p:spTree>
    <p:extLst>
      <p:ext uri="{BB962C8B-B14F-4D97-AF65-F5344CB8AC3E}">
        <p14:creationId xmlns:p14="http://schemas.microsoft.com/office/powerpoint/2010/main" val="206514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0F59B7B-6F1B-4633-A18B-B1B0417374BC}" type="slidenum">
              <a:rPr lang="en-GB" smtClean="0"/>
              <a:pPr/>
              <a:t>‹#›</a:t>
            </a:fld>
            <a:endParaRPr lang="en-GB" dirty="0"/>
          </a:p>
        </p:txBody>
      </p:sp>
      <p:pic>
        <p:nvPicPr>
          <p:cNvPr id="3" name="Picture 2">
            <a:extLst>
              <a:ext uri="{FF2B5EF4-FFF2-40B4-BE49-F238E27FC236}">
                <a16:creationId xmlns:a16="http://schemas.microsoft.com/office/drawing/2014/main" id="{B875F52D-4A59-4A98-8B6D-95DE69B87FDF}"/>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0044" y="397559"/>
            <a:ext cx="1371912" cy="971771"/>
          </a:xfrm>
          <a:prstGeom prst="rect">
            <a:avLst/>
          </a:prstGeom>
        </p:spPr>
      </p:pic>
    </p:spTree>
    <p:extLst>
      <p:ext uri="{BB962C8B-B14F-4D97-AF65-F5344CB8AC3E}">
        <p14:creationId xmlns:p14="http://schemas.microsoft.com/office/powerpoint/2010/main" val="127308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5C63-60A0-4746-ACFB-9A8C6DAB5CCF}"/>
              </a:ext>
            </a:extLst>
          </p:cNvPr>
          <p:cNvSpPr>
            <a:spLocks noGrp="1"/>
          </p:cNvSpPr>
          <p:nvPr>
            <p:ph type="title" hasCustomPrompt="1"/>
          </p:nvPr>
        </p:nvSpPr>
        <p:spPr>
          <a:xfrm>
            <a:off x="457201" y="258639"/>
            <a:ext cx="10515600" cy="616652"/>
          </a:xfrm>
          <a:prstGeom prst="rect">
            <a:avLst/>
          </a:prstGeo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dirty="0"/>
              <a:t>Heading – Arial bold 44pt</a:t>
            </a:r>
            <a:endParaRPr lang="en-GB" dirty="0"/>
          </a:p>
        </p:txBody>
      </p:sp>
      <p:pic>
        <p:nvPicPr>
          <p:cNvPr id="6" name="Picture 5" descr="A picture containing text&#10;&#10;Description automatically generated">
            <a:extLst>
              <a:ext uri="{FF2B5EF4-FFF2-40B4-BE49-F238E27FC236}">
                <a16:creationId xmlns:a16="http://schemas.microsoft.com/office/drawing/2014/main" id="{E5D60DD5-DE4F-4138-943D-6B0ACE98FA2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241220"/>
            <a:ext cx="1653543" cy="35814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0BAC456-D5D7-421E-98DF-4F80C4FB20D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62924" y="5986913"/>
            <a:ext cx="995395" cy="648211"/>
          </a:xfrm>
          <a:prstGeom prst="rect">
            <a:avLst/>
          </a:prstGeom>
        </p:spPr>
      </p:pic>
      <p:pic>
        <p:nvPicPr>
          <p:cNvPr id="8" name="Picture 7">
            <a:extLst>
              <a:ext uri="{FF2B5EF4-FFF2-40B4-BE49-F238E27FC236}">
                <a16:creationId xmlns:a16="http://schemas.microsoft.com/office/drawing/2014/main" id="{5B9DAFE0-0E31-4D75-B571-21ACFC25A7FC}"/>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8882" t="14148" r="18079" b="26436"/>
          <a:stretch/>
        </p:blipFill>
        <p:spPr bwMode="auto">
          <a:xfrm>
            <a:off x="10972801" y="134149"/>
            <a:ext cx="1054788" cy="748480"/>
          </a:xfrm>
          <a:prstGeom prst="rect">
            <a:avLst/>
          </a:prstGeom>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B8AB2121-F05D-4F32-B3DC-E4C08F70DF2D}"/>
              </a:ext>
            </a:extLst>
          </p:cNvPr>
          <p:cNvSpPr>
            <a:spLocks noGrp="1"/>
          </p:cNvSpPr>
          <p:nvPr>
            <p:ph idx="1" hasCustomPrompt="1"/>
          </p:nvPr>
        </p:nvSpPr>
        <p:spPr>
          <a:xfrm>
            <a:off x="457201" y="1087347"/>
            <a:ext cx="10515600" cy="4351338"/>
          </a:xfrm>
          <a:prstGeom prst="rect">
            <a:avLst/>
          </a:prstGeom>
        </p:spPr>
        <p:txBody>
          <a:bodyPr/>
          <a:lstStyle>
            <a:lvl1pPr marL="0" indent="0">
              <a:buNone/>
              <a:defRPr sz="3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Second level body t</a:t>
            </a:r>
            <a:r>
              <a:rPr lang="en-GB" sz="3200" b="0" dirty="0" err="1">
                <a:solidFill>
                  <a:schemeClr val="bg2">
                    <a:lumMod val="10000"/>
                  </a:schemeClr>
                </a:solidFill>
              </a:rPr>
              <a:t>ext</a:t>
            </a:r>
            <a:r>
              <a:rPr lang="en-GB" sz="3200" b="0" dirty="0">
                <a:solidFill>
                  <a:schemeClr val="bg2">
                    <a:lumMod val="10000"/>
                  </a:schemeClr>
                </a:solidFill>
              </a:rPr>
              <a:t> (Arial regular 28pt or above)</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4">
            <a:extLst>
              <a:ext uri="{FF2B5EF4-FFF2-40B4-BE49-F238E27FC236}">
                <a16:creationId xmlns:a16="http://schemas.microsoft.com/office/drawing/2014/main" id="{7BD5E567-0694-4D53-842A-F4293BEF685C}"/>
              </a:ext>
            </a:extLst>
          </p:cNvPr>
          <p:cNvSpPr txBox="1">
            <a:spLocks/>
          </p:cNvSpPr>
          <p:nvPr userDrawn="1"/>
        </p:nvSpPr>
        <p:spPr>
          <a:xfrm>
            <a:off x="4667251" y="6310312"/>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E25D49-9278-4D0C-B09A-1E170DF08CCF}" type="slidenum">
              <a:rPr lang="en-GB" smtClean="0"/>
              <a:pPr/>
              <a:t>‹#›</a:t>
            </a:fld>
            <a:endParaRPr lang="en-GB" dirty="0"/>
          </a:p>
        </p:txBody>
      </p:sp>
    </p:spTree>
    <p:extLst>
      <p:ext uri="{BB962C8B-B14F-4D97-AF65-F5344CB8AC3E}">
        <p14:creationId xmlns:p14="http://schemas.microsoft.com/office/powerpoint/2010/main" val="391337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Kent County Council Adult Social Care">
            <a:extLst>
              <a:ext uri="{FF2B5EF4-FFF2-40B4-BE49-F238E27FC236}">
                <a16:creationId xmlns:a16="http://schemas.microsoft.com/office/drawing/2014/main" id="{0FF4736F-E55B-4130-90B8-A9CA71D40B01}"/>
              </a:ext>
            </a:extLst>
          </p:cNvPr>
          <p:cNvSpPr txBox="1"/>
          <p:nvPr userDrawn="1"/>
        </p:nvSpPr>
        <p:spPr>
          <a:xfrm>
            <a:off x="542213" y="389273"/>
            <a:ext cx="3148448" cy="298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2438338">
              <a:defRPr sz="1400">
                <a:solidFill>
                  <a:srgbClr val="FFFFFF"/>
                </a:solidFill>
                <a:latin typeface="Arial"/>
                <a:ea typeface="Arial"/>
                <a:cs typeface="Arial"/>
                <a:sym typeface="Arial"/>
              </a:defRPr>
            </a:lvl1pPr>
          </a:lstStyle>
          <a:p>
            <a:r>
              <a:rPr dirty="0"/>
              <a:t>Kent County Council Adult Social Care</a:t>
            </a:r>
          </a:p>
        </p:txBody>
      </p:sp>
      <p:sp>
        <p:nvSpPr>
          <p:cNvPr id="15" name="Our practice - getting it right">
            <a:extLst>
              <a:ext uri="{FF2B5EF4-FFF2-40B4-BE49-F238E27FC236}">
                <a16:creationId xmlns:a16="http://schemas.microsoft.com/office/drawing/2014/main" id="{A03E04E3-0DBC-4110-8548-C7BCFF8777F8}"/>
              </a:ext>
            </a:extLst>
          </p:cNvPr>
          <p:cNvSpPr txBox="1"/>
          <p:nvPr userDrawn="1"/>
        </p:nvSpPr>
        <p:spPr>
          <a:xfrm>
            <a:off x="616786" y="267630"/>
            <a:ext cx="9593973"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2438338">
              <a:defRPr sz="4800" b="1">
                <a:solidFill>
                  <a:srgbClr val="140D05"/>
                </a:solidFill>
                <a:latin typeface="Arial"/>
                <a:ea typeface="Arial"/>
                <a:cs typeface="Arial"/>
                <a:sym typeface="Arial"/>
              </a:defRPr>
            </a:lvl1pPr>
          </a:lstStyle>
          <a:p>
            <a:r>
              <a:rPr lang="en-GB" dirty="0">
                <a:solidFill>
                  <a:schemeClr val="accent1"/>
                </a:solidFill>
              </a:rPr>
              <a:t>A plain text slide. Title 48pt Arial</a:t>
            </a:r>
            <a:endParaRPr dirty="0">
              <a:solidFill>
                <a:schemeClr val="accent1"/>
              </a:solidFill>
            </a:endParaRPr>
          </a:p>
        </p:txBody>
      </p:sp>
      <p:sp>
        <p:nvSpPr>
          <p:cNvPr id="16" name="Our practice - getting it right">
            <a:extLst>
              <a:ext uri="{FF2B5EF4-FFF2-40B4-BE49-F238E27FC236}">
                <a16:creationId xmlns:a16="http://schemas.microsoft.com/office/drawing/2014/main" id="{D7DA73A8-A7DB-457D-A5A5-29F091F56BE4}"/>
              </a:ext>
            </a:extLst>
          </p:cNvPr>
          <p:cNvSpPr txBox="1"/>
          <p:nvPr userDrawn="1"/>
        </p:nvSpPr>
        <p:spPr>
          <a:xfrm>
            <a:off x="616785" y="1458141"/>
            <a:ext cx="10317513"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2438338">
              <a:defRPr sz="4800" b="1">
                <a:solidFill>
                  <a:srgbClr val="140D05"/>
                </a:solidFill>
                <a:latin typeface="Arial"/>
                <a:ea typeface="Arial"/>
                <a:cs typeface="Arial"/>
                <a:sym typeface="Arial"/>
              </a:defRPr>
            </a:lvl1pPr>
          </a:lstStyle>
          <a:p>
            <a:r>
              <a:rPr lang="en-GB" sz="2800" b="0" dirty="0">
                <a:solidFill>
                  <a:schemeClr val="bg2">
                    <a:lumMod val="10000"/>
                  </a:schemeClr>
                </a:solidFill>
              </a:rPr>
              <a:t>Body text 28pt Arial or larger</a:t>
            </a:r>
          </a:p>
          <a:p>
            <a:endParaRPr lang="en-GB" sz="2800" b="0" dirty="0">
              <a:solidFill>
                <a:schemeClr val="bg2">
                  <a:lumMod val="10000"/>
                </a:schemeClr>
              </a:solidFill>
            </a:endParaRPr>
          </a:p>
          <a:p>
            <a:pPr marL="0" marR="0" lvl="0" indent="0" algn="l" defTabSz="2438338" rtl="0" eaLnBrk="1" fontAlgn="auto" latinLnBrk="0" hangingPunct="1">
              <a:lnSpc>
                <a:spcPct val="100000"/>
              </a:lnSpc>
              <a:spcBef>
                <a:spcPts val="0"/>
              </a:spcBef>
              <a:spcAft>
                <a:spcPts val="0"/>
              </a:spcAft>
              <a:buClrTx/>
              <a:buSzTx/>
              <a:buFontTx/>
              <a:buNone/>
              <a:tabLst/>
              <a:defRPr/>
            </a:pPr>
            <a:r>
              <a:rPr lang="en-GB" sz="2800" b="0" dirty="0">
                <a:solidFill>
                  <a:schemeClr val="bg2">
                    <a:lumMod val="10000"/>
                  </a:schemeClr>
                </a:solidFill>
              </a:rPr>
              <a:t>Master slides are part of this slide deck – find under view and master slides.</a:t>
            </a:r>
          </a:p>
          <a:p>
            <a:endParaRPr sz="2800" b="0" dirty="0">
              <a:solidFill>
                <a:schemeClr val="bg2">
                  <a:lumMod val="10000"/>
                </a:schemeClr>
              </a:solidFill>
            </a:endParaRPr>
          </a:p>
        </p:txBody>
      </p:sp>
      <p:sp>
        <p:nvSpPr>
          <p:cNvPr id="18" name="Slide Number Placeholder 4">
            <a:extLst>
              <a:ext uri="{FF2B5EF4-FFF2-40B4-BE49-F238E27FC236}">
                <a16:creationId xmlns:a16="http://schemas.microsoft.com/office/drawing/2014/main" id="{D8F609C4-7E68-4D89-9E94-77EDD8BA951A}"/>
              </a:ext>
            </a:extLst>
          </p:cNvPr>
          <p:cNvSpPr txBox="1">
            <a:spLocks/>
          </p:cNvSpPr>
          <p:nvPr userDrawn="1"/>
        </p:nvSpPr>
        <p:spPr>
          <a:xfrm>
            <a:off x="4667251" y="6310312"/>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E25D49-9278-4D0C-B09A-1E170DF08CCF}" type="slidenum">
              <a:rPr lang="en-GB" smtClean="0"/>
              <a:pPr/>
              <a:t>‹#›</a:t>
            </a:fld>
            <a:endParaRPr lang="en-GB" dirty="0"/>
          </a:p>
        </p:txBody>
      </p:sp>
    </p:spTree>
    <p:extLst>
      <p:ext uri="{BB962C8B-B14F-4D97-AF65-F5344CB8AC3E}">
        <p14:creationId xmlns:p14="http://schemas.microsoft.com/office/powerpoint/2010/main" val="338567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5C63-60A0-4746-ACFB-9A8C6DAB5CCF}"/>
              </a:ext>
            </a:extLst>
          </p:cNvPr>
          <p:cNvSpPr>
            <a:spLocks noGrp="1"/>
          </p:cNvSpPr>
          <p:nvPr>
            <p:ph type="title" hasCustomPrompt="1"/>
          </p:nvPr>
        </p:nvSpPr>
        <p:spPr>
          <a:xfrm>
            <a:off x="457201" y="172012"/>
            <a:ext cx="10515600" cy="616652"/>
          </a:xfrm>
          <a:prstGeom prst="rect">
            <a:avLst/>
          </a:prstGeo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dirty="0"/>
              <a:t>Picture feature layout and size</a:t>
            </a:r>
            <a:endParaRPr lang="en-GB" dirty="0"/>
          </a:p>
        </p:txBody>
      </p:sp>
      <p:grpSp>
        <p:nvGrpSpPr>
          <p:cNvPr id="18" name="Group 17">
            <a:extLst>
              <a:ext uri="{FF2B5EF4-FFF2-40B4-BE49-F238E27FC236}">
                <a16:creationId xmlns:a16="http://schemas.microsoft.com/office/drawing/2014/main" id="{6698DC06-816D-4C2A-AF12-C575E058F2AB}"/>
              </a:ext>
            </a:extLst>
          </p:cNvPr>
          <p:cNvGrpSpPr/>
          <p:nvPr userDrawn="1"/>
        </p:nvGrpSpPr>
        <p:grpSpPr>
          <a:xfrm>
            <a:off x="636770" y="2400188"/>
            <a:ext cx="2474727" cy="4275249"/>
            <a:chOff x="2146435" y="1718967"/>
            <a:chExt cx="2474727" cy="4275249"/>
          </a:xfrm>
        </p:grpSpPr>
        <p:pic>
          <p:nvPicPr>
            <p:cNvPr id="10" name="Picture 9">
              <a:extLst>
                <a:ext uri="{FF2B5EF4-FFF2-40B4-BE49-F238E27FC236}">
                  <a16:creationId xmlns:a16="http://schemas.microsoft.com/office/drawing/2014/main" id="{22189E67-F4E7-4771-BDD0-61C305568E1A}"/>
                </a:ext>
              </a:extLst>
            </p:cNvPr>
            <p:cNvPicPr>
              <a:picLocks noChangeAspect="1"/>
            </p:cNvPicPr>
            <p:nvPr userDrawn="1"/>
          </p:nvPicPr>
          <p:blipFill rotWithShape="1">
            <a:blip r:embed="rId2"/>
            <a:srcRect l="55974" t="9122" r="19394" b="15229"/>
            <a:stretch/>
          </p:blipFill>
          <p:spPr>
            <a:xfrm>
              <a:off x="2146435" y="1718967"/>
              <a:ext cx="2474727" cy="4275249"/>
            </a:xfrm>
            <a:prstGeom prst="rect">
              <a:avLst/>
            </a:prstGeom>
          </p:spPr>
        </p:pic>
        <p:sp>
          <p:nvSpPr>
            <p:cNvPr id="3" name="Rectangle 2">
              <a:extLst>
                <a:ext uri="{FF2B5EF4-FFF2-40B4-BE49-F238E27FC236}">
                  <a16:creationId xmlns:a16="http://schemas.microsoft.com/office/drawing/2014/main" id="{2EB9E9A3-4391-40E4-91CD-4898E2D8D2D1}"/>
                </a:ext>
              </a:extLst>
            </p:cNvPr>
            <p:cNvSpPr/>
            <p:nvPr userDrawn="1"/>
          </p:nvSpPr>
          <p:spPr>
            <a:xfrm>
              <a:off x="3522847" y="5409397"/>
              <a:ext cx="1020278" cy="182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descr="A picture containing text&#10;&#10;Description automatically generated">
            <a:extLst>
              <a:ext uri="{FF2B5EF4-FFF2-40B4-BE49-F238E27FC236}">
                <a16:creationId xmlns:a16="http://schemas.microsoft.com/office/drawing/2014/main" id="{E5D60DD5-DE4F-4138-943D-6B0ACE98FA2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6241220"/>
            <a:ext cx="1653543" cy="35814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0BAC456-D5D7-421E-98DF-4F80C4FB20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62924" y="5986913"/>
            <a:ext cx="995395" cy="648211"/>
          </a:xfrm>
          <a:prstGeom prst="rect">
            <a:avLst/>
          </a:prstGeom>
        </p:spPr>
      </p:pic>
      <p:pic>
        <p:nvPicPr>
          <p:cNvPr id="23" name="Picture 22" descr="Man using megaphone">
            <a:extLst>
              <a:ext uri="{FF2B5EF4-FFF2-40B4-BE49-F238E27FC236}">
                <a16:creationId xmlns:a16="http://schemas.microsoft.com/office/drawing/2014/main" id="{98431B25-5159-4EBE-9980-9F0CADEBEF1B}"/>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26912"/>
          <a:stretch/>
        </p:blipFill>
        <p:spPr>
          <a:xfrm>
            <a:off x="7410450" y="952120"/>
            <a:ext cx="4156213" cy="3790832"/>
          </a:xfrm>
          <a:custGeom>
            <a:avLst/>
            <a:gdLst>
              <a:gd name="connsiteX0" fmla="*/ 0 w 4156213"/>
              <a:gd name="connsiteY0" fmla="*/ 0 h 3790832"/>
              <a:gd name="connsiteX1" fmla="*/ 635307 w 4156213"/>
              <a:gd name="connsiteY1" fmla="*/ 0 h 3790832"/>
              <a:gd name="connsiteX2" fmla="*/ 1270614 w 4156213"/>
              <a:gd name="connsiteY2" fmla="*/ 0 h 3790832"/>
              <a:gd name="connsiteX3" fmla="*/ 1822796 w 4156213"/>
              <a:gd name="connsiteY3" fmla="*/ 0 h 3790832"/>
              <a:gd name="connsiteX4" fmla="*/ 2499665 w 4156213"/>
              <a:gd name="connsiteY4" fmla="*/ 0 h 3790832"/>
              <a:gd name="connsiteX5" fmla="*/ 3176534 w 4156213"/>
              <a:gd name="connsiteY5" fmla="*/ 0 h 3790832"/>
              <a:gd name="connsiteX6" fmla="*/ 4156213 w 4156213"/>
              <a:gd name="connsiteY6" fmla="*/ 0 h 3790832"/>
              <a:gd name="connsiteX7" fmla="*/ 4156213 w 4156213"/>
              <a:gd name="connsiteY7" fmla="*/ 465731 h 3790832"/>
              <a:gd name="connsiteX8" fmla="*/ 4156213 w 4156213"/>
              <a:gd name="connsiteY8" fmla="*/ 969370 h 3790832"/>
              <a:gd name="connsiteX9" fmla="*/ 4156213 w 4156213"/>
              <a:gd name="connsiteY9" fmla="*/ 1586734 h 3790832"/>
              <a:gd name="connsiteX10" fmla="*/ 4156213 w 4156213"/>
              <a:gd name="connsiteY10" fmla="*/ 2128281 h 3790832"/>
              <a:gd name="connsiteX11" fmla="*/ 4156213 w 4156213"/>
              <a:gd name="connsiteY11" fmla="*/ 2556104 h 3790832"/>
              <a:gd name="connsiteX12" fmla="*/ 4156213 w 4156213"/>
              <a:gd name="connsiteY12" fmla="*/ 3173468 h 3790832"/>
              <a:gd name="connsiteX13" fmla="*/ 4156213 w 4156213"/>
              <a:gd name="connsiteY13" fmla="*/ 3790832 h 3790832"/>
              <a:gd name="connsiteX14" fmla="*/ 3520906 w 4156213"/>
              <a:gd name="connsiteY14" fmla="*/ 3790832 h 3790832"/>
              <a:gd name="connsiteX15" fmla="*/ 2968724 w 4156213"/>
              <a:gd name="connsiteY15" fmla="*/ 3790832 h 3790832"/>
              <a:gd name="connsiteX16" fmla="*/ 2416541 w 4156213"/>
              <a:gd name="connsiteY16" fmla="*/ 3790832 h 3790832"/>
              <a:gd name="connsiteX17" fmla="*/ 1822796 w 4156213"/>
              <a:gd name="connsiteY17" fmla="*/ 3790832 h 3790832"/>
              <a:gd name="connsiteX18" fmla="*/ 1312176 w 4156213"/>
              <a:gd name="connsiteY18" fmla="*/ 3790832 h 3790832"/>
              <a:gd name="connsiteX19" fmla="*/ 843117 w 4156213"/>
              <a:gd name="connsiteY19" fmla="*/ 3790832 h 3790832"/>
              <a:gd name="connsiteX20" fmla="*/ 0 w 4156213"/>
              <a:gd name="connsiteY20" fmla="*/ 3790832 h 3790832"/>
              <a:gd name="connsiteX21" fmla="*/ 0 w 4156213"/>
              <a:gd name="connsiteY21" fmla="*/ 3363010 h 3790832"/>
              <a:gd name="connsiteX22" fmla="*/ 0 w 4156213"/>
              <a:gd name="connsiteY22" fmla="*/ 2859370 h 3790832"/>
              <a:gd name="connsiteX23" fmla="*/ 0 w 4156213"/>
              <a:gd name="connsiteY23" fmla="*/ 2279915 h 3790832"/>
              <a:gd name="connsiteX24" fmla="*/ 0 w 4156213"/>
              <a:gd name="connsiteY24" fmla="*/ 1662551 h 3790832"/>
              <a:gd name="connsiteX25" fmla="*/ 0 w 4156213"/>
              <a:gd name="connsiteY25" fmla="*/ 1234728 h 3790832"/>
              <a:gd name="connsiteX26" fmla="*/ 0 w 4156213"/>
              <a:gd name="connsiteY26" fmla="*/ 806906 h 3790832"/>
              <a:gd name="connsiteX27" fmla="*/ 0 w 4156213"/>
              <a:gd name="connsiteY27" fmla="*/ 0 h 379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6213" h="3790832" fill="none" extrusionOk="0">
                <a:moveTo>
                  <a:pt x="0" y="0"/>
                </a:moveTo>
                <a:cubicBezTo>
                  <a:pt x="294162" y="-3015"/>
                  <a:pt x="368162" y="33724"/>
                  <a:pt x="635307" y="0"/>
                </a:cubicBezTo>
                <a:cubicBezTo>
                  <a:pt x="902452" y="-33724"/>
                  <a:pt x="1083468" y="7505"/>
                  <a:pt x="1270614" y="0"/>
                </a:cubicBezTo>
                <a:cubicBezTo>
                  <a:pt x="1457760" y="-7505"/>
                  <a:pt x="1683039" y="16332"/>
                  <a:pt x="1822796" y="0"/>
                </a:cubicBezTo>
                <a:cubicBezTo>
                  <a:pt x="1962553" y="-16332"/>
                  <a:pt x="2235034" y="40121"/>
                  <a:pt x="2499665" y="0"/>
                </a:cubicBezTo>
                <a:cubicBezTo>
                  <a:pt x="2764296" y="-40121"/>
                  <a:pt x="3022090" y="79988"/>
                  <a:pt x="3176534" y="0"/>
                </a:cubicBezTo>
                <a:cubicBezTo>
                  <a:pt x="3330978" y="-79988"/>
                  <a:pt x="3892453" y="87764"/>
                  <a:pt x="4156213" y="0"/>
                </a:cubicBezTo>
                <a:cubicBezTo>
                  <a:pt x="4161807" y="102685"/>
                  <a:pt x="4147669" y="281513"/>
                  <a:pt x="4156213" y="465731"/>
                </a:cubicBezTo>
                <a:cubicBezTo>
                  <a:pt x="4164757" y="649949"/>
                  <a:pt x="4148852" y="765494"/>
                  <a:pt x="4156213" y="969370"/>
                </a:cubicBezTo>
                <a:cubicBezTo>
                  <a:pt x="4163574" y="1173246"/>
                  <a:pt x="4145353" y="1304290"/>
                  <a:pt x="4156213" y="1586734"/>
                </a:cubicBezTo>
                <a:cubicBezTo>
                  <a:pt x="4167073" y="1869178"/>
                  <a:pt x="4091587" y="1932668"/>
                  <a:pt x="4156213" y="2128281"/>
                </a:cubicBezTo>
                <a:cubicBezTo>
                  <a:pt x="4220839" y="2323894"/>
                  <a:pt x="4117353" y="2459131"/>
                  <a:pt x="4156213" y="2556104"/>
                </a:cubicBezTo>
                <a:cubicBezTo>
                  <a:pt x="4195073" y="2653077"/>
                  <a:pt x="4115434" y="2921404"/>
                  <a:pt x="4156213" y="3173468"/>
                </a:cubicBezTo>
                <a:cubicBezTo>
                  <a:pt x="4196992" y="3425532"/>
                  <a:pt x="4136250" y="3519924"/>
                  <a:pt x="4156213" y="3790832"/>
                </a:cubicBezTo>
                <a:cubicBezTo>
                  <a:pt x="3979819" y="3791936"/>
                  <a:pt x="3695915" y="3757251"/>
                  <a:pt x="3520906" y="3790832"/>
                </a:cubicBezTo>
                <a:cubicBezTo>
                  <a:pt x="3345897" y="3824413"/>
                  <a:pt x="3079739" y="3764555"/>
                  <a:pt x="2968724" y="3790832"/>
                </a:cubicBezTo>
                <a:cubicBezTo>
                  <a:pt x="2857709" y="3817109"/>
                  <a:pt x="2543150" y="3787816"/>
                  <a:pt x="2416541" y="3790832"/>
                </a:cubicBezTo>
                <a:cubicBezTo>
                  <a:pt x="2289932" y="3793848"/>
                  <a:pt x="2055554" y="3730712"/>
                  <a:pt x="1822796" y="3790832"/>
                </a:cubicBezTo>
                <a:cubicBezTo>
                  <a:pt x="1590039" y="3850952"/>
                  <a:pt x="1531420" y="3780603"/>
                  <a:pt x="1312176" y="3790832"/>
                </a:cubicBezTo>
                <a:cubicBezTo>
                  <a:pt x="1092932" y="3801061"/>
                  <a:pt x="945423" y="3788072"/>
                  <a:pt x="843117" y="3790832"/>
                </a:cubicBezTo>
                <a:cubicBezTo>
                  <a:pt x="740811" y="3793592"/>
                  <a:pt x="199058" y="3758126"/>
                  <a:pt x="0" y="3790832"/>
                </a:cubicBezTo>
                <a:cubicBezTo>
                  <a:pt x="-10025" y="3629316"/>
                  <a:pt x="8960" y="3508903"/>
                  <a:pt x="0" y="3363010"/>
                </a:cubicBezTo>
                <a:cubicBezTo>
                  <a:pt x="-8960" y="3217117"/>
                  <a:pt x="60032" y="2969530"/>
                  <a:pt x="0" y="2859370"/>
                </a:cubicBezTo>
                <a:cubicBezTo>
                  <a:pt x="-60032" y="2749210"/>
                  <a:pt x="60054" y="2520610"/>
                  <a:pt x="0" y="2279915"/>
                </a:cubicBezTo>
                <a:cubicBezTo>
                  <a:pt x="-60054" y="2039221"/>
                  <a:pt x="53477" y="1867523"/>
                  <a:pt x="0" y="1662551"/>
                </a:cubicBezTo>
                <a:cubicBezTo>
                  <a:pt x="-53477" y="1457579"/>
                  <a:pt x="20436" y="1412803"/>
                  <a:pt x="0" y="1234728"/>
                </a:cubicBezTo>
                <a:cubicBezTo>
                  <a:pt x="-20436" y="1056653"/>
                  <a:pt x="22328" y="956465"/>
                  <a:pt x="0" y="806906"/>
                </a:cubicBezTo>
                <a:cubicBezTo>
                  <a:pt x="-22328" y="657347"/>
                  <a:pt x="47433" y="187335"/>
                  <a:pt x="0" y="0"/>
                </a:cubicBezTo>
                <a:close/>
              </a:path>
              <a:path w="4156213" h="3790832" stroke="0" extrusionOk="0">
                <a:moveTo>
                  <a:pt x="0" y="0"/>
                </a:moveTo>
                <a:cubicBezTo>
                  <a:pt x="145388" y="-13030"/>
                  <a:pt x="503879" y="78623"/>
                  <a:pt x="676869" y="0"/>
                </a:cubicBezTo>
                <a:cubicBezTo>
                  <a:pt x="849859" y="-78623"/>
                  <a:pt x="1124290" y="37193"/>
                  <a:pt x="1270614" y="0"/>
                </a:cubicBezTo>
                <a:cubicBezTo>
                  <a:pt x="1416938" y="-37193"/>
                  <a:pt x="1645311" y="1826"/>
                  <a:pt x="1781234" y="0"/>
                </a:cubicBezTo>
                <a:cubicBezTo>
                  <a:pt x="1917157" y="-1826"/>
                  <a:pt x="2145577" y="22469"/>
                  <a:pt x="2374979" y="0"/>
                </a:cubicBezTo>
                <a:cubicBezTo>
                  <a:pt x="2604382" y="-22469"/>
                  <a:pt x="2717256" y="13927"/>
                  <a:pt x="2968724" y="0"/>
                </a:cubicBezTo>
                <a:cubicBezTo>
                  <a:pt x="3220193" y="-13927"/>
                  <a:pt x="3303864" y="12923"/>
                  <a:pt x="3479344" y="0"/>
                </a:cubicBezTo>
                <a:cubicBezTo>
                  <a:pt x="3654824" y="-12923"/>
                  <a:pt x="3869300" y="66333"/>
                  <a:pt x="4156213" y="0"/>
                </a:cubicBezTo>
                <a:cubicBezTo>
                  <a:pt x="4180649" y="253256"/>
                  <a:pt x="4117132" y="490948"/>
                  <a:pt x="4156213" y="617364"/>
                </a:cubicBezTo>
                <a:cubicBezTo>
                  <a:pt x="4195294" y="743780"/>
                  <a:pt x="4102384" y="1012842"/>
                  <a:pt x="4156213" y="1234728"/>
                </a:cubicBezTo>
                <a:cubicBezTo>
                  <a:pt x="4210042" y="1456614"/>
                  <a:pt x="4105337" y="1548830"/>
                  <a:pt x="4156213" y="1738367"/>
                </a:cubicBezTo>
                <a:cubicBezTo>
                  <a:pt x="4207089" y="1927904"/>
                  <a:pt x="4136439" y="2158715"/>
                  <a:pt x="4156213" y="2317823"/>
                </a:cubicBezTo>
                <a:cubicBezTo>
                  <a:pt x="4175987" y="2476931"/>
                  <a:pt x="4097765" y="2649495"/>
                  <a:pt x="4156213" y="2897279"/>
                </a:cubicBezTo>
                <a:cubicBezTo>
                  <a:pt x="4214661" y="3145063"/>
                  <a:pt x="4114604" y="3596370"/>
                  <a:pt x="4156213" y="3790832"/>
                </a:cubicBezTo>
                <a:cubicBezTo>
                  <a:pt x="3863531" y="3819426"/>
                  <a:pt x="3725184" y="3776631"/>
                  <a:pt x="3562468" y="3790832"/>
                </a:cubicBezTo>
                <a:cubicBezTo>
                  <a:pt x="3399752" y="3805033"/>
                  <a:pt x="3173810" y="3756115"/>
                  <a:pt x="2885599" y="3790832"/>
                </a:cubicBezTo>
                <a:cubicBezTo>
                  <a:pt x="2597388" y="3825549"/>
                  <a:pt x="2574772" y="3782428"/>
                  <a:pt x="2416541" y="3790832"/>
                </a:cubicBezTo>
                <a:cubicBezTo>
                  <a:pt x="2258310" y="3799236"/>
                  <a:pt x="2093363" y="3734071"/>
                  <a:pt x="1864358" y="3790832"/>
                </a:cubicBezTo>
                <a:cubicBezTo>
                  <a:pt x="1635353" y="3847593"/>
                  <a:pt x="1575555" y="3756730"/>
                  <a:pt x="1312176" y="3790832"/>
                </a:cubicBezTo>
                <a:cubicBezTo>
                  <a:pt x="1048797" y="3824934"/>
                  <a:pt x="1075845" y="3735944"/>
                  <a:pt x="843117" y="3790832"/>
                </a:cubicBezTo>
                <a:cubicBezTo>
                  <a:pt x="610389" y="3845720"/>
                  <a:pt x="320694" y="3705489"/>
                  <a:pt x="0" y="3790832"/>
                </a:cubicBezTo>
                <a:cubicBezTo>
                  <a:pt x="-64019" y="3666345"/>
                  <a:pt x="20618" y="3367233"/>
                  <a:pt x="0" y="3249285"/>
                </a:cubicBezTo>
                <a:cubicBezTo>
                  <a:pt x="-20618" y="3131337"/>
                  <a:pt x="54147" y="2883179"/>
                  <a:pt x="0" y="2783554"/>
                </a:cubicBezTo>
                <a:cubicBezTo>
                  <a:pt x="-54147" y="2683929"/>
                  <a:pt x="31070" y="2381133"/>
                  <a:pt x="0" y="2279915"/>
                </a:cubicBezTo>
                <a:cubicBezTo>
                  <a:pt x="-31070" y="2178697"/>
                  <a:pt x="21092" y="2007072"/>
                  <a:pt x="0" y="1852092"/>
                </a:cubicBezTo>
                <a:cubicBezTo>
                  <a:pt x="-21092" y="1697112"/>
                  <a:pt x="19243" y="1551471"/>
                  <a:pt x="0" y="1424270"/>
                </a:cubicBezTo>
                <a:cubicBezTo>
                  <a:pt x="-19243" y="1297069"/>
                  <a:pt x="49179" y="1137149"/>
                  <a:pt x="0" y="958539"/>
                </a:cubicBezTo>
                <a:cubicBezTo>
                  <a:pt x="-49179" y="779929"/>
                  <a:pt x="33368" y="716570"/>
                  <a:pt x="0" y="530716"/>
                </a:cubicBezTo>
                <a:cubicBezTo>
                  <a:pt x="-33368" y="344862"/>
                  <a:pt x="830" y="177099"/>
                  <a:pt x="0" y="0"/>
                </a:cubicBezTo>
                <a:close/>
              </a:path>
            </a:pathLst>
          </a:custGeom>
          <a:ln w="76200">
            <a:solidFill>
              <a:schemeClr val="bg1"/>
            </a:solidFill>
            <a:extLst>
              <a:ext uri="{C807C97D-BFC1-408E-A445-0C87EB9F89A2}">
                <ask:lineSketchStyleProps xmlns:ask="http://schemas.microsoft.com/office/drawing/2018/sketchyshapes" xmlns="" sd="3132571957">
                  <a:prstGeom prst="rect">
                    <a:avLst/>
                  </a:prstGeom>
                  <ask:type>
                    <ask:lineSketchScribble/>
                  </ask:type>
                </ask:lineSketchStyleProps>
              </a:ext>
            </a:extLst>
          </a:ln>
        </p:spPr>
      </p:pic>
      <p:pic>
        <p:nvPicPr>
          <p:cNvPr id="8" name="Picture 7">
            <a:extLst>
              <a:ext uri="{FF2B5EF4-FFF2-40B4-BE49-F238E27FC236}">
                <a16:creationId xmlns:a16="http://schemas.microsoft.com/office/drawing/2014/main" id="{5B9DAFE0-0E31-4D75-B571-21ACFC25A7FC}"/>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18882" t="14148" r="18079" b="26436"/>
          <a:stretch/>
        </p:blipFill>
        <p:spPr bwMode="auto">
          <a:xfrm>
            <a:off x="10972801" y="134149"/>
            <a:ext cx="1054788" cy="748480"/>
          </a:xfrm>
          <a:prstGeom prst="rect">
            <a:avLst/>
          </a:prstGeom>
          <a:ln>
            <a:noFill/>
          </a:ln>
          <a:extLst>
            <a:ext uri="{53640926-AAD7-44D8-BBD7-CCE9431645EC}">
              <a14:shadowObscured xmlns:a14="http://schemas.microsoft.com/office/drawing/2010/main"/>
            </a:ext>
          </a:extLst>
        </p:spPr>
      </p:pic>
      <p:sp>
        <p:nvSpPr>
          <p:cNvPr id="15" name="Content Placeholder 2">
            <a:extLst>
              <a:ext uri="{FF2B5EF4-FFF2-40B4-BE49-F238E27FC236}">
                <a16:creationId xmlns:a16="http://schemas.microsoft.com/office/drawing/2014/main" id="{24F2A00F-34AE-46ED-8312-341FA9F2A71C}"/>
              </a:ext>
            </a:extLst>
          </p:cNvPr>
          <p:cNvSpPr txBox="1">
            <a:spLocks/>
          </p:cNvSpPr>
          <p:nvPr userDrawn="1"/>
        </p:nvSpPr>
        <p:spPr>
          <a:xfrm>
            <a:off x="543200" y="911123"/>
            <a:ext cx="6700838" cy="5085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latin typeface="Arial" panose="020B0604020202020204" pitchFamily="34" charset="0"/>
              <a:cs typeface="Arial" panose="020B0604020202020204" pitchFamily="34" charset="0"/>
            </a:endParaRPr>
          </a:p>
        </p:txBody>
      </p:sp>
      <p:sp>
        <p:nvSpPr>
          <p:cNvPr id="20" name="Slide Number Placeholder 4">
            <a:extLst>
              <a:ext uri="{FF2B5EF4-FFF2-40B4-BE49-F238E27FC236}">
                <a16:creationId xmlns:a16="http://schemas.microsoft.com/office/drawing/2014/main" id="{246F7C1B-DFDE-41DF-96EA-B794D0EC0525}"/>
              </a:ext>
            </a:extLst>
          </p:cNvPr>
          <p:cNvSpPr txBox="1">
            <a:spLocks/>
          </p:cNvSpPr>
          <p:nvPr userDrawn="1"/>
        </p:nvSpPr>
        <p:spPr>
          <a:xfrm>
            <a:off x="4667251" y="6310312"/>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E25D49-9278-4D0C-B09A-1E170DF08CCF}" type="slidenum">
              <a:rPr lang="en-GB" smtClean="0"/>
              <a:pPr/>
              <a:t>‹#›</a:t>
            </a:fld>
            <a:endParaRPr lang="en-GB" dirty="0"/>
          </a:p>
        </p:txBody>
      </p:sp>
      <p:pic>
        <p:nvPicPr>
          <p:cNvPr id="11" name="Picture 10">
            <a:extLst>
              <a:ext uri="{FF2B5EF4-FFF2-40B4-BE49-F238E27FC236}">
                <a16:creationId xmlns:a16="http://schemas.microsoft.com/office/drawing/2014/main" id="{B49CFE70-5E5D-4236-860D-C4F86C08C5BD}"/>
              </a:ext>
            </a:extLst>
          </p:cNvPr>
          <p:cNvPicPr>
            <a:picLocks noChangeAspect="1"/>
          </p:cNvPicPr>
          <p:nvPr userDrawn="1"/>
        </p:nvPicPr>
        <p:blipFill rotWithShape="1">
          <a:blip r:embed="rId7"/>
          <a:srcRect l="57043" t="7719" r="29263" b="27298"/>
          <a:stretch/>
        </p:blipFill>
        <p:spPr>
          <a:xfrm>
            <a:off x="4609658" y="1855644"/>
            <a:ext cx="1777147" cy="4743717"/>
          </a:xfrm>
          <a:prstGeom prst="rect">
            <a:avLst/>
          </a:prstGeom>
        </p:spPr>
      </p:pic>
      <p:sp>
        <p:nvSpPr>
          <p:cNvPr id="13" name="Rectangle 12">
            <a:extLst>
              <a:ext uri="{FF2B5EF4-FFF2-40B4-BE49-F238E27FC236}">
                <a16:creationId xmlns:a16="http://schemas.microsoft.com/office/drawing/2014/main" id="{425EF8A0-6412-44C2-9718-F6C2C006E002}"/>
              </a:ext>
            </a:extLst>
          </p:cNvPr>
          <p:cNvSpPr/>
          <p:nvPr userDrawn="1"/>
        </p:nvSpPr>
        <p:spPr>
          <a:xfrm>
            <a:off x="4595059" y="2473783"/>
            <a:ext cx="230941" cy="2355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DC9AB8DA-AD43-4C9B-88DA-5D56C9DA0FB9}"/>
              </a:ext>
            </a:extLst>
          </p:cNvPr>
          <p:cNvCxnSpPr>
            <a:cxnSpLocks/>
          </p:cNvCxnSpPr>
          <p:nvPr userDrawn="1"/>
        </p:nvCxnSpPr>
        <p:spPr>
          <a:xfrm flipV="1">
            <a:off x="8142973" y="4742952"/>
            <a:ext cx="0" cy="4315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5BAB98A-5317-4D73-A705-7B9F3B95FE2F}"/>
              </a:ext>
            </a:extLst>
          </p:cNvPr>
          <p:cNvSpPr txBox="1"/>
          <p:nvPr userDrawn="1"/>
        </p:nvSpPr>
        <p:spPr>
          <a:xfrm>
            <a:off x="7685219" y="5174501"/>
            <a:ext cx="3277705" cy="646331"/>
          </a:xfrm>
          <a:prstGeom prst="rect">
            <a:avLst/>
          </a:prstGeom>
          <a:noFill/>
        </p:spPr>
        <p:txBody>
          <a:bodyPr wrap="square" rtlCol="0">
            <a:spAutoFit/>
          </a:bodyPr>
          <a:lstStyle/>
          <a:p>
            <a:r>
              <a:rPr lang="en-GB" dirty="0"/>
              <a:t>To get the scribble outline effect – follow instructions on the left</a:t>
            </a:r>
          </a:p>
        </p:txBody>
      </p:sp>
      <p:sp>
        <p:nvSpPr>
          <p:cNvPr id="21" name="TextBox 20">
            <a:extLst>
              <a:ext uri="{FF2B5EF4-FFF2-40B4-BE49-F238E27FC236}">
                <a16:creationId xmlns:a16="http://schemas.microsoft.com/office/drawing/2014/main" id="{F056D12D-E4A7-42B5-BB62-8E793ABD7698}"/>
              </a:ext>
            </a:extLst>
          </p:cNvPr>
          <p:cNvSpPr txBox="1"/>
          <p:nvPr userDrawn="1"/>
        </p:nvSpPr>
        <p:spPr>
          <a:xfrm>
            <a:off x="164411" y="778493"/>
            <a:ext cx="3464313" cy="1477328"/>
          </a:xfrm>
          <a:prstGeom prst="rect">
            <a:avLst/>
          </a:prstGeom>
          <a:noFill/>
        </p:spPr>
        <p:txBody>
          <a:bodyPr wrap="square" rtlCol="0">
            <a:spAutoFit/>
          </a:bodyPr>
          <a:lstStyle/>
          <a:p>
            <a:r>
              <a:rPr lang="en-GB" dirty="0"/>
              <a:t>1. To get the scribble outline effect:</a:t>
            </a:r>
          </a:p>
          <a:p>
            <a:pPr marL="285750" indent="-285750">
              <a:buFontTx/>
              <a:buChar char="-"/>
            </a:pPr>
            <a:r>
              <a:rPr lang="en-GB" dirty="0"/>
              <a:t>Choose your photo/picture</a:t>
            </a:r>
          </a:p>
          <a:p>
            <a:pPr marL="285750" indent="-285750">
              <a:buFontTx/>
              <a:buChar char="-"/>
            </a:pPr>
            <a:r>
              <a:rPr lang="en-GB" dirty="0"/>
              <a:t>Go to Picture border</a:t>
            </a:r>
          </a:p>
          <a:p>
            <a:pPr marL="285750" indent="-285750">
              <a:buFontTx/>
              <a:buChar char="-"/>
            </a:pPr>
            <a:r>
              <a:rPr lang="en-GB" dirty="0"/>
              <a:t>Choose Sketched </a:t>
            </a:r>
          </a:p>
          <a:p>
            <a:pPr marL="285750" indent="-285750">
              <a:buFontTx/>
              <a:buChar char="-"/>
            </a:pPr>
            <a:r>
              <a:rPr lang="en-GB" dirty="0"/>
              <a:t>Choose Scribble</a:t>
            </a:r>
          </a:p>
        </p:txBody>
      </p:sp>
      <p:sp>
        <p:nvSpPr>
          <p:cNvPr id="22" name="TextBox 21">
            <a:extLst>
              <a:ext uri="{FF2B5EF4-FFF2-40B4-BE49-F238E27FC236}">
                <a16:creationId xmlns:a16="http://schemas.microsoft.com/office/drawing/2014/main" id="{75309B7E-BAC1-44EE-A99F-FBEBB4ED5B8A}"/>
              </a:ext>
            </a:extLst>
          </p:cNvPr>
          <p:cNvSpPr txBox="1"/>
          <p:nvPr userDrawn="1"/>
        </p:nvSpPr>
        <p:spPr>
          <a:xfrm>
            <a:off x="3836449" y="774039"/>
            <a:ext cx="3464313" cy="1384995"/>
          </a:xfrm>
          <a:prstGeom prst="rect">
            <a:avLst/>
          </a:prstGeom>
          <a:noFill/>
        </p:spPr>
        <p:txBody>
          <a:bodyPr wrap="square" rtlCol="0">
            <a:spAutoFit/>
          </a:bodyPr>
          <a:lstStyle/>
          <a:p>
            <a:r>
              <a:rPr lang="en-GB" sz="1400" dirty="0"/>
              <a:t>2. To get the scribble to appear transparently:</a:t>
            </a:r>
          </a:p>
          <a:p>
            <a:r>
              <a:rPr lang="en-GB" sz="1400" dirty="0"/>
              <a:t>-Choose white (or the same colour as your slide background)</a:t>
            </a:r>
          </a:p>
          <a:p>
            <a:r>
              <a:rPr lang="en-GB" sz="1400" dirty="0"/>
              <a:t>- Choose weight 6</a:t>
            </a:r>
          </a:p>
          <a:p>
            <a:r>
              <a:rPr lang="en-GB" sz="1400" dirty="0"/>
              <a:t>-</a:t>
            </a:r>
          </a:p>
        </p:txBody>
      </p:sp>
      <p:sp>
        <p:nvSpPr>
          <p:cNvPr id="24" name="Rectangle 23">
            <a:extLst>
              <a:ext uri="{FF2B5EF4-FFF2-40B4-BE49-F238E27FC236}">
                <a16:creationId xmlns:a16="http://schemas.microsoft.com/office/drawing/2014/main" id="{D86C30D7-1C83-44F2-A692-C2E28B3D45BC}"/>
              </a:ext>
            </a:extLst>
          </p:cNvPr>
          <p:cNvSpPr/>
          <p:nvPr userDrawn="1"/>
        </p:nvSpPr>
        <p:spPr>
          <a:xfrm>
            <a:off x="4667251" y="5678425"/>
            <a:ext cx="1777147" cy="2684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804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5C63-60A0-4746-ACFB-9A8C6DAB5CCF}"/>
              </a:ext>
            </a:extLst>
          </p:cNvPr>
          <p:cNvSpPr>
            <a:spLocks noGrp="1"/>
          </p:cNvSpPr>
          <p:nvPr>
            <p:ph type="title" hasCustomPrompt="1"/>
          </p:nvPr>
        </p:nvSpPr>
        <p:spPr>
          <a:xfrm>
            <a:off x="457201" y="172012"/>
            <a:ext cx="10515600" cy="616652"/>
          </a:xfrm>
          <a:prstGeom prst="rect">
            <a:avLst/>
          </a:prstGeom>
        </p:spPr>
        <p:txBody>
          <a:bodyPr/>
          <a:lstStyle>
            <a:lvl1pPr>
              <a:defRPr b="1">
                <a:solidFill>
                  <a:schemeClr val="accent1"/>
                </a:solidFill>
                <a:latin typeface="Arial" panose="020B0604020202020204" pitchFamily="34" charset="0"/>
                <a:cs typeface="Arial" panose="020B0604020202020204" pitchFamily="34" charset="0"/>
              </a:defRPr>
            </a:lvl1pPr>
          </a:lstStyle>
          <a:p>
            <a:r>
              <a:rPr lang="en-US" dirty="0"/>
              <a:t>Picture feature layout and size</a:t>
            </a:r>
            <a:endParaRPr lang="en-GB" dirty="0"/>
          </a:p>
        </p:txBody>
      </p:sp>
      <p:pic>
        <p:nvPicPr>
          <p:cNvPr id="6" name="Picture 5" descr="A picture containing text&#10;&#10;Description automatically generated">
            <a:extLst>
              <a:ext uri="{FF2B5EF4-FFF2-40B4-BE49-F238E27FC236}">
                <a16:creationId xmlns:a16="http://schemas.microsoft.com/office/drawing/2014/main" id="{E5D60DD5-DE4F-4138-943D-6B0ACE98FA2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241220"/>
            <a:ext cx="1653543" cy="358141"/>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0BAC456-D5D7-421E-98DF-4F80C4FB20D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62924" y="5986913"/>
            <a:ext cx="995395" cy="648211"/>
          </a:xfrm>
          <a:prstGeom prst="rect">
            <a:avLst/>
          </a:prstGeom>
        </p:spPr>
      </p:pic>
      <p:pic>
        <p:nvPicPr>
          <p:cNvPr id="23" name="Picture 22" descr="Man using megaphone">
            <a:extLst>
              <a:ext uri="{FF2B5EF4-FFF2-40B4-BE49-F238E27FC236}">
                <a16:creationId xmlns:a16="http://schemas.microsoft.com/office/drawing/2014/main" id="{98431B25-5159-4EBE-9980-9F0CADEBEF1B}"/>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26912"/>
          <a:stretch/>
        </p:blipFill>
        <p:spPr>
          <a:xfrm>
            <a:off x="7410450" y="952120"/>
            <a:ext cx="4156213" cy="3790832"/>
          </a:xfrm>
          <a:custGeom>
            <a:avLst/>
            <a:gdLst>
              <a:gd name="connsiteX0" fmla="*/ 0 w 4156213"/>
              <a:gd name="connsiteY0" fmla="*/ 0 h 3790832"/>
              <a:gd name="connsiteX1" fmla="*/ 635307 w 4156213"/>
              <a:gd name="connsiteY1" fmla="*/ 0 h 3790832"/>
              <a:gd name="connsiteX2" fmla="*/ 1270614 w 4156213"/>
              <a:gd name="connsiteY2" fmla="*/ 0 h 3790832"/>
              <a:gd name="connsiteX3" fmla="*/ 1822796 w 4156213"/>
              <a:gd name="connsiteY3" fmla="*/ 0 h 3790832"/>
              <a:gd name="connsiteX4" fmla="*/ 2499665 w 4156213"/>
              <a:gd name="connsiteY4" fmla="*/ 0 h 3790832"/>
              <a:gd name="connsiteX5" fmla="*/ 3176534 w 4156213"/>
              <a:gd name="connsiteY5" fmla="*/ 0 h 3790832"/>
              <a:gd name="connsiteX6" fmla="*/ 4156213 w 4156213"/>
              <a:gd name="connsiteY6" fmla="*/ 0 h 3790832"/>
              <a:gd name="connsiteX7" fmla="*/ 4156213 w 4156213"/>
              <a:gd name="connsiteY7" fmla="*/ 465731 h 3790832"/>
              <a:gd name="connsiteX8" fmla="*/ 4156213 w 4156213"/>
              <a:gd name="connsiteY8" fmla="*/ 969370 h 3790832"/>
              <a:gd name="connsiteX9" fmla="*/ 4156213 w 4156213"/>
              <a:gd name="connsiteY9" fmla="*/ 1586734 h 3790832"/>
              <a:gd name="connsiteX10" fmla="*/ 4156213 w 4156213"/>
              <a:gd name="connsiteY10" fmla="*/ 2128281 h 3790832"/>
              <a:gd name="connsiteX11" fmla="*/ 4156213 w 4156213"/>
              <a:gd name="connsiteY11" fmla="*/ 2556104 h 3790832"/>
              <a:gd name="connsiteX12" fmla="*/ 4156213 w 4156213"/>
              <a:gd name="connsiteY12" fmla="*/ 3173468 h 3790832"/>
              <a:gd name="connsiteX13" fmla="*/ 4156213 w 4156213"/>
              <a:gd name="connsiteY13" fmla="*/ 3790832 h 3790832"/>
              <a:gd name="connsiteX14" fmla="*/ 3520906 w 4156213"/>
              <a:gd name="connsiteY14" fmla="*/ 3790832 h 3790832"/>
              <a:gd name="connsiteX15" fmla="*/ 2968724 w 4156213"/>
              <a:gd name="connsiteY15" fmla="*/ 3790832 h 3790832"/>
              <a:gd name="connsiteX16" fmla="*/ 2416541 w 4156213"/>
              <a:gd name="connsiteY16" fmla="*/ 3790832 h 3790832"/>
              <a:gd name="connsiteX17" fmla="*/ 1822796 w 4156213"/>
              <a:gd name="connsiteY17" fmla="*/ 3790832 h 3790832"/>
              <a:gd name="connsiteX18" fmla="*/ 1312176 w 4156213"/>
              <a:gd name="connsiteY18" fmla="*/ 3790832 h 3790832"/>
              <a:gd name="connsiteX19" fmla="*/ 843117 w 4156213"/>
              <a:gd name="connsiteY19" fmla="*/ 3790832 h 3790832"/>
              <a:gd name="connsiteX20" fmla="*/ 0 w 4156213"/>
              <a:gd name="connsiteY20" fmla="*/ 3790832 h 3790832"/>
              <a:gd name="connsiteX21" fmla="*/ 0 w 4156213"/>
              <a:gd name="connsiteY21" fmla="*/ 3363010 h 3790832"/>
              <a:gd name="connsiteX22" fmla="*/ 0 w 4156213"/>
              <a:gd name="connsiteY22" fmla="*/ 2859370 h 3790832"/>
              <a:gd name="connsiteX23" fmla="*/ 0 w 4156213"/>
              <a:gd name="connsiteY23" fmla="*/ 2279915 h 3790832"/>
              <a:gd name="connsiteX24" fmla="*/ 0 w 4156213"/>
              <a:gd name="connsiteY24" fmla="*/ 1662551 h 3790832"/>
              <a:gd name="connsiteX25" fmla="*/ 0 w 4156213"/>
              <a:gd name="connsiteY25" fmla="*/ 1234728 h 3790832"/>
              <a:gd name="connsiteX26" fmla="*/ 0 w 4156213"/>
              <a:gd name="connsiteY26" fmla="*/ 806906 h 3790832"/>
              <a:gd name="connsiteX27" fmla="*/ 0 w 4156213"/>
              <a:gd name="connsiteY27" fmla="*/ 0 h 379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6213" h="3790832" fill="none" extrusionOk="0">
                <a:moveTo>
                  <a:pt x="0" y="0"/>
                </a:moveTo>
                <a:cubicBezTo>
                  <a:pt x="294162" y="-3015"/>
                  <a:pt x="368162" y="33724"/>
                  <a:pt x="635307" y="0"/>
                </a:cubicBezTo>
                <a:cubicBezTo>
                  <a:pt x="902452" y="-33724"/>
                  <a:pt x="1083468" y="7505"/>
                  <a:pt x="1270614" y="0"/>
                </a:cubicBezTo>
                <a:cubicBezTo>
                  <a:pt x="1457760" y="-7505"/>
                  <a:pt x="1683039" y="16332"/>
                  <a:pt x="1822796" y="0"/>
                </a:cubicBezTo>
                <a:cubicBezTo>
                  <a:pt x="1962553" y="-16332"/>
                  <a:pt x="2235034" y="40121"/>
                  <a:pt x="2499665" y="0"/>
                </a:cubicBezTo>
                <a:cubicBezTo>
                  <a:pt x="2764296" y="-40121"/>
                  <a:pt x="3022090" y="79988"/>
                  <a:pt x="3176534" y="0"/>
                </a:cubicBezTo>
                <a:cubicBezTo>
                  <a:pt x="3330978" y="-79988"/>
                  <a:pt x="3892453" y="87764"/>
                  <a:pt x="4156213" y="0"/>
                </a:cubicBezTo>
                <a:cubicBezTo>
                  <a:pt x="4161807" y="102685"/>
                  <a:pt x="4147669" y="281513"/>
                  <a:pt x="4156213" y="465731"/>
                </a:cubicBezTo>
                <a:cubicBezTo>
                  <a:pt x="4164757" y="649949"/>
                  <a:pt x="4148852" y="765494"/>
                  <a:pt x="4156213" y="969370"/>
                </a:cubicBezTo>
                <a:cubicBezTo>
                  <a:pt x="4163574" y="1173246"/>
                  <a:pt x="4145353" y="1304290"/>
                  <a:pt x="4156213" y="1586734"/>
                </a:cubicBezTo>
                <a:cubicBezTo>
                  <a:pt x="4167073" y="1869178"/>
                  <a:pt x="4091587" y="1932668"/>
                  <a:pt x="4156213" y="2128281"/>
                </a:cubicBezTo>
                <a:cubicBezTo>
                  <a:pt x="4220839" y="2323894"/>
                  <a:pt x="4117353" y="2459131"/>
                  <a:pt x="4156213" y="2556104"/>
                </a:cubicBezTo>
                <a:cubicBezTo>
                  <a:pt x="4195073" y="2653077"/>
                  <a:pt x="4115434" y="2921404"/>
                  <a:pt x="4156213" y="3173468"/>
                </a:cubicBezTo>
                <a:cubicBezTo>
                  <a:pt x="4196992" y="3425532"/>
                  <a:pt x="4136250" y="3519924"/>
                  <a:pt x="4156213" y="3790832"/>
                </a:cubicBezTo>
                <a:cubicBezTo>
                  <a:pt x="3979819" y="3791936"/>
                  <a:pt x="3695915" y="3757251"/>
                  <a:pt x="3520906" y="3790832"/>
                </a:cubicBezTo>
                <a:cubicBezTo>
                  <a:pt x="3345897" y="3824413"/>
                  <a:pt x="3079739" y="3764555"/>
                  <a:pt x="2968724" y="3790832"/>
                </a:cubicBezTo>
                <a:cubicBezTo>
                  <a:pt x="2857709" y="3817109"/>
                  <a:pt x="2543150" y="3787816"/>
                  <a:pt x="2416541" y="3790832"/>
                </a:cubicBezTo>
                <a:cubicBezTo>
                  <a:pt x="2289932" y="3793848"/>
                  <a:pt x="2055554" y="3730712"/>
                  <a:pt x="1822796" y="3790832"/>
                </a:cubicBezTo>
                <a:cubicBezTo>
                  <a:pt x="1590039" y="3850952"/>
                  <a:pt x="1531420" y="3780603"/>
                  <a:pt x="1312176" y="3790832"/>
                </a:cubicBezTo>
                <a:cubicBezTo>
                  <a:pt x="1092932" y="3801061"/>
                  <a:pt x="945423" y="3788072"/>
                  <a:pt x="843117" y="3790832"/>
                </a:cubicBezTo>
                <a:cubicBezTo>
                  <a:pt x="740811" y="3793592"/>
                  <a:pt x="199058" y="3758126"/>
                  <a:pt x="0" y="3790832"/>
                </a:cubicBezTo>
                <a:cubicBezTo>
                  <a:pt x="-10025" y="3629316"/>
                  <a:pt x="8960" y="3508903"/>
                  <a:pt x="0" y="3363010"/>
                </a:cubicBezTo>
                <a:cubicBezTo>
                  <a:pt x="-8960" y="3217117"/>
                  <a:pt x="60032" y="2969530"/>
                  <a:pt x="0" y="2859370"/>
                </a:cubicBezTo>
                <a:cubicBezTo>
                  <a:pt x="-60032" y="2749210"/>
                  <a:pt x="60054" y="2520610"/>
                  <a:pt x="0" y="2279915"/>
                </a:cubicBezTo>
                <a:cubicBezTo>
                  <a:pt x="-60054" y="2039221"/>
                  <a:pt x="53477" y="1867523"/>
                  <a:pt x="0" y="1662551"/>
                </a:cubicBezTo>
                <a:cubicBezTo>
                  <a:pt x="-53477" y="1457579"/>
                  <a:pt x="20436" y="1412803"/>
                  <a:pt x="0" y="1234728"/>
                </a:cubicBezTo>
                <a:cubicBezTo>
                  <a:pt x="-20436" y="1056653"/>
                  <a:pt x="22328" y="956465"/>
                  <a:pt x="0" y="806906"/>
                </a:cubicBezTo>
                <a:cubicBezTo>
                  <a:pt x="-22328" y="657347"/>
                  <a:pt x="47433" y="187335"/>
                  <a:pt x="0" y="0"/>
                </a:cubicBezTo>
                <a:close/>
              </a:path>
              <a:path w="4156213" h="3790832" stroke="0" extrusionOk="0">
                <a:moveTo>
                  <a:pt x="0" y="0"/>
                </a:moveTo>
                <a:cubicBezTo>
                  <a:pt x="145388" y="-13030"/>
                  <a:pt x="503879" y="78623"/>
                  <a:pt x="676869" y="0"/>
                </a:cubicBezTo>
                <a:cubicBezTo>
                  <a:pt x="849859" y="-78623"/>
                  <a:pt x="1124290" y="37193"/>
                  <a:pt x="1270614" y="0"/>
                </a:cubicBezTo>
                <a:cubicBezTo>
                  <a:pt x="1416938" y="-37193"/>
                  <a:pt x="1645311" y="1826"/>
                  <a:pt x="1781234" y="0"/>
                </a:cubicBezTo>
                <a:cubicBezTo>
                  <a:pt x="1917157" y="-1826"/>
                  <a:pt x="2145577" y="22469"/>
                  <a:pt x="2374979" y="0"/>
                </a:cubicBezTo>
                <a:cubicBezTo>
                  <a:pt x="2604382" y="-22469"/>
                  <a:pt x="2717256" y="13927"/>
                  <a:pt x="2968724" y="0"/>
                </a:cubicBezTo>
                <a:cubicBezTo>
                  <a:pt x="3220193" y="-13927"/>
                  <a:pt x="3303864" y="12923"/>
                  <a:pt x="3479344" y="0"/>
                </a:cubicBezTo>
                <a:cubicBezTo>
                  <a:pt x="3654824" y="-12923"/>
                  <a:pt x="3869300" y="66333"/>
                  <a:pt x="4156213" y="0"/>
                </a:cubicBezTo>
                <a:cubicBezTo>
                  <a:pt x="4180649" y="253256"/>
                  <a:pt x="4117132" y="490948"/>
                  <a:pt x="4156213" y="617364"/>
                </a:cubicBezTo>
                <a:cubicBezTo>
                  <a:pt x="4195294" y="743780"/>
                  <a:pt x="4102384" y="1012842"/>
                  <a:pt x="4156213" y="1234728"/>
                </a:cubicBezTo>
                <a:cubicBezTo>
                  <a:pt x="4210042" y="1456614"/>
                  <a:pt x="4105337" y="1548830"/>
                  <a:pt x="4156213" y="1738367"/>
                </a:cubicBezTo>
                <a:cubicBezTo>
                  <a:pt x="4207089" y="1927904"/>
                  <a:pt x="4136439" y="2158715"/>
                  <a:pt x="4156213" y="2317823"/>
                </a:cubicBezTo>
                <a:cubicBezTo>
                  <a:pt x="4175987" y="2476931"/>
                  <a:pt x="4097765" y="2649495"/>
                  <a:pt x="4156213" y="2897279"/>
                </a:cubicBezTo>
                <a:cubicBezTo>
                  <a:pt x="4214661" y="3145063"/>
                  <a:pt x="4114604" y="3596370"/>
                  <a:pt x="4156213" y="3790832"/>
                </a:cubicBezTo>
                <a:cubicBezTo>
                  <a:pt x="3863531" y="3819426"/>
                  <a:pt x="3725184" y="3776631"/>
                  <a:pt x="3562468" y="3790832"/>
                </a:cubicBezTo>
                <a:cubicBezTo>
                  <a:pt x="3399752" y="3805033"/>
                  <a:pt x="3173810" y="3756115"/>
                  <a:pt x="2885599" y="3790832"/>
                </a:cubicBezTo>
                <a:cubicBezTo>
                  <a:pt x="2597388" y="3825549"/>
                  <a:pt x="2574772" y="3782428"/>
                  <a:pt x="2416541" y="3790832"/>
                </a:cubicBezTo>
                <a:cubicBezTo>
                  <a:pt x="2258310" y="3799236"/>
                  <a:pt x="2093363" y="3734071"/>
                  <a:pt x="1864358" y="3790832"/>
                </a:cubicBezTo>
                <a:cubicBezTo>
                  <a:pt x="1635353" y="3847593"/>
                  <a:pt x="1575555" y="3756730"/>
                  <a:pt x="1312176" y="3790832"/>
                </a:cubicBezTo>
                <a:cubicBezTo>
                  <a:pt x="1048797" y="3824934"/>
                  <a:pt x="1075845" y="3735944"/>
                  <a:pt x="843117" y="3790832"/>
                </a:cubicBezTo>
                <a:cubicBezTo>
                  <a:pt x="610389" y="3845720"/>
                  <a:pt x="320694" y="3705489"/>
                  <a:pt x="0" y="3790832"/>
                </a:cubicBezTo>
                <a:cubicBezTo>
                  <a:pt x="-64019" y="3666345"/>
                  <a:pt x="20618" y="3367233"/>
                  <a:pt x="0" y="3249285"/>
                </a:cubicBezTo>
                <a:cubicBezTo>
                  <a:pt x="-20618" y="3131337"/>
                  <a:pt x="54147" y="2883179"/>
                  <a:pt x="0" y="2783554"/>
                </a:cubicBezTo>
                <a:cubicBezTo>
                  <a:pt x="-54147" y="2683929"/>
                  <a:pt x="31070" y="2381133"/>
                  <a:pt x="0" y="2279915"/>
                </a:cubicBezTo>
                <a:cubicBezTo>
                  <a:pt x="-31070" y="2178697"/>
                  <a:pt x="21092" y="2007072"/>
                  <a:pt x="0" y="1852092"/>
                </a:cubicBezTo>
                <a:cubicBezTo>
                  <a:pt x="-21092" y="1697112"/>
                  <a:pt x="19243" y="1551471"/>
                  <a:pt x="0" y="1424270"/>
                </a:cubicBezTo>
                <a:cubicBezTo>
                  <a:pt x="-19243" y="1297069"/>
                  <a:pt x="49179" y="1137149"/>
                  <a:pt x="0" y="958539"/>
                </a:cubicBezTo>
                <a:cubicBezTo>
                  <a:pt x="-49179" y="779929"/>
                  <a:pt x="33368" y="716570"/>
                  <a:pt x="0" y="530716"/>
                </a:cubicBezTo>
                <a:cubicBezTo>
                  <a:pt x="-33368" y="344862"/>
                  <a:pt x="830" y="177099"/>
                  <a:pt x="0" y="0"/>
                </a:cubicBezTo>
                <a:close/>
              </a:path>
            </a:pathLst>
          </a:custGeom>
          <a:ln w="76200">
            <a:solidFill>
              <a:schemeClr val="bg1"/>
            </a:solidFill>
            <a:extLst>
              <a:ext uri="{C807C97D-BFC1-408E-A445-0C87EB9F89A2}">
                <ask:lineSketchStyleProps xmlns:ask="http://schemas.microsoft.com/office/drawing/2018/sketchyshapes" xmlns="" sd="3132571957">
                  <a:prstGeom prst="rect">
                    <a:avLst/>
                  </a:prstGeom>
                  <ask:type>
                    <ask:lineSketchScribble/>
                  </ask:type>
                </ask:lineSketchStyleProps>
              </a:ext>
            </a:extLst>
          </a:ln>
        </p:spPr>
      </p:pic>
      <p:pic>
        <p:nvPicPr>
          <p:cNvPr id="8" name="Picture 7">
            <a:extLst>
              <a:ext uri="{FF2B5EF4-FFF2-40B4-BE49-F238E27FC236}">
                <a16:creationId xmlns:a16="http://schemas.microsoft.com/office/drawing/2014/main" id="{5B9DAFE0-0E31-4D75-B571-21ACFC25A7FC}"/>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18882" t="14148" r="18079" b="26436"/>
          <a:stretch/>
        </p:blipFill>
        <p:spPr bwMode="auto">
          <a:xfrm>
            <a:off x="10972801" y="134149"/>
            <a:ext cx="1054788" cy="748480"/>
          </a:xfrm>
          <a:prstGeom prst="rect">
            <a:avLst/>
          </a:prstGeom>
          <a:ln>
            <a:noFill/>
          </a:ln>
          <a:extLst>
            <a:ext uri="{53640926-AAD7-44D8-BBD7-CCE9431645EC}">
              <a14:shadowObscured xmlns:a14="http://schemas.microsoft.com/office/drawing/2010/main"/>
            </a:ext>
          </a:extLst>
        </p:spPr>
      </p:pic>
      <p:sp>
        <p:nvSpPr>
          <p:cNvPr id="15" name="Content Placeholder 2">
            <a:extLst>
              <a:ext uri="{FF2B5EF4-FFF2-40B4-BE49-F238E27FC236}">
                <a16:creationId xmlns:a16="http://schemas.microsoft.com/office/drawing/2014/main" id="{24F2A00F-34AE-46ED-8312-341FA9F2A71C}"/>
              </a:ext>
            </a:extLst>
          </p:cNvPr>
          <p:cNvSpPr txBox="1">
            <a:spLocks/>
          </p:cNvSpPr>
          <p:nvPr userDrawn="1"/>
        </p:nvSpPr>
        <p:spPr>
          <a:xfrm>
            <a:off x="543200" y="911123"/>
            <a:ext cx="6700838" cy="5085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F064270-8978-4AE8-B622-B7B7D2A41ADB}"/>
              </a:ext>
            </a:extLst>
          </p:cNvPr>
          <p:cNvSpPr txBox="1"/>
          <p:nvPr userDrawn="1"/>
        </p:nvSpPr>
        <p:spPr>
          <a:xfrm>
            <a:off x="522880" y="916273"/>
            <a:ext cx="6736568"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Body copy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xxxxxxxxxxxxxxxxxxxxxxxxxxxxxxxxxxxxxxxxxxxxxxxxxxxxxxxxxxxxxxxxxxxxxxxxxxxxxxxxxxxxxxxxxxxxxxxxxxxxxxxxxxxxxxxxxxxxxxxxxxxxxxxxxxxxxxxxxxxxxxxx</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Bullet points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xxxxxxxxxxxxxxxxxxxxxxxxxxxxxxx</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Bullet points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xxxxxxxxxxxxxxxxxxxxxxxxxxxxxxx</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Bullet points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xxxxxxxxxxxxxxxxxxxxxxxxxxxxxxx</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Photo – use Border</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1"/>
            <a:endParaRPr lang="en-GB" dirty="0"/>
          </a:p>
        </p:txBody>
      </p:sp>
      <p:sp>
        <p:nvSpPr>
          <p:cNvPr id="20" name="Slide Number Placeholder 4">
            <a:extLst>
              <a:ext uri="{FF2B5EF4-FFF2-40B4-BE49-F238E27FC236}">
                <a16:creationId xmlns:a16="http://schemas.microsoft.com/office/drawing/2014/main" id="{246F7C1B-DFDE-41DF-96EA-B794D0EC0525}"/>
              </a:ext>
            </a:extLst>
          </p:cNvPr>
          <p:cNvSpPr txBox="1">
            <a:spLocks/>
          </p:cNvSpPr>
          <p:nvPr userDrawn="1"/>
        </p:nvSpPr>
        <p:spPr>
          <a:xfrm>
            <a:off x="4667251" y="6310312"/>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E25D49-9278-4D0C-B09A-1E170DF08CCF}" type="slidenum">
              <a:rPr lang="en-GB" smtClean="0"/>
              <a:pPr/>
              <a:t>‹#›</a:t>
            </a:fld>
            <a:endParaRPr lang="en-GB" dirty="0"/>
          </a:p>
        </p:txBody>
      </p:sp>
    </p:spTree>
    <p:extLst>
      <p:ext uri="{BB962C8B-B14F-4D97-AF65-F5344CB8AC3E}">
        <p14:creationId xmlns:p14="http://schemas.microsoft.com/office/powerpoint/2010/main" val="320379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724400" y="63103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30F59B7B-6F1B-4633-A18B-B1B0417374BC}" type="slidenum">
              <a:rPr lang="en-GB" smtClean="0"/>
              <a:pPr algn="ctr"/>
              <a:t>‹#›</a:t>
            </a:fld>
            <a:endParaRPr lang="en-GB" dirty="0"/>
          </a:p>
        </p:txBody>
      </p:sp>
    </p:spTree>
    <p:extLst>
      <p:ext uri="{BB962C8B-B14F-4D97-AF65-F5344CB8AC3E}">
        <p14:creationId xmlns:p14="http://schemas.microsoft.com/office/powerpoint/2010/main" val="2639881085"/>
      </p:ext>
    </p:extLst>
  </p:cSld>
  <p:clrMap bg1="lt1" tx1="dk1" bg2="lt2" tx2="dk2" accent1="accent1" accent2="accent2" accent3="accent3" accent4="accent4" accent5="accent5" accent6="accent6" hlink="hlink" folHlink="folHlink"/>
  <p:sldLayoutIdLst>
    <p:sldLayoutId id="2147483736" r:id="rId1"/>
    <p:sldLayoutId id="2147483751" r:id="rId2"/>
    <p:sldLayoutId id="2147483752" r:id="rId3"/>
    <p:sldLayoutId id="2147483742" r:id="rId4"/>
    <p:sldLayoutId id="2147483753" r:id="rId5"/>
    <p:sldLayoutId id="2147483756" r:id="rId6"/>
    <p:sldLayoutId id="2147483757" r:id="rId7"/>
    <p:sldLayoutId id="2147483755" r:id="rId8"/>
    <p:sldLayoutId id="2147483754"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emocracy.kent.gov.uk/mgAi.aspx?ID=64205#mgDocument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4D87AA-6692-49D9-BE6B-4504D14D2F8D}"/>
              </a:ext>
            </a:extLst>
          </p:cNvPr>
          <p:cNvSpPr>
            <a:spLocks noGrp="1"/>
          </p:cNvSpPr>
          <p:nvPr>
            <p:ph type="subTitle" idx="1"/>
          </p:nvPr>
        </p:nvSpPr>
        <p:spPr>
          <a:xfrm>
            <a:off x="1691780" y="3758968"/>
            <a:ext cx="9144000" cy="664535"/>
          </a:xfrm>
        </p:spPr>
        <p:txBody>
          <a:bodyPr vert="horz" lIns="91440" tIns="45720" rIns="91440" bIns="45720" rtlCol="0" anchor="t">
            <a:normAutofit/>
          </a:bodyPr>
          <a:lstStyle/>
          <a:p>
            <a:r>
              <a:rPr lang="en-US" dirty="0"/>
              <a:t>Mel Anthony</a:t>
            </a:r>
          </a:p>
        </p:txBody>
      </p:sp>
      <p:sp>
        <p:nvSpPr>
          <p:cNvPr id="4" name="Title 1">
            <a:extLst>
              <a:ext uri="{FF2B5EF4-FFF2-40B4-BE49-F238E27FC236}">
                <a16:creationId xmlns:a16="http://schemas.microsoft.com/office/drawing/2014/main" id="{D0B65424-CF4A-4DFE-89DC-765F2D2D6305}"/>
              </a:ext>
            </a:extLst>
          </p:cNvPr>
          <p:cNvSpPr>
            <a:spLocks noGrp="1"/>
          </p:cNvSpPr>
          <p:nvPr>
            <p:ph type="ctrTitle"/>
          </p:nvPr>
        </p:nvSpPr>
        <p:spPr>
          <a:xfrm>
            <a:off x="1859560" y="1466311"/>
            <a:ext cx="8808440" cy="2140954"/>
          </a:xfrm>
        </p:spPr>
        <p:txBody>
          <a:bodyPr>
            <a:normAutofit/>
          </a:bodyPr>
          <a:lstStyle/>
          <a:p>
            <a:r>
              <a:rPr lang="en-GB" sz="4400" dirty="0">
                <a:latin typeface="Arial"/>
                <a:cs typeface="Arial"/>
              </a:rPr>
              <a:t>Kent Housing Group </a:t>
            </a:r>
            <a:br>
              <a:rPr lang="en-GB" sz="4400" dirty="0">
                <a:latin typeface="Arial"/>
                <a:cs typeface="Arial"/>
              </a:rPr>
            </a:br>
            <a:r>
              <a:rPr lang="en-GB" sz="4400" dirty="0">
                <a:latin typeface="Arial"/>
                <a:cs typeface="Arial"/>
              </a:rPr>
              <a:t>KCC Adult Social Care Update</a:t>
            </a:r>
            <a:br>
              <a:rPr lang="en-GB" sz="4400" dirty="0">
                <a:latin typeface="Arial"/>
                <a:cs typeface="Arial"/>
              </a:rPr>
            </a:br>
            <a:r>
              <a:rPr lang="en-GB" sz="2800" dirty="0">
                <a:latin typeface="Arial"/>
                <a:cs typeface="Arial"/>
              </a:rPr>
              <a:t>29-Nov-23</a:t>
            </a:r>
            <a:endParaRPr lang="en-GB" sz="2800" dirty="0"/>
          </a:p>
        </p:txBody>
      </p:sp>
    </p:spTree>
    <p:extLst>
      <p:ext uri="{BB962C8B-B14F-4D97-AF65-F5344CB8AC3E}">
        <p14:creationId xmlns:p14="http://schemas.microsoft.com/office/powerpoint/2010/main" val="44911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6C50A-89FC-49D5-9F0B-E19010BEA3C3}"/>
              </a:ext>
            </a:extLst>
          </p:cNvPr>
          <p:cNvSpPr>
            <a:spLocks noGrp="1"/>
          </p:cNvSpPr>
          <p:nvPr>
            <p:ph idx="1"/>
          </p:nvPr>
        </p:nvSpPr>
        <p:spPr>
          <a:xfrm>
            <a:off x="525626" y="993913"/>
            <a:ext cx="10756711" cy="5393635"/>
          </a:xfrm>
        </p:spPr>
        <p:txBody>
          <a:bodyPr vert="horz" lIns="91440" tIns="45720" rIns="91440" bIns="45720" rtlCol="0" anchor="t">
            <a:normAutofit/>
          </a:bodyPr>
          <a:lstStyle/>
          <a:p>
            <a:pPr marL="342900" indent="-342900">
              <a:buFont typeface="Arial" panose="020B0604020202020204" pitchFamily="34" charset="0"/>
              <a:buChar char="•"/>
            </a:pPr>
            <a:r>
              <a:rPr lang="en-GB" sz="2000" kern="100" dirty="0">
                <a:solidFill>
                  <a:schemeClr val="bg2">
                    <a:lumMod val="25000"/>
                  </a:schemeClr>
                </a:solidFill>
                <a:effectLst/>
                <a:latin typeface="Arial" panose="020B0604020202020204" pitchFamily="34" charset="0"/>
                <a:ea typeface="Arial" panose="020B0604020202020204" pitchFamily="34" charset="0"/>
              </a:rPr>
              <a:t>The development of new models of care is a central theme the council wide strategy “Facing Kent’s Future” Four major contracts are due for renewal: Older Persons Residential and Nursing Care, Care and Support in the Home (including Supporting Independence Service and Support in Prisons) Supported Living and Residential Care for Learning Disability, Mental Health and Physical Disability. </a:t>
            </a:r>
          </a:p>
          <a:p>
            <a:pPr marL="342900" indent="-342900">
              <a:buFont typeface="Arial" panose="020B0604020202020204" pitchFamily="34" charset="0"/>
              <a:buChar char="•"/>
            </a:pPr>
            <a:r>
              <a:rPr lang="en-GB" sz="2000" kern="100" dirty="0">
                <a:solidFill>
                  <a:schemeClr val="bg2">
                    <a:lumMod val="25000"/>
                  </a:schemeClr>
                </a:solidFill>
                <a:effectLst/>
                <a:latin typeface="Arial" panose="020B0604020202020204" pitchFamily="34" charset="0"/>
                <a:ea typeface="Arial" panose="020B0604020202020204" pitchFamily="34" charset="0"/>
              </a:rPr>
              <a:t>An organisation called 31Ten are supporting the council to understand a fair cost of care and to assist in the redesign of these four major contracts</a:t>
            </a:r>
          </a:p>
          <a:p>
            <a:pPr marL="342900" indent="-342900">
              <a:buFont typeface="Arial" panose="020B0604020202020204" pitchFamily="34" charset="0"/>
              <a:buChar char="•"/>
            </a:pPr>
            <a:r>
              <a:rPr lang="en-GB" sz="2000" kern="100" dirty="0">
                <a:solidFill>
                  <a:schemeClr val="bg2">
                    <a:lumMod val="25000"/>
                  </a:schemeClr>
                </a:solidFill>
                <a:ea typeface="Arial" panose="020B0604020202020204" pitchFamily="34" charset="0"/>
              </a:rPr>
              <a:t>The new Technology Enabled Lives contract was launched over the weekend. The Community Equipment service has been retendered and a provider selected. The new contract begins on 1 April 2024. </a:t>
            </a:r>
          </a:p>
          <a:p>
            <a:pPr marL="342900" indent="-342900">
              <a:buFont typeface="Arial" panose="020B0604020202020204" pitchFamily="34" charset="0"/>
              <a:buChar char="•"/>
            </a:pPr>
            <a:r>
              <a:rPr lang="en-GB" sz="2000" kern="100" dirty="0">
                <a:solidFill>
                  <a:schemeClr val="bg2">
                    <a:lumMod val="25000"/>
                  </a:schemeClr>
                </a:solidFill>
                <a:effectLst/>
                <a:latin typeface="Arial" panose="020B0604020202020204" pitchFamily="34" charset="0"/>
                <a:ea typeface="Arial" panose="020B0604020202020204" pitchFamily="34" charset="0"/>
              </a:rPr>
              <a:t>The council’s</a:t>
            </a:r>
            <a:r>
              <a:rPr lang="en-GB" sz="2000" kern="100" dirty="0">
                <a:solidFill>
                  <a:schemeClr val="bg2">
                    <a:lumMod val="25000"/>
                  </a:schemeClr>
                </a:solidFill>
                <a:ea typeface="Arial" panose="020B0604020202020204" pitchFamily="34" charset="0"/>
              </a:rPr>
              <a:t> </a:t>
            </a:r>
            <a:r>
              <a:rPr lang="en-GB" sz="2000" b="1" kern="100" dirty="0">
                <a:solidFill>
                  <a:schemeClr val="bg2">
                    <a:lumMod val="25000"/>
                  </a:schemeClr>
                </a:solidFill>
                <a:ea typeface="Arial" panose="020B0604020202020204" pitchFamily="34" charset="0"/>
              </a:rPr>
              <a:t>initial draft </a:t>
            </a:r>
            <a:r>
              <a:rPr lang="en-GB" sz="2000" kern="100" dirty="0">
                <a:solidFill>
                  <a:schemeClr val="bg2">
                    <a:lumMod val="25000"/>
                  </a:schemeClr>
                </a:solidFill>
                <a:ea typeface="Arial" panose="020B0604020202020204" pitchFamily="34" charset="0"/>
              </a:rPr>
              <a:t>medium term financial plan is currently being heard at its cabinet committees. Significant savings are required. The papers are available to view via the link below. The finalised budget is due to be agreed at full council in February. </a:t>
            </a:r>
          </a:p>
          <a:p>
            <a:r>
              <a:rPr lang="en-GB" sz="2000" kern="100" dirty="0">
                <a:solidFill>
                  <a:schemeClr val="bg2">
                    <a:lumMod val="25000"/>
                  </a:schemeClr>
                </a:solidFill>
                <a:ea typeface="Arial" panose="020B0604020202020204" pitchFamily="34" charset="0"/>
                <a:hlinkClick r:id="rId2"/>
              </a:rPr>
              <a:t>https://democracy.kent.gov.uk/mgAi.aspx?ID=64205#mgDocuments</a:t>
            </a:r>
            <a:r>
              <a:rPr lang="en-GB" sz="2000" kern="100" dirty="0">
                <a:solidFill>
                  <a:schemeClr val="bg2">
                    <a:lumMod val="25000"/>
                  </a:schemeClr>
                </a:solidFill>
                <a:ea typeface="Arial" panose="020B0604020202020204" pitchFamily="34" charset="0"/>
              </a:rPr>
              <a:t> </a:t>
            </a:r>
            <a:endParaRPr lang="en-GB" sz="2000" kern="100" dirty="0">
              <a:solidFill>
                <a:schemeClr val="bg2">
                  <a:lumMod val="25000"/>
                </a:schemeClr>
              </a:solidFill>
              <a:effectLst/>
              <a:latin typeface="Arial" panose="020B0604020202020204" pitchFamily="34" charset="0"/>
              <a:ea typeface="Arial" panose="020B0604020202020204" pitchFamily="34" charset="0"/>
            </a:endParaRPr>
          </a:p>
          <a:p>
            <a:pPr marL="342900" indent="-342900">
              <a:buFont typeface="Arial" panose="020B0604020202020204" pitchFamily="34" charset="0"/>
              <a:buChar char="•"/>
            </a:pPr>
            <a:endParaRPr lang="en-GB" sz="3400" kern="100" dirty="0">
              <a:solidFill>
                <a:schemeClr val="bg2">
                  <a:lumMod val="25000"/>
                </a:schemeClr>
              </a:solidFill>
              <a:ea typeface="Arial" panose="020B0604020202020204" pitchFamily="34" charset="0"/>
            </a:endParaRPr>
          </a:p>
          <a:p>
            <a:pPr marL="342900" indent="-342900">
              <a:buFont typeface="Arial" panose="020B0604020202020204" pitchFamily="34" charset="0"/>
              <a:buChar char="•"/>
            </a:pPr>
            <a:endParaRPr lang="en-GB" sz="2400" kern="100" dirty="0">
              <a:solidFill>
                <a:schemeClr val="bg2">
                  <a:lumMod val="25000"/>
                </a:schemeClr>
              </a:solidFill>
              <a:effectLst/>
              <a:latin typeface="Arial" panose="020B0604020202020204" pitchFamily="34" charset="0"/>
              <a:ea typeface="Arial" panose="020B0604020202020204" pitchFamily="34" charset="0"/>
            </a:endParaRPr>
          </a:p>
          <a:p>
            <a:pPr marL="342900" indent="-342900">
              <a:buFont typeface="Arial" panose="020B0604020202020204" pitchFamily="34" charset="0"/>
              <a:buChar char="•"/>
            </a:pPr>
            <a:endParaRPr lang="en-GB" sz="2400" kern="100" dirty="0">
              <a:solidFill>
                <a:srgbClr val="424A52"/>
              </a:solidFill>
              <a:effectLst/>
              <a:latin typeface="Arial" panose="020B0604020202020204" pitchFamily="34" charset="0"/>
              <a:ea typeface="Arial" panose="020B0604020202020204" pitchFamily="34" charset="0"/>
            </a:endParaRPr>
          </a:p>
          <a:p>
            <a:endParaRPr lang="en-GB" sz="1800" kern="100" dirty="0">
              <a:solidFill>
                <a:srgbClr val="424A52"/>
              </a:solidFill>
              <a:effectLst/>
              <a:latin typeface="Arial" panose="020B0604020202020204" pitchFamily="34" charset="0"/>
              <a:ea typeface="Arial" panose="020B0604020202020204" pitchFamily="34" charset="0"/>
            </a:endParaRPr>
          </a:p>
          <a:p>
            <a:endParaRPr lang="en-GB" dirty="0"/>
          </a:p>
          <a:p>
            <a:endParaRPr lang="en-GB" sz="4300" dirty="0"/>
          </a:p>
        </p:txBody>
      </p:sp>
      <p:sp>
        <p:nvSpPr>
          <p:cNvPr id="5" name="Title 4">
            <a:extLst>
              <a:ext uri="{FF2B5EF4-FFF2-40B4-BE49-F238E27FC236}">
                <a16:creationId xmlns:a16="http://schemas.microsoft.com/office/drawing/2014/main" id="{A38228C4-6045-FFD7-B265-69EBEDE7E0B0}"/>
              </a:ext>
            </a:extLst>
          </p:cNvPr>
          <p:cNvSpPr>
            <a:spLocks noGrp="1"/>
          </p:cNvSpPr>
          <p:nvPr>
            <p:ph type="title"/>
          </p:nvPr>
        </p:nvSpPr>
        <p:spPr/>
        <p:txBody>
          <a:bodyPr>
            <a:normAutofit fontScale="90000"/>
          </a:bodyPr>
          <a:lstStyle/>
          <a:p>
            <a:r>
              <a:rPr lang="en-US" dirty="0"/>
              <a:t>Current Commissioning Priorities</a:t>
            </a:r>
          </a:p>
        </p:txBody>
      </p:sp>
    </p:spTree>
    <p:extLst>
      <p:ext uri="{BB962C8B-B14F-4D97-AF65-F5344CB8AC3E}">
        <p14:creationId xmlns:p14="http://schemas.microsoft.com/office/powerpoint/2010/main" val="170144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8228C4-6045-FFD7-B265-69EBEDE7E0B0}"/>
              </a:ext>
            </a:extLst>
          </p:cNvPr>
          <p:cNvSpPr>
            <a:spLocks noGrp="1"/>
          </p:cNvSpPr>
          <p:nvPr>
            <p:ph type="title"/>
          </p:nvPr>
        </p:nvSpPr>
        <p:spPr>
          <a:xfrm>
            <a:off x="457201" y="258639"/>
            <a:ext cx="7324530" cy="616652"/>
          </a:xfrm>
        </p:spPr>
        <p:txBody>
          <a:bodyPr>
            <a:normAutofit fontScale="90000"/>
          </a:bodyPr>
          <a:lstStyle/>
          <a:p>
            <a:r>
              <a:rPr lang="en-US" dirty="0"/>
              <a:t>Adults Commissioning Team </a:t>
            </a:r>
          </a:p>
        </p:txBody>
      </p:sp>
      <p:sp>
        <p:nvSpPr>
          <p:cNvPr id="6" name="Rectangle 5">
            <a:extLst>
              <a:ext uri="{FF2B5EF4-FFF2-40B4-BE49-F238E27FC236}">
                <a16:creationId xmlns:a16="http://schemas.microsoft.com/office/drawing/2014/main" id="{481F2D3E-1AC3-0D80-714E-C2C6ED8E69AE}"/>
              </a:ext>
            </a:extLst>
          </p:cNvPr>
          <p:cNvSpPr/>
          <p:nvPr/>
        </p:nvSpPr>
        <p:spPr>
          <a:xfrm>
            <a:off x="3426552" y="1015193"/>
            <a:ext cx="4773336" cy="2516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Richard Ellis Director of Adults and Integrated Commissioning </a:t>
            </a:r>
          </a:p>
        </p:txBody>
      </p:sp>
      <p:sp>
        <p:nvSpPr>
          <p:cNvPr id="7" name="Rectangle 6">
            <a:extLst>
              <a:ext uri="{FF2B5EF4-FFF2-40B4-BE49-F238E27FC236}">
                <a16:creationId xmlns:a16="http://schemas.microsoft.com/office/drawing/2014/main" id="{4989E739-6B33-CA68-0F07-6FD992261179}"/>
              </a:ext>
            </a:extLst>
          </p:cNvPr>
          <p:cNvSpPr/>
          <p:nvPr/>
        </p:nvSpPr>
        <p:spPr>
          <a:xfrm>
            <a:off x="4930979" y="1484789"/>
            <a:ext cx="1803633" cy="4613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t>Simon Mitchell </a:t>
            </a:r>
          </a:p>
          <a:p>
            <a:pPr algn="ctr"/>
            <a:r>
              <a:rPr lang="en-GB" sz="1000" dirty="0"/>
              <a:t>Assistant Director </a:t>
            </a:r>
          </a:p>
          <a:p>
            <a:pPr algn="ctr"/>
            <a:r>
              <a:rPr lang="en-GB" sz="1000" dirty="0"/>
              <a:t>Adults Commissioning </a:t>
            </a:r>
          </a:p>
        </p:txBody>
      </p:sp>
      <p:sp>
        <p:nvSpPr>
          <p:cNvPr id="8" name="Rectangle 7">
            <a:extLst>
              <a:ext uri="{FF2B5EF4-FFF2-40B4-BE49-F238E27FC236}">
                <a16:creationId xmlns:a16="http://schemas.microsoft.com/office/drawing/2014/main" id="{4BC6B9C6-BF20-5550-1AA7-96755EF51975}"/>
              </a:ext>
            </a:extLst>
          </p:cNvPr>
          <p:cNvSpPr/>
          <p:nvPr/>
        </p:nvSpPr>
        <p:spPr>
          <a:xfrm>
            <a:off x="244681" y="2164237"/>
            <a:ext cx="1533786" cy="7047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Mel Anthony </a:t>
            </a:r>
          </a:p>
          <a:p>
            <a:pPr algn="ctr"/>
            <a:r>
              <a:rPr lang="en-GB" sz="800" dirty="0"/>
              <a:t>Commissioning Manager</a:t>
            </a:r>
          </a:p>
          <a:p>
            <a:pPr algn="ctr"/>
            <a:r>
              <a:rPr lang="en-GB" sz="800" dirty="0"/>
              <a:t> </a:t>
            </a:r>
          </a:p>
          <a:p>
            <a:pPr algn="ctr"/>
            <a:r>
              <a:rPr lang="en-GB" sz="800" dirty="0"/>
              <a:t>West, North and Swale HCP Localities</a:t>
            </a:r>
          </a:p>
        </p:txBody>
      </p:sp>
      <p:sp>
        <p:nvSpPr>
          <p:cNvPr id="9" name="Rectangle 8">
            <a:extLst>
              <a:ext uri="{FF2B5EF4-FFF2-40B4-BE49-F238E27FC236}">
                <a16:creationId xmlns:a16="http://schemas.microsoft.com/office/drawing/2014/main" id="{864E5261-F159-0164-3AA7-269AEF6ED38C}"/>
              </a:ext>
            </a:extLst>
          </p:cNvPr>
          <p:cNvSpPr/>
          <p:nvPr/>
        </p:nvSpPr>
        <p:spPr>
          <a:xfrm>
            <a:off x="10231774" y="2164237"/>
            <a:ext cx="1533786" cy="616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Ben Campbell </a:t>
            </a:r>
          </a:p>
          <a:p>
            <a:pPr algn="ctr"/>
            <a:r>
              <a:rPr lang="en-GB" sz="800" dirty="0"/>
              <a:t>Commissioning Manager </a:t>
            </a:r>
          </a:p>
          <a:p>
            <a:pPr algn="ctr"/>
            <a:r>
              <a:rPr lang="en-GB" sz="800" dirty="0"/>
              <a:t>East HCP Locality</a:t>
            </a:r>
          </a:p>
        </p:txBody>
      </p:sp>
      <p:sp>
        <p:nvSpPr>
          <p:cNvPr id="10" name="Rectangle 9">
            <a:extLst>
              <a:ext uri="{FF2B5EF4-FFF2-40B4-BE49-F238E27FC236}">
                <a16:creationId xmlns:a16="http://schemas.microsoft.com/office/drawing/2014/main" id="{E5D1BE72-55E0-BB17-2CE5-4BFC5E55A468}"/>
              </a:ext>
            </a:extLst>
          </p:cNvPr>
          <p:cNvSpPr/>
          <p:nvPr/>
        </p:nvSpPr>
        <p:spPr>
          <a:xfrm>
            <a:off x="244681" y="3100938"/>
            <a:ext cx="1533786" cy="10570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Locality Commissioners</a:t>
            </a:r>
          </a:p>
          <a:p>
            <a:pPr algn="ctr"/>
            <a:r>
              <a:rPr lang="en-GB" sz="800" dirty="0"/>
              <a:t>West, North and Swale HCP Localities</a:t>
            </a:r>
          </a:p>
          <a:p>
            <a:pPr algn="ctr"/>
            <a:r>
              <a:rPr lang="en-GB" sz="800" dirty="0"/>
              <a:t>Judith Bellingham</a:t>
            </a:r>
          </a:p>
          <a:p>
            <a:pPr algn="ctr"/>
            <a:r>
              <a:rPr lang="en-GB" sz="800" dirty="0"/>
              <a:t>Hannah Cox</a:t>
            </a:r>
          </a:p>
          <a:p>
            <a:pPr algn="ctr"/>
            <a:r>
              <a:rPr lang="en-GB" sz="800" dirty="0"/>
              <a:t>Troy Jones</a:t>
            </a:r>
          </a:p>
          <a:p>
            <a:pPr algn="ctr"/>
            <a:endParaRPr lang="en-GB" sz="900" dirty="0"/>
          </a:p>
        </p:txBody>
      </p:sp>
      <p:sp>
        <p:nvSpPr>
          <p:cNvPr id="11" name="Rectangle 10">
            <a:extLst>
              <a:ext uri="{FF2B5EF4-FFF2-40B4-BE49-F238E27FC236}">
                <a16:creationId xmlns:a16="http://schemas.microsoft.com/office/drawing/2014/main" id="{2968CA17-740B-5062-D20C-FEA4C06A13FC}"/>
              </a:ext>
            </a:extLst>
          </p:cNvPr>
          <p:cNvSpPr/>
          <p:nvPr/>
        </p:nvSpPr>
        <p:spPr>
          <a:xfrm>
            <a:off x="2519149" y="2164110"/>
            <a:ext cx="1295399" cy="11439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Sharon Wilcock</a:t>
            </a:r>
          </a:p>
          <a:p>
            <a:pPr algn="ctr"/>
            <a:r>
              <a:rPr lang="en-GB" sz="800" dirty="0"/>
              <a:t>Senior Commissioner</a:t>
            </a:r>
          </a:p>
          <a:p>
            <a:pPr algn="ctr"/>
            <a:endParaRPr lang="en-GB" sz="800" dirty="0"/>
          </a:p>
          <a:p>
            <a:pPr algn="ctr"/>
            <a:r>
              <a:rPr lang="en-GB" sz="800" dirty="0"/>
              <a:t>Intermediate Care</a:t>
            </a:r>
          </a:p>
          <a:p>
            <a:pPr algn="ctr"/>
            <a:r>
              <a:rPr lang="en-GB" sz="800" dirty="0"/>
              <a:t>Community Equipment</a:t>
            </a:r>
          </a:p>
          <a:p>
            <a:pPr algn="ctr"/>
            <a:r>
              <a:rPr lang="en-GB" sz="800" dirty="0"/>
              <a:t>Technology Enabled Lives</a:t>
            </a:r>
          </a:p>
          <a:p>
            <a:pPr algn="ctr"/>
            <a:r>
              <a:rPr lang="en-GB" sz="800" dirty="0"/>
              <a:t> </a:t>
            </a:r>
          </a:p>
        </p:txBody>
      </p:sp>
      <p:sp>
        <p:nvSpPr>
          <p:cNvPr id="12" name="Rectangle 11">
            <a:extLst>
              <a:ext uri="{FF2B5EF4-FFF2-40B4-BE49-F238E27FC236}">
                <a16:creationId xmlns:a16="http://schemas.microsoft.com/office/drawing/2014/main" id="{8DE53D82-62DE-005E-B2CC-8C8612EDDBFF}"/>
              </a:ext>
            </a:extLst>
          </p:cNvPr>
          <p:cNvSpPr/>
          <p:nvPr/>
        </p:nvSpPr>
        <p:spPr>
          <a:xfrm>
            <a:off x="3937146" y="2172624"/>
            <a:ext cx="1295399" cy="11353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800" dirty="0"/>
              <a:t>Anya Harris</a:t>
            </a:r>
          </a:p>
          <a:p>
            <a:pPr algn="ctr"/>
            <a:r>
              <a:rPr lang="en-GB" sz="800" dirty="0"/>
              <a:t>Senior Commissioner</a:t>
            </a:r>
          </a:p>
          <a:p>
            <a:pPr algn="ctr"/>
            <a:endParaRPr lang="en-GB" sz="800" dirty="0"/>
          </a:p>
          <a:p>
            <a:pPr algn="ctr"/>
            <a:r>
              <a:rPr lang="en-GB" sz="800" dirty="0"/>
              <a:t>Supported Living</a:t>
            </a:r>
          </a:p>
          <a:p>
            <a:pPr algn="ctr"/>
            <a:r>
              <a:rPr lang="en-GB" sz="800" dirty="0"/>
              <a:t>Extra Care Housing</a:t>
            </a:r>
          </a:p>
        </p:txBody>
      </p:sp>
      <p:sp>
        <p:nvSpPr>
          <p:cNvPr id="13" name="Rectangle 12">
            <a:extLst>
              <a:ext uri="{FF2B5EF4-FFF2-40B4-BE49-F238E27FC236}">
                <a16:creationId xmlns:a16="http://schemas.microsoft.com/office/drawing/2014/main" id="{C678371F-8372-6B68-BA27-FF85849C4496}"/>
              </a:ext>
            </a:extLst>
          </p:cNvPr>
          <p:cNvSpPr/>
          <p:nvPr/>
        </p:nvSpPr>
        <p:spPr>
          <a:xfrm>
            <a:off x="5332777" y="2164110"/>
            <a:ext cx="1295399" cy="11439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Jo Harding</a:t>
            </a:r>
          </a:p>
          <a:p>
            <a:pPr algn="ctr"/>
            <a:r>
              <a:rPr lang="en-GB" sz="800" dirty="0"/>
              <a:t>Senior Commissioner</a:t>
            </a:r>
          </a:p>
          <a:p>
            <a:pPr algn="ctr"/>
            <a:endParaRPr lang="en-GB" sz="800" dirty="0"/>
          </a:p>
          <a:p>
            <a:pPr algn="ctr"/>
            <a:r>
              <a:rPr lang="en-GB" sz="800" dirty="0"/>
              <a:t>Care &amp; Support in the Home</a:t>
            </a:r>
          </a:p>
          <a:p>
            <a:pPr algn="ctr"/>
            <a:r>
              <a:rPr lang="en-GB" sz="800" i="1" dirty="0"/>
              <a:t>including</a:t>
            </a:r>
            <a:r>
              <a:rPr lang="en-GB" sz="800" dirty="0"/>
              <a:t> Supporting Independence Service, Prisons </a:t>
            </a:r>
          </a:p>
        </p:txBody>
      </p:sp>
      <p:sp>
        <p:nvSpPr>
          <p:cNvPr id="14" name="Rectangle 13">
            <a:extLst>
              <a:ext uri="{FF2B5EF4-FFF2-40B4-BE49-F238E27FC236}">
                <a16:creationId xmlns:a16="http://schemas.microsoft.com/office/drawing/2014/main" id="{745A6C29-9B82-B2C2-9213-2E79828713CA}"/>
              </a:ext>
            </a:extLst>
          </p:cNvPr>
          <p:cNvSpPr/>
          <p:nvPr/>
        </p:nvSpPr>
        <p:spPr>
          <a:xfrm>
            <a:off x="6734612" y="2164110"/>
            <a:ext cx="1295399" cy="11243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Andrea Martin</a:t>
            </a:r>
          </a:p>
          <a:p>
            <a:pPr algn="ctr"/>
            <a:r>
              <a:rPr lang="en-GB" sz="800" dirty="0"/>
              <a:t>Senior Commissioner</a:t>
            </a:r>
          </a:p>
          <a:p>
            <a:pPr algn="ctr"/>
            <a:endParaRPr lang="en-GB" sz="800" dirty="0"/>
          </a:p>
          <a:p>
            <a:pPr algn="ctr"/>
            <a:r>
              <a:rPr lang="en-GB" sz="800" dirty="0"/>
              <a:t>Residential Care for Learning Disability, Mental Health and Physical disability </a:t>
            </a:r>
          </a:p>
          <a:p>
            <a:pPr algn="ctr"/>
            <a:r>
              <a:rPr lang="en-GB" sz="800" dirty="0"/>
              <a:t>Everyday Life Activities</a:t>
            </a:r>
          </a:p>
          <a:p>
            <a:pPr algn="ctr"/>
            <a:endParaRPr lang="en-GB" sz="800" dirty="0"/>
          </a:p>
        </p:txBody>
      </p:sp>
      <p:sp>
        <p:nvSpPr>
          <p:cNvPr id="16" name="Rectangle 15">
            <a:extLst>
              <a:ext uri="{FF2B5EF4-FFF2-40B4-BE49-F238E27FC236}">
                <a16:creationId xmlns:a16="http://schemas.microsoft.com/office/drawing/2014/main" id="{F451926B-D00A-A409-D737-C19945B56E54}"/>
              </a:ext>
            </a:extLst>
          </p:cNvPr>
          <p:cNvSpPr/>
          <p:nvPr/>
        </p:nvSpPr>
        <p:spPr>
          <a:xfrm>
            <a:off x="8148856" y="2164236"/>
            <a:ext cx="1295399" cy="11242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800" dirty="0"/>
              <a:t>Heidi Ward</a:t>
            </a:r>
          </a:p>
          <a:p>
            <a:pPr algn="ctr"/>
            <a:r>
              <a:rPr lang="en-GB" sz="800" dirty="0"/>
              <a:t>Senior Commissioner</a:t>
            </a:r>
          </a:p>
          <a:p>
            <a:pPr algn="ctr"/>
            <a:endParaRPr lang="en-GB" sz="800" dirty="0"/>
          </a:p>
          <a:p>
            <a:pPr algn="ctr"/>
            <a:r>
              <a:rPr lang="en-GB" sz="800" dirty="0"/>
              <a:t>Residential and Nursing Care for Older People </a:t>
            </a:r>
          </a:p>
        </p:txBody>
      </p:sp>
      <p:sp>
        <p:nvSpPr>
          <p:cNvPr id="17" name="Rectangle 16">
            <a:extLst>
              <a:ext uri="{FF2B5EF4-FFF2-40B4-BE49-F238E27FC236}">
                <a16:creationId xmlns:a16="http://schemas.microsoft.com/office/drawing/2014/main" id="{9E6C5B6B-E9DE-3910-AEB8-7C521584CDA1}"/>
              </a:ext>
            </a:extLst>
          </p:cNvPr>
          <p:cNvSpPr/>
          <p:nvPr/>
        </p:nvSpPr>
        <p:spPr>
          <a:xfrm>
            <a:off x="10231773" y="3021467"/>
            <a:ext cx="1533786" cy="10570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Locality Commissioners</a:t>
            </a:r>
          </a:p>
          <a:p>
            <a:pPr algn="ctr"/>
            <a:r>
              <a:rPr lang="en-GB" sz="800" dirty="0"/>
              <a:t>East HCP Locality</a:t>
            </a:r>
          </a:p>
          <a:p>
            <a:pPr algn="ctr"/>
            <a:r>
              <a:rPr lang="en-GB" sz="800" dirty="0"/>
              <a:t>Heather Bates</a:t>
            </a:r>
          </a:p>
          <a:p>
            <a:pPr algn="ctr"/>
            <a:r>
              <a:rPr lang="en-GB" sz="800" dirty="0"/>
              <a:t>Kate Silver</a:t>
            </a:r>
          </a:p>
          <a:p>
            <a:pPr algn="ctr"/>
            <a:r>
              <a:rPr lang="en-GB" sz="800" dirty="0"/>
              <a:t>Steve Butler</a:t>
            </a:r>
          </a:p>
          <a:p>
            <a:pPr algn="ctr"/>
            <a:r>
              <a:rPr lang="en-GB" sz="800" dirty="0"/>
              <a:t>1 Vacancy</a:t>
            </a:r>
          </a:p>
        </p:txBody>
      </p:sp>
      <p:sp>
        <p:nvSpPr>
          <p:cNvPr id="18" name="Rectangle 17">
            <a:extLst>
              <a:ext uri="{FF2B5EF4-FFF2-40B4-BE49-F238E27FC236}">
                <a16:creationId xmlns:a16="http://schemas.microsoft.com/office/drawing/2014/main" id="{2FA83324-AB94-0072-43EE-2155AE430F7C}"/>
              </a:ext>
            </a:extLst>
          </p:cNvPr>
          <p:cNvSpPr/>
          <p:nvPr/>
        </p:nvSpPr>
        <p:spPr>
          <a:xfrm>
            <a:off x="8199888" y="3529157"/>
            <a:ext cx="1295399" cy="842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Commissioners</a:t>
            </a:r>
          </a:p>
          <a:p>
            <a:pPr algn="ctr"/>
            <a:r>
              <a:rPr lang="en-GB" sz="800" dirty="0"/>
              <a:t>Clare Kennedy</a:t>
            </a:r>
          </a:p>
          <a:p>
            <a:pPr algn="ctr"/>
            <a:r>
              <a:rPr lang="en-GB" sz="800" dirty="0"/>
              <a:t>Francesca Clark</a:t>
            </a:r>
          </a:p>
        </p:txBody>
      </p:sp>
      <p:sp>
        <p:nvSpPr>
          <p:cNvPr id="19" name="Rectangle 18">
            <a:extLst>
              <a:ext uri="{FF2B5EF4-FFF2-40B4-BE49-F238E27FC236}">
                <a16:creationId xmlns:a16="http://schemas.microsoft.com/office/drawing/2014/main" id="{BA4B050E-1FED-968F-9D16-F5D679F53C07}"/>
              </a:ext>
            </a:extLst>
          </p:cNvPr>
          <p:cNvSpPr/>
          <p:nvPr/>
        </p:nvSpPr>
        <p:spPr>
          <a:xfrm>
            <a:off x="6734612" y="3549988"/>
            <a:ext cx="1295399" cy="842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Commissioners</a:t>
            </a:r>
          </a:p>
          <a:p>
            <a:pPr algn="ctr"/>
            <a:r>
              <a:rPr lang="en-GB" sz="800" dirty="0"/>
              <a:t>David James</a:t>
            </a:r>
          </a:p>
          <a:p>
            <a:pPr algn="ctr"/>
            <a:r>
              <a:rPr lang="en-GB" sz="800" dirty="0"/>
              <a:t>Lucy Appleby</a:t>
            </a:r>
          </a:p>
          <a:p>
            <a:pPr algn="ctr"/>
            <a:r>
              <a:rPr lang="en-GB" sz="800" dirty="0"/>
              <a:t>Mark Wiltshire</a:t>
            </a:r>
          </a:p>
        </p:txBody>
      </p:sp>
      <p:sp>
        <p:nvSpPr>
          <p:cNvPr id="20" name="Rectangle 19">
            <a:extLst>
              <a:ext uri="{FF2B5EF4-FFF2-40B4-BE49-F238E27FC236}">
                <a16:creationId xmlns:a16="http://schemas.microsoft.com/office/drawing/2014/main" id="{18306AC9-0366-936C-7E32-C01B4FF7EE1C}"/>
              </a:ext>
            </a:extLst>
          </p:cNvPr>
          <p:cNvSpPr/>
          <p:nvPr/>
        </p:nvSpPr>
        <p:spPr>
          <a:xfrm>
            <a:off x="5350427" y="3549988"/>
            <a:ext cx="1295399" cy="842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Commissioners</a:t>
            </a:r>
          </a:p>
          <a:p>
            <a:pPr algn="ctr"/>
            <a:r>
              <a:rPr lang="en-GB" sz="800" dirty="0"/>
              <a:t>Emilija Mazar </a:t>
            </a:r>
          </a:p>
          <a:p>
            <a:pPr algn="ctr"/>
            <a:r>
              <a:rPr lang="en-GB" sz="800" dirty="0"/>
              <a:t>Matthew Dix</a:t>
            </a:r>
          </a:p>
          <a:p>
            <a:pPr algn="ctr"/>
            <a:r>
              <a:rPr lang="en-GB" sz="800" dirty="0"/>
              <a:t>Tony Care</a:t>
            </a:r>
          </a:p>
        </p:txBody>
      </p:sp>
      <p:sp>
        <p:nvSpPr>
          <p:cNvPr id="21" name="Rectangle 20">
            <a:extLst>
              <a:ext uri="{FF2B5EF4-FFF2-40B4-BE49-F238E27FC236}">
                <a16:creationId xmlns:a16="http://schemas.microsoft.com/office/drawing/2014/main" id="{2EE2B14B-50FC-3FB4-295B-4349280C617E}"/>
              </a:ext>
            </a:extLst>
          </p:cNvPr>
          <p:cNvSpPr/>
          <p:nvPr/>
        </p:nvSpPr>
        <p:spPr>
          <a:xfrm>
            <a:off x="3936793" y="3549988"/>
            <a:ext cx="1295399" cy="842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Commissioners</a:t>
            </a:r>
          </a:p>
          <a:p>
            <a:pPr algn="ctr"/>
            <a:r>
              <a:rPr lang="en-GB" sz="800" dirty="0"/>
              <a:t>Sarah Challis</a:t>
            </a:r>
          </a:p>
          <a:p>
            <a:pPr algn="ctr"/>
            <a:r>
              <a:rPr lang="en-GB" sz="800" dirty="0"/>
              <a:t>Tracy Hepburn</a:t>
            </a:r>
          </a:p>
        </p:txBody>
      </p:sp>
      <p:sp>
        <p:nvSpPr>
          <p:cNvPr id="22" name="Rectangle 21">
            <a:extLst>
              <a:ext uri="{FF2B5EF4-FFF2-40B4-BE49-F238E27FC236}">
                <a16:creationId xmlns:a16="http://schemas.microsoft.com/office/drawing/2014/main" id="{0B180535-F410-C2D3-E4EB-F275F24782B6}"/>
              </a:ext>
            </a:extLst>
          </p:cNvPr>
          <p:cNvSpPr/>
          <p:nvPr/>
        </p:nvSpPr>
        <p:spPr>
          <a:xfrm>
            <a:off x="2494419" y="3549988"/>
            <a:ext cx="1295399" cy="8429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dirty="0"/>
              <a:t>Commissioners</a:t>
            </a:r>
          </a:p>
          <a:p>
            <a:pPr algn="ctr"/>
            <a:r>
              <a:rPr lang="en-GB" sz="800" dirty="0"/>
              <a:t>Laura Pearce</a:t>
            </a:r>
          </a:p>
          <a:p>
            <a:pPr algn="ctr"/>
            <a:r>
              <a:rPr lang="en-GB" sz="800" dirty="0"/>
              <a:t>Lisa Rogers</a:t>
            </a:r>
          </a:p>
          <a:p>
            <a:pPr algn="ctr"/>
            <a:r>
              <a:rPr lang="en-GB" sz="800" dirty="0"/>
              <a:t>1 vacancy</a:t>
            </a:r>
          </a:p>
        </p:txBody>
      </p:sp>
    </p:spTree>
    <p:extLst>
      <p:ext uri="{BB962C8B-B14F-4D97-AF65-F5344CB8AC3E}">
        <p14:creationId xmlns:p14="http://schemas.microsoft.com/office/powerpoint/2010/main" val="4108860364"/>
      </p:ext>
    </p:extLst>
  </p:cSld>
  <p:clrMapOvr>
    <a:masterClrMapping/>
  </p:clrMapOvr>
</p:sld>
</file>

<file path=ppt/theme/theme1.xml><?xml version="1.0" encoding="utf-8"?>
<a:theme xmlns:a="http://schemas.openxmlformats.org/drawingml/2006/main" name="Office Theme">
  <a:themeElements>
    <a:clrScheme name="KCC Adult Social Care">
      <a:dk1>
        <a:sysClr val="windowText" lastClr="000000"/>
      </a:dk1>
      <a:lt1>
        <a:sysClr val="window" lastClr="FFFFFF"/>
      </a:lt1>
      <a:dk2>
        <a:srgbClr val="44546A"/>
      </a:dk2>
      <a:lt2>
        <a:srgbClr val="E7E6E6"/>
      </a:lt2>
      <a:accent1>
        <a:srgbClr val="4283C4"/>
      </a:accent1>
      <a:accent2>
        <a:srgbClr val="9E1360"/>
      </a:accent2>
      <a:accent3>
        <a:srgbClr val="F8B03B"/>
      </a:accent3>
      <a:accent4>
        <a:srgbClr val="11AA9E"/>
      </a:accent4>
      <a:accent5>
        <a:srgbClr val="FF0000"/>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440E637C8EF7438554A2CB911F8F61" ma:contentTypeVersion="20" ma:contentTypeDescription="Create a new document." ma:contentTypeScope="" ma:versionID="bfc61f5b42bdf821ba4014408adef9f0">
  <xsd:schema xmlns:xsd="http://www.w3.org/2001/XMLSchema" xmlns:xs="http://www.w3.org/2001/XMLSchema" xmlns:p="http://schemas.microsoft.com/office/2006/metadata/properties" xmlns:ns2="fb7c1d57-e34a-4230-9abd-f024fd5253c3" xmlns:ns3="c9d6d276-674a-4e31-8836-596b41f42548" targetNamespace="http://schemas.microsoft.com/office/2006/metadata/properties" ma:root="true" ma:fieldsID="77947f55aa00b5ef29a7adadfc026680" ns2:_="" ns3:_="">
    <xsd:import namespace="fb7c1d57-e34a-4230-9abd-f024fd5253c3"/>
    <xsd:import namespace="c9d6d276-674a-4e31-8836-596b41f42548"/>
    <xsd:element name="properties">
      <xsd:complexType>
        <xsd:sequence>
          <xsd:element name="documentManagement">
            <xsd:complexType>
              <xsd:all>
                <xsd:element ref="ns2:Category" minOccurs="0"/>
                <xsd:element ref="ns2:Status" minOccurs="0"/>
                <xsd:element ref="ns2:Owner" minOccurs="0"/>
                <xsd:element ref="ns2:Createdby"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Service" minOccurs="0"/>
                <xsd:element ref="ns2:PDFchecked" minOccurs="0"/>
                <xsd:element ref="ns2:Oldlinkschecked"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c1d57-e34a-4230-9abd-f024fd5253c3"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Administration"/>
          <xsd:enumeration value="Annual performance report"/>
          <xsd:enumeration value="COVID-19"/>
          <xsd:enumeration value="Easy read"/>
          <xsd:enumeration value="Factsheet"/>
          <xsd:enumeration value="FAQs"/>
          <xsd:enumeration value="Form"/>
          <xsd:enumeration value="General"/>
          <xsd:enumeration value="Guidance"/>
          <xsd:enumeration value="Health and Safety"/>
          <xsd:enumeration value="Letter"/>
          <xsd:enumeration value="Monthly performance report"/>
          <xsd:enumeration value="Quarterly performance report"/>
          <xsd:enumeration value="SUANS"/>
          <xsd:enumeration value="SWIFT/AIS"/>
          <xsd:enumeration value="TAF"/>
          <xsd:enumeration value="Telecare Operational Protocols"/>
        </xsd:restriction>
      </xsd:simpleType>
    </xsd:element>
    <xsd:element name="Status" ma:index="9" nillable="true" ma:displayName="Status" ma:default="MOSAIC" ma:format="Dropdown" ma:internalName="Status">
      <xsd:simpleType>
        <xsd:restriction base="dms:Choice">
          <xsd:enumeration value="AIS"/>
          <xsd:enumeration value="BOXI"/>
          <xsd:enumeration value="Briefings"/>
          <xsd:enumeration value="MOSAIC"/>
          <xsd:enumeration value="Policy"/>
          <xsd:enumeration value="Power BI"/>
          <xsd:enumeration value="Swift"/>
          <xsd:enumeration value="Template"/>
        </xsd:restriction>
      </xsd:simpleType>
    </xsd:element>
    <xsd:element name="Owner" ma:index="10" nillable="true" ma:displayName="Owner" ma:format="Dropdown" ma:list="UserInfo" ma:SharePointGroup="0" ma:internalName="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reatedby" ma:index="11" nillable="true" ma:displayName="Created by" ma:format="Dropdown" ma:list="UserInfo" ma:SharePointGroup="0" ma:internalName="Cre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Service" ma:index="22" nillable="true" ma:displayName="Service" ma:format="Dropdown" ma:internalName="Service">
      <xsd:complexType>
        <xsd:complexContent>
          <xsd:extension base="dms:MultiChoice">
            <xsd:sequence>
              <xsd:element name="Value" maxOccurs="unbounded" minOccurs="0" nillable="true">
                <xsd:simpleType>
                  <xsd:restriction base="dms:Choice">
                    <xsd:enumeration value="Accommodation Solutions"/>
                    <xsd:enumeration value="Admin"/>
                    <xsd:enumeration value="Adaptations"/>
                    <xsd:enumeration value="Adaptive software"/>
                    <xsd:enumeration value="Adult Safeguarding"/>
                    <xsd:enumeration value="Assessments"/>
                    <xsd:enumeration value="Blue Badge"/>
                    <xsd:enumeration value="Care and support planning"/>
                    <xsd:enumeration value="Carers"/>
                    <xsd:enumeration value="Complaints procedure"/>
                    <xsd:enumeration value="Continuing health care"/>
                    <xsd:enumeration value="Contracts"/>
                    <xsd:enumeration value="Core person"/>
                    <xsd:enumeration value="COVID-19"/>
                    <xsd:enumeration value="Deferred Payments"/>
                    <xsd:enumeration value="Direct payments"/>
                    <xsd:enumeration value="End of Life"/>
                    <xsd:enumeration value="Eligibility"/>
                    <xsd:enumeration value="Enablement"/>
                    <xsd:enumeration value="Equality and Diversity"/>
                    <xsd:enumeration value="Equipment"/>
                    <xsd:enumeration value="Finance and charging"/>
                    <xsd:enumeration value="Generic guidance"/>
                    <xsd:enumeration value="Getting started"/>
                    <xsd:enumeration value="Good Practice"/>
                    <xsd:enumeration value="Health and safety"/>
                    <xsd:enumeration value="Homecare"/>
                    <xsd:enumeration value="Housing"/>
                    <xsd:enumeration value="Information and advice"/>
                    <xsd:enumeration value="Learning Disabilities"/>
                    <xsd:enumeration value="Legal"/>
                    <xsd:enumeration value="Lifts"/>
                    <xsd:enumeration value="Management information"/>
                    <xsd:enumeration value="MCA/DOLS"/>
                    <xsd:enumeration value="Medication"/>
                    <xsd:enumeration value="Mental health"/>
                    <xsd:enumeration value="Moving and handling"/>
                    <xsd:enumeration value="NRPF"/>
                    <xsd:enumeration value="Occupational therapy"/>
                    <xsd:enumeration value="Operational"/>
                    <xsd:enumeration value="Ordinary residence"/>
                    <xsd:enumeration value="Outcome Focused Practice"/>
                    <xsd:enumeration value="Performance"/>
                    <xsd:enumeration value="Provisions"/>
                    <xsd:enumeration value="Residential"/>
                    <xsd:enumeration value="Review"/>
                    <xsd:enumeration value="SAR Internal Process"/>
                    <xsd:enumeration value="Sensory"/>
                    <xsd:enumeration value="Shared Lives"/>
                    <xsd:enumeration value="Short Term Pathways"/>
                    <xsd:enumeration value="Staff protocols"/>
                    <xsd:enumeration value="Supporting Independence Service (SIS)"/>
                    <xsd:enumeration value="System support"/>
                    <xsd:enumeration value="Telecare"/>
                    <xsd:enumeration value="Training"/>
                    <xsd:enumeration value="Transition"/>
                    <xsd:enumeration value="Transport"/>
                    <xsd:enumeration value="Wellbeing"/>
                  </xsd:restriction>
                </xsd:simpleType>
              </xsd:element>
            </xsd:sequence>
          </xsd:extension>
        </xsd:complexContent>
      </xsd:complexType>
    </xsd:element>
    <xsd:element name="PDFchecked" ma:index="23" nillable="true" ma:displayName="PDF checked" ma:description="Checked for WAG compliance" ma:format="Dropdown" ma:internalName="PDFchecked">
      <xsd:simpleType>
        <xsd:restriction base="dms:Choice">
          <xsd:enumeration value="Yes"/>
          <xsd:enumeration value="No"/>
          <xsd:enumeration value="Archive"/>
        </xsd:restriction>
      </xsd:simpleType>
    </xsd:element>
    <xsd:element name="Oldlinkschecked" ma:index="24" nillable="true" ma:displayName="Old links checked" ma:default="1" ma:format="Dropdown" ma:internalName="Oldlinkschecked">
      <xsd:simpleType>
        <xsd:restriction base="dms:Boolea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d6d276-674a-4e31-8836-596b41f4254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ee401de-08f1-4c9d-ae77-a08310df0d17}" ma:internalName="TaxCatchAll" ma:showField="CatchAllData" ma:web="c9d6d276-674a-4e31-8836-596b41f42548">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fb7c1d57-e34a-4230-9abd-f024fd5253c3" xsi:nil="true"/>
    <Status xmlns="fb7c1d57-e34a-4230-9abd-f024fd5253c3" xsi:nil="true"/>
    <Owner xmlns="fb7c1d57-e34a-4230-9abd-f024fd5253c3">
      <UserInfo>
        <DisplayName/>
        <AccountId xsi:nil="true"/>
        <AccountType/>
      </UserInfo>
    </Owner>
    <Createdby xmlns="fb7c1d57-e34a-4230-9abd-f024fd5253c3">
      <UserInfo>
        <DisplayName/>
        <AccountId xsi:nil="true"/>
        <AccountType/>
      </UserInfo>
    </Createdby>
    <lcf76f155ced4ddcb4097134ff3c332f xmlns="fb7c1d57-e34a-4230-9abd-f024fd5253c3">
      <Terms xmlns="http://schemas.microsoft.com/office/infopath/2007/PartnerControls"/>
    </lcf76f155ced4ddcb4097134ff3c332f>
    <Service xmlns="fb7c1d57-e34a-4230-9abd-f024fd5253c3" xsi:nil="true"/>
    <TaxCatchAll xmlns="c9d6d276-674a-4e31-8836-596b41f42548" xsi:nil="true"/>
    <Oldlinkschecked xmlns="fb7c1d57-e34a-4230-9abd-f024fd5253c3">true</Oldlinkschecked>
    <PDFchecked xmlns="fb7c1d57-e34a-4230-9abd-f024fd5253c3" xsi:nil="true"/>
  </documentManagement>
</p:properties>
</file>

<file path=customXml/itemProps1.xml><?xml version="1.0" encoding="utf-8"?>
<ds:datastoreItem xmlns:ds="http://schemas.openxmlformats.org/officeDocument/2006/customXml" ds:itemID="{DD9EFA24-DB11-4D88-9BA6-7EE38374AF98}">
  <ds:schemaRefs>
    <ds:schemaRef ds:uri="http://schemas.microsoft.com/sharepoint/v3/contenttype/forms"/>
  </ds:schemaRefs>
</ds:datastoreItem>
</file>

<file path=customXml/itemProps2.xml><?xml version="1.0" encoding="utf-8"?>
<ds:datastoreItem xmlns:ds="http://schemas.openxmlformats.org/officeDocument/2006/customXml" ds:itemID="{164471F1-FE8A-4B7F-A210-0310B540E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c1d57-e34a-4230-9abd-f024fd5253c3"/>
    <ds:schemaRef ds:uri="c9d6d276-674a-4e31-8836-596b41f42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3667B3-8816-49FF-9F7D-9FAB2E8F19C5}">
  <ds:schemaRefs>
    <ds:schemaRef ds:uri="http://schemas.microsoft.com/office/2006/metadata/properties"/>
    <ds:schemaRef ds:uri="c9d6d276-674a-4e31-8836-596b41f4254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fb7c1d57-e34a-4230-9abd-f024fd5253c3"/>
    <ds:schemaRef ds:uri="http://www.w3.org/XML/1998/namespace"/>
  </ds:schemaRefs>
</ds:datastoreItem>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emplate>Office Theme</Template>
  <TotalTime>529</TotalTime>
  <Words>352</Words>
  <Application>Microsoft Office PowerPoint</Application>
  <PresentationFormat>Widescreen</PresentationFormat>
  <Paragraphs>79</Paragraphs>
  <Slides>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vt:i4>
      </vt:variant>
    </vt:vector>
  </HeadingPairs>
  <TitlesOfParts>
    <vt:vector size="5" baseType="lpstr">
      <vt:lpstr>Arial</vt:lpstr>
      <vt:lpstr>Office Theme</vt:lpstr>
      <vt:lpstr>Kent Housing Group  KCC Adult Social Care Update 29-Nov-23</vt:lpstr>
      <vt:lpstr>Current Commissioning Priorities</vt:lpstr>
      <vt:lpstr>Adults Commissioning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Jerome - AH BDU</dc:creator>
  <cp:lastModifiedBy>Helen Miller</cp:lastModifiedBy>
  <cp:revision>29</cp:revision>
  <dcterms:created xsi:type="dcterms:W3CDTF">2021-04-28T11:16:07Z</dcterms:created>
  <dcterms:modified xsi:type="dcterms:W3CDTF">2023-11-29T09:59:31Z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0x010100FA440E637C8EF7438554A2CB911F8F61</vt:lpwstr>
  </property>
  <property fmtid="{D5CDD505-2E9C-101B-9397-08002B2CF9AE}" pid="3" name="MediaServiceImageTags">
    <vt:lpwstr/>
  </property>
</Properties>
</file>