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1"/>
  </p:notesMasterIdLst>
  <p:sldIdLst>
    <p:sldId id="256" r:id="rId6"/>
    <p:sldId id="270" r:id="rId7"/>
    <p:sldId id="271" r:id="rId8"/>
    <p:sldId id="272" r:id="rId9"/>
    <p:sldId id="273" r:id="rId10"/>
    <p:sldId id="274" r:id="rId11"/>
    <p:sldId id="275" r:id="rId12"/>
    <p:sldId id="323" r:id="rId13"/>
    <p:sldId id="324" r:id="rId14"/>
    <p:sldId id="325" r:id="rId15"/>
    <p:sldId id="326" r:id="rId16"/>
    <p:sldId id="327" r:id="rId17"/>
    <p:sldId id="322" r:id="rId18"/>
    <p:sldId id="318" r:id="rId19"/>
    <p:sldId id="31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ra Chindooroy" initials="MC" lastIdx="6" clrIdx="0">
    <p:extLst>
      <p:ext uri="{19B8F6BF-5375-455C-9EA6-DF929625EA0E}">
        <p15:presenceInfo xmlns:p15="http://schemas.microsoft.com/office/powerpoint/2012/main" userId="S::Meera.Chindooroy@landlords.org.uk::2730188a-a28e-4ad6-ad49-500f752609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D5AE"/>
    <a:srgbClr val="656368"/>
    <a:srgbClr val="88888A"/>
    <a:srgbClr val="4D6CB1"/>
    <a:srgbClr val="CC5A49"/>
    <a:srgbClr val="7A4888"/>
    <a:srgbClr val="3BD4AE"/>
    <a:srgbClr val="75E3C4"/>
    <a:srgbClr val="30CF9D"/>
    <a:srgbClr val="444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os Kimani" userId="1aa61e4a-1ca3-445f-ac12-eaf9f28d0989" providerId="ADAL" clId="{BB36B81E-338F-44D7-9AE7-AD59D18AA736}"/>
    <pc:docChg chg="custSel modSld">
      <pc:chgData name="Amos Kimani" userId="1aa61e4a-1ca3-445f-ac12-eaf9f28d0989" providerId="ADAL" clId="{BB36B81E-338F-44D7-9AE7-AD59D18AA736}" dt="2019-09-18T14:20:16.038" v="129" actId="27636"/>
      <pc:docMkLst>
        <pc:docMk/>
      </pc:docMkLst>
      <pc:sldChg chg="modSp">
        <pc:chgData name="Amos Kimani" userId="1aa61e4a-1ca3-445f-ac12-eaf9f28d0989" providerId="ADAL" clId="{BB36B81E-338F-44D7-9AE7-AD59D18AA736}" dt="2019-09-18T14:16:42.138" v="41" actId="20577"/>
        <pc:sldMkLst>
          <pc:docMk/>
          <pc:sldMk cId="3236038696" sldId="256"/>
        </pc:sldMkLst>
        <pc:spChg chg="mod">
          <ac:chgData name="Amos Kimani" userId="1aa61e4a-1ca3-445f-ac12-eaf9f28d0989" providerId="ADAL" clId="{BB36B81E-338F-44D7-9AE7-AD59D18AA736}" dt="2019-09-18T14:16:42.138" v="41" actId="20577"/>
          <ac:spMkLst>
            <pc:docMk/>
            <pc:sldMk cId="3236038696" sldId="256"/>
            <ac:spMk id="28" creationId="{00000000-0000-0000-0000-000000000000}"/>
          </ac:spMkLst>
        </pc:spChg>
      </pc:sldChg>
      <pc:sldChg chg="modSp">
        <pc:chgData name="Amos Kimani" userId="1aa61e4a-1ca3-445f-ac12-eaf9f28d0989" providerId="ADAL" clId="{BB36B81E-338F-44D7-9AE7-AD59D18AA736}" dt="2019-09-18T14:20:16.038" v="129" actId="27636"/>
        <pc:sldMkLst>
          <pc:docMk/>
          <pc:sldMk cId="3932721791" sldId="273"/>
        </pc:sldMkLst>
        <pc:spChg chg="mod">
          <ac:chgData name="Amos Kimani" userId="1aa61e4a-1ca3-445f-ac12-eaf9f28d0989" providerId="ADAL" clId="{BB36B81E-338F-44D7-9AE7-AD59D18AA736}" dt="2019-09-18T14:20:16.038" v="129" actId="27636"/>
          <ac:spMkLst>
            <pc:docMk/>
            <pc:sldMk cId="3932721791" sldId="273"/>
            <ac:spMk id="3" creationId="{3630C1F5-D24E-4173-BEC5-6AB4BD7E3C5C}"/>
          </ac:spMkLst>
        </pc:spChg>
      </pc:sldChg>
    </pc:docChg>
  </pc:docChgLst>
  <pc:docChgLst>
    <pc:chgData name="Amos Kimani" userId="1aa61e4a-1ca3-445f-ac12-eaf9f28d0989" providerId="ADAL" clId="{39CED2B1-2480-4463-8D62-F08BF58D169F}"/>
    <pc:docChg chg="custSel addSld delSld modSld">
      <pc:chgData name="Amos Kimani" userId="1aa61e4a-1ca3-445f-ac12-eaf9f28d0989" providerId="ADAL" clId="{39CED2B1-2480-4463-8D62-F08BF58D169F}" dt="2019-07-18T13:29:12.938" v="1263" actId="20577"/>
      <pc:docMkLst>
        <pc:docMk/>
      </pc:docMkLst>
      <pc:sldChg chg="modSp">
        <pc:chgData name="Amos Kimani" userId="1aa61e4a-1ca3-445f-ac12-eaf9f28d0989" providerId="ADAL" clId="{39CED2B1-2480-4463-8D62-F08BF58D169F}" dt="2019-07-18T11:34:41.183" v="47" actId="14100"/>
        <pc:sldMkLst>
          <pc:docMk/>
          <pc:sldMk cId="1414186728" sldId="270"/>
        </pc:sldMkLst>
        <pc:spChg chg="mod">
          <ac:chgData name="Amos Kimani" userId="1aa61e4a-1ca3-445f-ac12-eaf9f28d0989" providerId="ADAL" clId="{39CED2B1-2480-4463-8D62-F08BF58D169F}" dt="2019-07-18T11:34:41.183" v="47" actId="14100"/>
          <ac:spMkLst>
            <pc:docMk/>
            <pc:sldMk cId="1414186728" sldId="270"/>
            <ac:spMk id="3" creationId="{00000000-0000-0000-0000-000000000000}"/>
          </ac:spMkLst>
        </pc:spChg>
      </pc:sldChg>
      <pc:sldChg chg="modSp">
        <pc:chgData name="Amos Kimani" userId="1aa61e4a-1ca3-445f-ac12-eaf9f28d0989" providerId="ADAL" clId="{39CED2B1-2480-4463-8D62-F08BF58D169F}" dt="2019-07-18T11:36:06.144" v="75" actId="20577"/>
        <pc:sldMkLst>
          <pc:docMk/>
          <pc:sldMk cId="3932721791" sldId="273"/>
        </pc:sldMkLst>
        <pc:spChg chg="mod">
          <ac:chgData name="Amos Kimani" userId="1aa61e4a-1ca3-445f-ac12-eaf9f28d0989" providerId="ADAL" clId="{39CED2B1-2480-4463-8D62-F08BF58D169F}" dt="2019-07-18T11:36:06.144" v="75" actId="20577"/>
          <ac:spMkLst>
            <pc:docMk/>
            <pc:sldMk cId="3932721791" sldId="273"/>
            <ac:spMk id="3" creationId="{3630C1F5-D24E-4173-BEC5-6AB4BD7E3C5C}"/>
          </ac:spMkLst>
        </pc:spChg>
      </pc:sldChg>
      <pc:sldChg chg="modSp">
        <pc:chgData name="Amos Kimani" userId="1aa61e4a-1ca3-445f-ac12-eaf9f28d0989" providerId="ADAL" clId="{39CED2B1-2480-4463-8D62-F08BF58D169F}" dt="2019-07-18T11:30:23.495" v="34" actId="20577"/>
        <pc:sldMkLst>
          <pc:docMk/>
          <pc:sldMk cId="202869468" sldId="274"/>
        </pc:sldMkLst>
        <pc:spChg chg="mod">
          <ac:chgData name="Amos Kimani" userId="1aa61e4a-1ca3-445f-ac12-eaf9f28d0989" providerId="ADAL" clId="{39CED2B1-2480-4463-8D62-F08BF58D169F}" dt="2019-07-18T11:30:23.495" v="34" actId="20577"/>
          <ac:spMkLst>
            <pc:docMk/>
            <pc:sldMk cId="202869468" sldId="274"/>
            <ac:spMk id="3" creationId="{A3B71E95-3FCB-4DA0-B1BB-EE3B40022DF3}"/>
          </ac:spMkLst>
        </pc:spChg>
      </pc:sldChg>
      <pc:sldChg chg="modSp">
        <pc:chgData name="Amos Kimani" userId="1aa61e4a-1ca3-445f-ac12-eaf9f28d0989" providerId="ADAL" clId="{39CED2B1-2480-4463-8D62-F08BF58D169F}" dt="2019-07-18T12:55:36.665" v="556" actId="20577"/>
        <pc:sldMkLst>
          <pc:docMk/>
          <pc:sldMk cId="3628018054" sldId="275"/>
        </pc:sldMkLst>
        <pc:spChg chg="mod">
          <ac:chgData name="Amos Kimani" userId="1aa61e4a-1ca3-445f-ac12-eaf9f28d0989" providerId="ADAL" clId="{39CED2B1-2480-4463-8D62-F08BF58D169F}" dt="2019-07-18T12:40:41.869" v="115" actId="20577"/>
          <ac:spMkLst>
            <pc:docMk/>
            <pc:sldMk cId="3628018054" sldId="275"/>
            <ac:spMk id="2" creationId="{A2752F29-1098-435D-8D55-F4CE708798BC}"/>
          </ac:spMkLst>
        </pc:spChg>
        <pc:spChg chg="mod">
          <ac:chgData name="Amos Kimani" userId="1aa61e4a-1ca3-445f-ac12-eaf9f28d0989" providerId="ADAL" clId="{39CED2B1-2480-4463-8D62-F08BF58D169F}" dt="2019-07-18T12:55:36.665" v="556" actId="20577"/>
          <ac:spMkLst>
            <pc:docMk/>
            <pc:sldMk cId="3628018054" sldId="275"/>
            <ac:spMk id="3" creationId="{2C4FB170-6BBE-43F8-A493-96FB53B95D29}"/>
          </ac:spMkLst>
        </pc:spChg>
      </pc:sldChg>
      <pc:sldChg chg="modSp">
        <pc:chgData name="Amos Kimani" userId="1aa61e4a-1ca3-445f-ac12-eaf9f28d0989" providerId="ADAL" clId="{39CED2B1-2480-4463-8D62-F08BF58D169F}" dt="2019-07-18T13:13:13.775" v="928" actId="20577"/>
        <pc:sldMkLst>
          <pc:docMk/>
          <pc:sldMk cId="2075470773" sldId="318"/>
        </pc:sldMkLst>
        <pc:spChg chg="mod">
          <ac:chgData name="Amos Kimani" userId="1aa61e4a-1ca3-445f-ac12-eaf9f28d0989" providerId="ADAL" clId="{39CED2B1-2480-4463-8D62-F08BF58D169F}" dt="2019-07-18T13:13:13.775" v="928" actId="20577"/>
          <ac:spMkLst>
            <pc:docMk/>
            <pc:sldMk cId="2075470773" sldId="318"/>
            <ac:spMk id="23" creationId="{A37CAA01-68C7-954C-987C-C4A9F589DD89}"/>
          </ac:spMkLst>
        </pc:spChg>
      </pc:sldChg>
      <pc:sldChg chg="modSp">
        <pc:chgData name="Amos Kimani" userId="1aa61e4a-1ca3-445f-ac12-eaf9f28d0989" providerId="ADAL" clId="{39CED2B1-2480-4463-8D62-F08BF58D169F}" dt="2019-07-18T13:24:14.288" v="1260" actId="5793"/>
        <pc:sldMkLst>
          <pc:docMk/>
          <pc:sldMk cId="1423313478" sldId="322"/>
        </pc:sldMkLst>
        <pc:spChg chg="mod">
          <ac:chgData name="Amos Kimani" userId="1aa61e4a-1ca3-445f-ac12-eaf9f28d0989" providerId="ADAL" clId="{39CED2B1-2480-4463-8D62-F08BF58D169F}" dt="2019-07-18T13:12:21.675" v="927" actId="20577"/>
          <ac:spMkLst>
            <pc:docMk/>
            <pc:sldMk cId="1423313478" sldId="322"/>
            <ac:spMk id="2" creationId="{8A4CE844-0687-40B4-B644-BC232D82F2B6}"/>
          </ac:spMkLst>
        </pc:spChg>
        <pc:spChg chg="mod">
          <ac:chgData name="Amos Kimani" userId="1aa61e4a-1ca3-445f-ac12-eaf9f28d0989" providerId="ADAL" clId="{39CED2B1-2480-4463-8D62-F08BF58D169F}" dt="2019-07-18T13:24:14.288" v="1260" actId="5793"/>
          <ac:spMkLst>
            <pc:docMk/>
            <pc:sldMk cId="1423313478" sldId="322"/>
            <ac:spMk id="3" creationId="{717B4C5F-9F5C-4462-8560-76EA87DB6B15}"/>
          </ac:spMkLst>
        </pc:spChg>
      </pc:sldChg>
      <pc:sldChg chg="addSp delSp modSp add">
        <pc:chgData name="Amos Kimani" userId="1aa61e4a-1ca3-445f-ac12-eaf9f28d0989" providerId="ADAL" clId="{39CED2B1-2480-4463-8D62-F08BF58D169F}" dt="2019-07-18T13:29:12.938" v="1263" actId="20577"/>
        <pc:sldMkLst>
          <pc:docMk/>
          <pc:sldMk cId="2782607063" sldId="323"/>
        </pc:sldMkLst>
        <pc:spChg chg="add mod">
          <ac:chgData name="Amos Kimani" userId="1aa61e4a-1ca3-445f-ac12-eaf9f28d0989" providerId="ADAL" clId="{39CED2B1-2480-4463-8D62-F08BF58D169F}" dt="2019-07-18T13:29:12.938" v="1263" actId="20577"/>
          <ac:spMkLst>
            <pc:docMk/>
            <pc:sldMk cId="2782607063" sldId="323"/>
            <ac:spMk id="2" creationId="{C7FA19BE-8A75-4AFD-B60C-A2F829704914}"/>
          </ac:spMkLst>
        </pc:spChg>
        <pc:spChg chg="add del mod">
          <ac:chgData name="Amos Kimani" userId="1aa61e4a-1ca3-445f-ac12-eaf9f28d0989" providerId="ADAL" clId="{39CED2B1-2480-4463-8D62-F08BF58D169F}" dt="2019-07-18T12:57:29.209" v="601" actId="931"/>
          <ac:spMkLst>
            <pc:docMk/>
            <pc:sldMk cId="2782607063" sldId="323"/>
            <ac:spMk id="3" creationId="{42C7D32C-6EF2-41A9-94CD-D9132A0F22C3}"/>
          </ac:spMkLst>
        </pc:spChg>
        <pc:picChg chg="add mod">
          <ac:chgData name="Amos Kimani" userId="1aa61e4a-1ca3-445f-ac12-eaf9f28d0989" providerId="ADAL" clId="{39CED2B1-2480-4463-8D62-F08BF58D169F}" dt="2019-07-18T12:57:29.209" v="601" actId="931"/>
          <ac:picMkLst>
            <pc:docMk/>
            <pc:sldMk cId="2782607063" sldId="323"/>
            <ac:picMk id="5" creationId="{1EE1FB2E-7884-4D91-A7C2-F4FFE8E530BD}"/>
          </ac:picMkLst>
        </pc:picChg>
      </pc:sldChg>
      <pc:sldChg chg="addSp delSp modSp add">
        <pc:chgData name="Amos Kimani" userId="1aa61e4a-1ca3-445f-ac12-eaf9f28d0989" providerId="ADAL" clId="{39CED2B1-2480-4463-8D62-F08BF58D169F}" dt="2019-07-18T13:03:30.849" v="726" actId="20577"/>
        <pc:sldMkLst>
          <pc:docMk/>
          <pc:sldMk cId="2838854895" sldId="324"/>
        </pc:sldMkLst>
        <pc:spChg chg="add mod">
          <ac:chgData name="Amos Kimani" userId="1aa61e4a-1ca3-445f-ac12-eaf9f28d0989" providerId="ADAL" clId="{39CED2B1-2480-4463-8D62-F08BF58D169F}" dt="2019-07-18T13:03:30.849" v="726" actId="20577"/>
          <ac:spMkLst>
            <pc:docMk/>
            <pc:sldMk cId="2838854895" sldId="324"/>
            <ac:spMk id="2" creationId="{F19283A3-807D-40E7-818B-04C91BE700CA}"/>
          </ac:spMkLst>
        </pc:spChg>
        <pc:spChg chg="add del mod">
          <ac:chgData name="Amos Kimani" userId="1aa61e4a-1ca3-445f-ac12-eaf9f28d0989" providerId="ADAL" clId="{39CED2B1-2480-4463-8D62-F08BF58D169F}" dt="2019-07-18T12:59:03.099" v="658" actId="931"/>
          <ac:spMkLst>
            <pc:docMk/>
            <pc:sldMk cId="2838854895" sldId="324"/>
            <ac:spMk id="3" creationId="{04A1B5D0-31B2-42A3-9849-4A4D95BC8B18}"/>
          </ac:spMkLst>
        </pc:spChg>
        <pc:picChg chg="add mod">
          <ac:chgData name="Amos Kimani" userId="1aa61e4a-1ca3-445f-ac12-eaf9f28d0989" providerId="ADAL" clId="{39CED2B1-2480-4463-8D62-F08BF58D169F}" dt="2019-07-18T12:59:04.182" v="659" actId="27614"/>
          <ac:picMkLst>
            <pc:docMk/>
            <pc:sldMk cId="2838854895" sldId="324"/>
            <ac:picMk id="5" creationId="{1AB164C4-9882-49DD-99F0-586473B38D2F}"/>
          </ac:picMkLst>
        </pc:picChg>
      </pc:sldChg>
      <pc:sldChg chg="addSp delSp modSp add">
        <pc:chgData name="Amos Kimani" userId="1aa61e4a-1ca3-445f-ac12-eaf9f28d0989" providerId="ADAL" clId="{39CED2B1-2480-4463-8D62-F08BF58D169F}" dt="2019-07-18T13:03:56.760" v="731" actId="962"/>
        <pc:sldMkLst>
          <pc:docMk/>
          <pc:sldMk cId="3784672345" sldId="325"/>
        </pc:sldMkLst>
        <pc:spChg chg="add mod">
          <ac:chgData name="Amos Kimani" userId="1aa61e4a-1ca3-445f-ac12-eaf9f28d0989" providerId="ADAL" clId="{39CED2B1-2480-4463-8D62-F08BF58D169F}" dt="2019-07-18T13:03:25.930" v="724" actId="20577"/>
          <ac:spMkLst>
            <pc:docMk/>
            <pc:sldMk cId="3784672345" sldId="325"/>
            <ac:spMk id="2" creationId="{21EF9E0D-F043-4054-A588-F1BEA6AAB2EE}"/>
          </ac:spMkLst>
        </pc:spChg>
        <pc:spChg chg="add del mod">
          <ac:chgData name="Amos Kimani" userId="1aa61e4a-1ca3-445f-ac12-eaf9f28d0989" providerId="ADAL" clId="{39CED2B1-2480-4463-8D62-F08BF58D169F}" dt="2019-07-18T13:03:55.573" v="729" actId="931"/>
          <ac:spMkLst>
            <pc:docMk/>
            <pc:sldMk cId="3784672345" sldId="325"/>
            <ac:spMk id="3" creationId="{34501125-CAB2-4F29-B695-84B362AF3F59}"/>
          </ac:spMkLst>
        </pc:spChg>
        <pc:picChg chg="add mod">
          <ac:chgData name="Amos Kimani" userId="1aa61e4a-1ca3-445f-ac12-eaf9f28d0989" providerId="ADAL" clId="{39CED2B1-2480-4463-8D62-F08BF58D169F}" dt="2019-07-18T13:03:56.760" v="731" actId="962"/>
          <ac:picMkLst>
            <pc:docMk/>
            <pc:sldMk cId="3784672345" sldId="325"/>
            <ac:picMk id="5" creationId="{C5D01BE9-5D34-4427-9FA6-155059FB2420}"/>
          </ac:picMkLst>
        </pc:picChg>
      </pc:sldChg>
      <pc:sldChg chg="addSp delSp modSp add">
        <pc:chgData name="Amos Kimani" userId="1aa61e4a-1ca3-445f-ac12-eaf9f28d0989" providerId="ADAL" clId="{39CED2B1-2480-4463-8D62-F08BF58D169F}" dt="2019-07-18T13:28:43.372" v="1262" actId="20577"/>
        <pc:sldMkLst>
          <pc:docMk/>
          <pc:sldMk cId="757132273" sldId="326"/>
        </pc:sldMkLst>
        <pc:spChg chg="add mod">
          <ac:chgData name="Amos Kimani" userId="1aa61e4a-1ca3-445f-ac12-eaf9f28d0989" providerId="ADAL" clId="{39CED2B1-2480-4463-8D62-F08BF58D169F}" dt="2019-07-18T13:28:43.372" v="1262" actId="20577"/>
          <ac:spMkLst>
            <pc:docMk/>
            <pc:sldMk cId="757132273" sldId="326"/>
            <ac:spMk id="2" creationId="{3DA70DF5-FCA3-41C5-A94C-3CE3CEC08551}"/>
          </ac:spMkLst>
        </pc:spChg>
        <pc:spChg chg="add del mod">
          <ac:chgData name="Amos Kimani" userId="1aa61e4a-1ca3-445f-ac12-eaf9f28d0989" providerId="ADAL" clId="{39CED2B1-2480-4463-8D62-F08BF58D169F}" dt="2019-07-18T13:05:04.024" v="808" actId="931"/>
          <ac:spMkLst>
            <pc:docMk/>
            <pc:sldMk cId="757132273" sldId="326"/>
            <ac:spMk id="3" creationId="{493415E3-06D2-4E27-A1AA-6F2D1B4BFBEE}"/>
          </ac:spMkLst>
        </pc:spChg>
        <pc:picChg chg="add mod">
          <ac:chgData name="Amos Kimani" userId="1aa61e4a-1ca3-445f-ac12-eaf9f28d0989" providerId="ADAL" clId="{39CED2B1-2480-4463-8D62-F08BF58D169F}" dt="2019-07-18T13:05:05.316" v="810" actId="962"/>
          <ac:picMkLst>
            <pc:docMk/>
            <pc:sldMk cId="757132273" sldId="326"/>
            <ac:picMk id="5" creationId="{8836C02A-8FA1-4903-A56E-9C19048034F9}"/>
          </ac:picMkLst>
        </pc:picChg>
      </pc:sldChg>
      <pc:sldChg chg="addSp delSp modSp add">
        <pc:chgData name="Amos Kimani" userId="1aa61e4a-1ca3-445f-ac12-eaf9f28d0989" providerId="ADAL" clId="{39CED2B1-2480-4463-8D62-F08BF58D169F}" dt="2019-07-18T13:06:53.643" v="909" actId="20577"/>
        <pc:sldMkLst>
          <pc:docMk/>
          <pc:sldMk cId="881609169" sldId="327"/>
        </pc:sldMkLst>
        <pc:spChg chg="add mod">
          <ac:chgData name="Amos Kimani" userId="1aa61e4a-1ca3-445f-ac12-eaf9f28d0989" providerId="ADAL" clId="{39CED2B1-2480-4463-8D62-F08BF58D169F}" dt="2019-07-18T13:06:53.643" v="909" actId="20577"/>
          <ac:spMkLst>
            <pc:docMk/>
            <pc:sldMk cId="881609169" sldId="327"/>
            <ac:spMk id="2" creationId="{13B72041-B14C-43BD-888C-D2F46AAA64A8}"/>
          </ac:spMkLst>
        </pc:spChg>
        <pc:spChg chg="add del mod">
          <ac:chgData name="Amos Kimani" userId="1aa61e4a-1ca3-445f-ac12-eaf9f28d0989" providerId="ADAL" clId="{39CED2B1-2480-4463-8D62-F08BF58D169F}" dt="2019-07-18T13:06:44.103" v="884" actId="931"/>
          <ac:spMkLst>
            <pc:docMk/>
            <pc:sldMk cId="881609169" sldId="327"/>
            <ac:spMk id="3" creationId="{B663BB62-A336-4A9E-AD97-FACC04281AC7}"/>
          </ac:spMkLst>
        </pc:spChg>
        <pc:picChg chg="add mod">
          <ac:chgData name="Amos Kimani" userId="1aa61e4a-1ca3-445f-ac12-eaf9f28d0989" providerId="ADAL" clId="{39CED2B1-2480-4463-8D62-F08BF58D169F}" dt="2019-07-18T13:06:45.393" v="886" actId="962"/>
          <ac:picMkLst>
            <pc:docMk/>
            <pc:sldMk cId="881609169" sldId="327"/>
            <ac:picMk id="5" creationId="{37FE0DB2-DAF3-4CD7-9A1F-0C393215FACC}"/>
          </ac:picMkLst>
        </pc:picChg>
      </pc:sldChg>
    </pc:docChg>
  </pc:docChgLst>
  <pc:docChgLst>
    <pc:chgData name="Amos Kimani" userId="1aa61e4a-1ca3-445f-ac12-eaf9f28d0989" providerId="ADAL" clId="{2AEF8B49-E30F-4F9B-8C98-3A35162A6095}"/>
    <pc:docChg chg="undo custSel addSld delSld modSld delMainMaster">
      <pc:chgData name="Amos Kimani" userId="1aa61e4a-1ca3-445f-ac12-eaf9f28d0989" providerId="ADAL" clId="{2AEF8B49-E30F-4F9B-8C98-3A35162A6095}" dt="2019-07-22T11:16:09.401" v="1021" actId="20577"/>
      <pc:docMkLst>
        <pc:docMk/>
      </pc:docMkLst>
      <pc:sldChg chg="modSp">
        <pc:chgData name="Amos Kimani" userId="1aa61e4a-1ca3-445f-ac12-eaf9f28d0989" providerId="ADAL" clId="{2AEF8B49-E30F-4F9B-8C98-3A35162A6095}" dt="2019-07-22T10:55:56.755" v="885" actId="5793"/>
        <pc:sldMkLst>
          <pc:docMk/>
          <pc:sldMk cId="1029753452" sldId="271"/>
        </pc:sldMkLst>
        <pc:spChg chg="mod">
          <ac:chgData name="Amos Kimani" userId="1aa61e4a-1ca3-445f-ac12-eaf9f28d0989" providerId="ADAL" clId="{2AEF8B49-E30F-4F9B-8C98-3A35162A6095}" dt="2019-07-22T10:55:56.755" v="885" actId="5793"/>
          <ac:spMkLst>
            <pc:docMk/>
            <pc:sldMk cId="1029753452" sldId="271"/>
            <ac:spMk id="3" creationId="{85B5E476-7118-4D2E-9BF8-A0D211B0474F}"/>
          </ac:spMkLst>
        </pc:spChg>
      </pc:sldChg>
      <pc:sldChg chg="modSp">
        <pc:chgData name="Amos Kimani" userId="1aa61e4a-1ca3-445f-ac12-eaf9f28d0989" providerId="ADAL" clId="{2AEF8B49-E30F-4F9B-8C98-3A35162A6095}" dt="2019-07-22T10:55:31.292" v="880" actId="5793"/>
        <pc:sldMkLst>
          <pc:docMk/>
          <pc:sldMk cId="854663834" sldId="272"/>
        </pc:sldMkLst>
        <pc:spChg chg="mod">
          <ac:chgData name="Amos Kimani" userId="1aa61e4a-1ca3-445f-ac12-eaf9f28d0989" providerId="ADAL" clId="{2AEF8B49-E30F-4F9B-8C98-3A35162A6095}" dt="2019-07-22T10:55:31.292" v="880" actId="5793"/>
          <ac:spMkLst>
            <pc:docMk/>
            <pc:sldMk cId="854663834" sldId="272"/>
            <ac:spMk id="3" creationId="{F838456C-8301-4E93-8709-CF9FB9307B91}"/>
          </ac:spMkLst>
        </pc:spChg>
      </pc:sldChg>
      <pc:sldChg chg="modSp">
        <pc:chgData name="Amos Kimani" userId="1aa61e4a-1ca3-445f-ac12-eaf9f28d0989" providerId="ADAL" clId="{2AEF8B49-E30F-4F9B-8C98-3A35162A6095}" dt="2019-07-22T10:53:30.046" v="719" actId="5793"/>
        <pc:sldMkLst>
          <pc:docMk/>
          <pc:sldMk cId="3932721791" sldId="273"/>
        </pc:sldMkLst>
        <pc:spChg chg="mod">
          <ac:chgData name="Amos Kimani" userId="1aa61e4a-1ca3-445f-ac12-eaf9f28d0989" providerId="ADAL" clId="{2AEF8B49-E30F-4F9B-8C98-3A35162A6095}" dt="2019-07-22T10:53:30.046" v="719" actId="5793"/>
          <ac:spMkLst>
            <pc:docMk/>
            <pc:sldMk cId="3932721791" sldId="273"/>
            <ac:spMk id="3" creationId="{3630C1F5-D24E-4173-BEC5-6AB4BD7E3C5C}"/>
          </ac:spMkLst>
        </pc:spChg>
      </pc:sldChg>
      <pc:sldChg chg="modSp">
        <pc:chgData name="Amos Kimani" userId="1aa61e4a-1ca3-445f-ac12-eaf9f28d0989" providerId="ADAL" clId="{2AEF8B49-E30F-4F9B-8C98-3A35162A6095}" dt="2019-07-22T10:57:10.194" v="932" actId="5793"/>
        <pc:sldMkLst>
          <pc:docMk/>
          <pc:sldMk cId="202869468" sldId="274"/>
        </pc:sldMkLst>
        <pc:spChg chg="mod">
          <ac:chgData name="Amos Kimani" userId="1aa61e4a-1ca3-445f-ac12-eaf9f28d0989" providerId="ADAL" clId="{2AEF8B49-E30F-4F9B-8C98-3A35162A6095}" dt="2019-07-22T10:57:10.194" v="932" actId="5793"/>
          <ac:spMkLst>
            <pc:docMk/>
            <pc:sldMk cId="202869468" sldId="274"/>
            <ac:spMk id="3" creationId="{A3B71E95-3FCB-4DA0-B1BB-EE3B40022DF3}"/>
          </ac:spMkLst>
        </pc:spChg>
      </pc:sldChg>
      <pc:sldChg chg="modSp">
        <pc:chgData name="Amos Kimani" userId="1aa61e4a-1ca3-445f-ac12-eaf9f28d0989" providerId="ADAL" clId="{2AEF8B49-E30F-4F9B-8C98-3A35162A6095}" dt="2019-07-22T10:53:15.358" v="714" actId="5793"/>
        <pc:sldMkLst>
          <pc:docMk/>
          <pc:sldMk cId="3628018054" sldId="275"/>
        </pc:sldMkLst>
        <pc:spChg chg="mod">
          <ac:chgData name="Amos Kimani" userId="1aa61e4a-1ca3-445f-ac12-eaf9f28d0989" providerId="ADAL" clId="{2AEF8B49-E30F-4F9B-8C98-3A35162A6095}" dt="2019-07-22T10:53:15.358" v="714" actId="5793"/>
          <ac:spMkLst>
            <pc:docMk/>
            <pc:sldMk cId="3628018054" sldId="275"/>
            <ac:spMk id="3" creationId="{2C4FB170-6BBE-43F8-A493-96FB53B95D29}"/>
          </ac:spMkLst>
        </pc:spChg>
      </pc:sldChg>
      <pc:sldChg chg="modSp">
        <pc:chgData name="Amos Kimani" userId="1aa61e4a-1ca3-445f-ac12-eaf9f28d0989" providerId="ADAL" clId="{2AEF8B49-E30F-4F9B-8C98-3A35162A6095}" dt="2019-07-22T11:16:09.401" v="1021" actId="20577"/>
        <pc:sldMkLst>
          <pc:docMk/>
          <pc:sldMk cId="1423313478" sldId="322"/>
        </pc:sldMkLst>
        <pc:spChg chg="mod">
          <ac:chgData name="Amos Kimani" userId="1aa61e4a-1ca3-445f-ac12-eaf9f28d0989" providerId="ADAL" clId="{2AEF8B49-E30F-4F9B-8C98-3A35162A6095}" dt="2019-07-22T11:16:09.401" v="1021" actId="20577"/>
          <ac:spMkLst>
            <pc:docMk/>
            <pc:sldMk cId="1423313478" sldId="322"/>
            <ac:spMk id="3" creationId="{717B4C5F-9F5C-4462-8560-76EA87DB6B15}"/>
          </ac:spMkLst>
        </pc:spChg>
      </pc:sldChg>
      <pc:sldChg chg="modSp">
        <pc:chgData name="Amos Kimani" userId="1aa61e4a-1ca3-445f-ac12-eaf9f28d0989" providerId="ADAL" clId="{2AEF8B49-E30F-4F9B-8C98-3A35162A6095}" dt="2019-07-22T11:14:36.975" v="977" actId="1076"/>
        <pc:sldMkLst>
          <pc:docMk/>
          <pc:sldMk cId="2782607063" sldId="323"/>
        </pc:sldMkLst>
        <pc:spChg chg="mod">
          <ac:chgData name="Amos Kimani" userId="1aa61e4a-1ca3-445f-ac12-eaf9f28d0989" providerId="ADAL" clId="{2AEF8B49-E30F-4F9B-8C98-3A35162A6095}" dt="2019-07-22T11:14:36.975" v="977" actId="1076"/>
          <ac:spMkLst>
            <pc:docMk/>
            <pc:sldMk cId="2782607063" sldId="323"/>
            <ac:spMk id="2" creationId="{C7FA19BE-8A75-4AFD-B60C-A2F829704914}"/>
          </ac:spMkLst>
        </pc:spChg>
        <pc:picChg chg="mod">
          <ac:chgData name="Amos Kimani" userId="1aa61e4a-1ca3-445f-ac12-eaf9f28d0989" providerId="ADAL" clId="{2AEF8B49-E30F-4F9B-8C98-3A35162A6095}" dt="2019-07-22T11:14:31.031" v="976" actId="14100"/>
          <ac:picMkLst>
            <pc:docMk/>
            <pc:sldMk cId="2782607063" sldId="323"/>
            <ac:picMk id="5" creationId="{1EE1FB2E-7884-4D91-A7C2-F4FFE8E530BD}"/>
          </ac:picMkLst>
        </pc:picChg>
      </pc:sldChg>
      <pc:sldChg chg="modSp">
        <pc:chgData name="Amos Kimani" userId="1aa61e4a-1ca3-445f-ac12-eaf9f28d0989" providerId="ADAL" clId="{2AEF8B49-E30F-4F9B-8C98-3A35162A6095}" dt="2019-07-22T11:15:00.423" v="978" actId="1076"/>
        <pc:sldMkLst>
          <pc:docMk/>
          <pc:sldMk cId="2838854895" sldId="324"/>
        </pc:sldMkLst>
        <pc:spChg chg="mod">
          <ac:chgData name="Amos Kimani" userId="1aa61e4a-1ca3-445f-ac12-eaf9f28d0989" providerId="ADAL" clId="{2AEF8B49-E30F-4F9B-8C98-3A35162A6095}" dt="2019-07-22T11:15:00.423" v="978" actId="1076"/>
          <ac:spMkLst>
            <pc:docMk/>
            <pc:sldMk cId="2838854895" sldId="324"/>
            <ac:spMk id="2" creationId="{F19283A3-807D-40E7-818B-04C91BE700CA}"/>
          </ac:spMkLst>
        </pc:spChg>
        <pc:picChg chg="mod">
          <ac:chgData name="Amos Kimani" userId="1aa61e4a-1ca3-445f-ac12-eaf9f28d0989" providerId="ADAL" clId="{2AEF8B49-E30F-4F9B-8C98-3A35162A6095}" dt="2019-07-22T11:13:28.310" v="950" actId="14100"/>
          <ac:picMkLst>
            <pc:docMk/>
            <pc:sldMk cId="2838854895" sldId="324"/>
            <ac:picMk id="5" creationId="{1AB164C4-9882-49DD-99F0-586473B38D2F}"/>
          </ac:picMkLst>
        </pc:picChg>
      </pc:sldChg>
      <pc:sldChg chg="modSp">
        <pc:chgData name="Amos Kimani" userId="1aa61e4a-1ca3-445f-ac12-eaf9f28d0989" providerId="ADAL" clId="{2AEF8B49-E30F-4F9B-8C98-3A35162A6095}" dt="2019-07-22T11:15:07.383" v="980" actId="1076"/>
        <pc:sldMkLst>
          <pc:docMk/>
          <pc:sldMk cId="3784672345" sldId="325"/>
        </pc:sldMkLst>
        <pc:spChg chg="mod">
          <ac:chgData name="Amos Kimani" userId="1aa61e4a-1ca3-445f-ac12-eaf9f28d0989" providerId="ADAL" clId="{2AEF8B49-E30F-4F9B-8C98-3A35162A6095}" dt="2019-07-22T11:15:07.383" v="980" actId="1076"/>
          <ac:spMkLst>
            <pc:docMk/>
            <pc:sldMk cId="3784672345" sldId="325"/>
            <ac:spMk id="2" creationId="{21EF9E0D-F043-4054-A588-F1BEA6AAB2EE}"/>
          </ac:spMkLst>
        </pc:spChg>
        <pc:picChg chg="mod">
          <ac:chgData name="Amos Kimani" userId="1aa61e4a-1ca3-445f-ac12-eaf9f28d0989" providerId="ADAL" clId="{2AEF8B49-E30F-4F9B-8C98-3A35162A6095}" dt="2019-07-22T11:13:50.447" v="953" actId="1076"/>
          <ac:picMkLst>
            <pc:docMk/>
            <pc:sldMk cId="3784672345" sldId="325"/>
            <ac:picMk id="5" creationId="{C5D01BE9-5D34-4427-9FA6-155059FB2420}"/>
          </ac:picMkLst>
        </pc:picChg>
      </pc:sldChg>
      <pc:sldChg chg="modSp">
        <pc:chgData name="Amos Kimani" userId="1aa61e4a-1ca3-445f-ac12-eaf9f28d0989" providerId="ADAL" clId="{2AEF8B49-E30F-4F9B-8C98-3A35162A6095}" dt="2019-07-22T11:15:18.959" v="982" actId="14100"/>
        <pc:sldMkLst>
          <pc:docMk/>
          <pc:sldMk cId="757132273" sldId="326"/>
        </pc:sldMkLst>
        <pc:picChg chg="mod">
          <ac:chgData name="Amos Kimani" userId="1aa61e4a-1ca3-445f-ac12-eaf9f28d0989" providerId="ADAL" clId="{2AEF8B49-E30F-4F9B-8C98-3A35162A6095}" dt="2019-07-22T11:15:18.959" v="982" actId="14100"/>
          <ac:picMkLst>
            <pc:docMk/>
            <pc:sldMk cId="757132273" sldId="326"/>
            <ac:picMk id="5" creationId="{8836C02A-8FA1-4903-A56E-9C19048034F9}"/>
          </ac:picMkLst>
        </pc:picChg>
      </pc:sldChg>
      <pc:sldChg chg="modSp">
        <pc:chgData name="Amos Kimani" userId="1aa61e4a-1ca3-445f-ac12-eaf9f28d0989" providerId="ADAL" clId="{2AEF8B49-E30F-4F9B-8C98-3A35162A6095}" dt="2019-07-22T11:15:32.486" v="984" actId="14100"/>
        <pc:sldMkLst>
          <pc:docMk/>
          <pc:sldMk cId="881609169" sldId="327"/>
        </pc:sldMkLst>
        <pc:picChg chg="mod">
          <ac:chgData name="Amos Kimani" userId="1aa61e4a-1ca3-445f-ac12-eaf9f28d0989" providerId="ADAL" clId="{2AEF8B49-E30F-4F9B-8C98-3A35162A6095}" dt="2019-07-22T11:15:32.486" v="984" actId="14100"/>
          <ac:picMkLst>
            <pc:docMk/>
            <pc:sldMk cId="881609169" sldId="327"/>
            <ac:picMk id="5" creationId="{37FE0DB2-DAF3-4CD7-9A1F-0C393215FAC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64089-381B-1D45-B823-ACBC02E22D9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0F7EF-A280-7D4C-A148-D33EABF15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4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Share the tenant results  before proceeding to the next slide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0F7EF-A280-7D4C-A148-D33EABF152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69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/>
              <a:t>Feedback forms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0F7EF-A280-7D4C-A148-D33EABF15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05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20" y="240189"/>
            <a:ext cx="1320801" cy="584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9329" y="386952"/>
            <a:ext cx="720330" cy="23660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377298" y="6551635"/>
            <a:ext cx="4159617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000" err="1">
                <a:solidFill>
                  <a:srgbClr val="444448"/>
                </a:solidFill>
                <a:latin typeface="Museo Sans 300"/>
                <a:cs typeface="Museo Sans 300"/>
              </a:rPr>
              <a:t>www.landlords.org.uk</a:t>
            </a:r>
            <a:endParaRPr lang="en-US" sz="1000">
              <a:solidFill>
                <a:srgbClr val="444448"/>
              </a:solidFill>
              <a:latin typeface="Museo Sans 300"/>
              <a:cs typeface="Museo Sans 30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449177" y="6568402"/>
            <a:ext cx="387513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fld id="{9E6C0566-B084-DE49-8F73-A662E7E0F7C1}" type="slidenum">
              <a:rPr lang="en-US" sz="900" smtClean="0">
                <a:solidFill>
                  <a:srgbClr val="30CF9D"/>
                </a:solidFill>
              </a:rPr>
              <a:pPr algn="r">
                <a:lnSpc>
                  <a:spcPct val="80000"/>
                </a:lnSpc>
              </a:pPr>
              <a:t>‹#›</a:t>
            </a:fld>
            <a:endParaRPr lang="en-US" sz="900">
              <a:solidFill>
                <a:srgbClr val="30CF9D"/>
              </a:solidFill>
              <a:latin typeface="Museo Sans 700"/>
              <a:cs typeface="Museo Sans 70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9329" y="914400"/>
            <a:ext cx="8227192" cy="0"/>
          </a:xfrm>
          <a:prstGeom prst="line">
            <a:avLst/>
          </a:prstGeom>
          <a:ln w="19050">
            <a:solidFill>
              <a:srgbClr val="30CF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9328" y="1356639"/>
            <a:ext cx="8215063" cy="460375"/>
          </a:xfrm>
        </p:spPr>
        <p:txBody>
          <a:bodyPr lIns="0">
            <a:noAutofit/>
          </a:bodyPr>
          <a:lstStyle>
            <a:lvl1pPr algn="l">
              <a:defRPr sz="3200">
                <a:solidFill>
                  <a:srgbClr val="40D5A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14803"/>
            <a:ext cx="8229600" cy="3444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320A-3E6B-5C4F-AB99-BD36057EC09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566-B084-DE49-8F73-A662E7E0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0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320A-3E6B-5C4F-AB99-BD36057EC09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566-B084-DE49-8F73-A662E7E0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9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20" y="240189"/>
            <a:ext cx="1320801" cy="584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29" y="386952"/>
            <a:ext cx="720330" cy="2366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69329" y="914400"/>
            <a:ext cx="8227192" cy="0"/>
          </a:xfrm>
          <a:prstGeom prst="line">
            <a:avLst/>
          </a:prstGeom>
          <a:ln w="19050">
            <a:solidFill>
              <a:srgbClr val="30CF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9328" y="1356639"/>
            <a:ext cx="8215063" cy="460375"/>
          </a:xfrm>
        </p:spPr>
        <p:txBody>
          <a:bodyPr lIns="0">
            <a:noAutofit/>
          </a:bodyPr>
          <a:lstStyle>
            <a:lvl1pPr algn="l">
              <a:defRPr sz="3200">
                <a:solidFill>
                  <a:srgbClr val="40D5A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14803"/>
            <a:ext cx="8229600" cy="344484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1A36158-B203-FF4A-9624-31239C5E9172}"/>
              </a:ext>
            </a:extLst>
          </p:cNvPr>
          <p:cNvSpPr txBox="1">
            <a:spLocks/>
          </p:cNvSpPr>
          <p:nvPr userDrawn="1"/>
        </p:nvSpPr>
        <p:spPr>
          <a:xfrm>
            <a:off x="377298" y="6481833"/>
            <a:ext cx="4159617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000" err="1">
                <a:solidFill>
                  <a:srgbClr val="444448"/>
                </a:solidFill>
                <a:latin typeface="Museo Sans 300"/>
                <a:cs typeface="Museo Sans 300"/>
              </a:rPr>
              <a:t>www.landlords.org.uk</a:t>
            </a:r>
            <a:endParaRPr lang="en-US" sz="1000">
              <a:solidFill>
                <a:srgbClr val="444448"/>
              </a:solidFill>
              <a:latin typeface="Museo Sans 300"/>
              <a:cs typeface="Museo Sans 30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6FE7B2-5B79-B44E-849D-4CF79F149167}"/>
              </a:ext>
            </a:extLst>
          </p:cNvPr>
          <p:cNvSpPr txBox="1">
            <a:spLocks/>
          </p:cNvSpPr>
          <p:nvPr userDrawn="1"/>
        </p:nvSpPr>
        <p:spPr>
          <a:xfrm>
            <a:off x="8449177" y="6498600"/>
            <a:ext cx="387513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fld id="{9E6C0566-B084-DE49-8F73-A662E7E0F7C1}" type="slidenum">
              <a:rPr lang="en-US" sz="900" smtClean="0">
                <a:solidFill>
                  <a:srgbClr val="30CF9D"/>
                </a:solidFill>
              </a:rPr>
              <a:pPr algn="r">
                <a:lnSpc>
                  <a:spcPct val="80000"/>
                </a:lnSpc>
              </a:pPr>
              <a:t>‹#›</a:t>
            </a:fld>
            <a:endParaRPr lang="en-US" sz="900">
              <a:solidFill>
                <a:srgbClr val="30CF9D"/>
              </a:solidFill>
              <a:latin typeface="Museo Sans 700"/>
              <a:cs typeface="Museo Sans 70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5EAC31-6152-A641-8856-1003E5757EA6}"/>
              </a:ext>
            </a:extLst>
          </p:cNvPr>
          <p:cNvCxnSpPr>
            <a:cxnSpLocks/>
          </p:cNvCxnSpPr>
          <p:nvPr userDrawn="1"/>
        </p:nvCxnSpPr>
        <p:spPr>
          <a:xfrm>
            <a:off x="8524663" y="6511033"/>
            <a:ext cx="0" cy="141423"/>
          </a:xfrm>
          <a:prstGeom prst="line">
            <a:avLst/>
          </a:prstGeom>
          <a:ln w="9525">
            <a:solidFill>
              <a:srgbClr val="5656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613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20" y="240189"/>
            <a:ext cx="1320801" cy="584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29" y="386952"/>
            <a:ext cx="720330" cy="2366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69329" y="914400"/>
            <a:ext cx="8227192" cy="0"/>
          </a:xfrm>
          <a:prstGeom prst="line">
            <a:avLst/>
          </a:prstGeom>
          <a:ln w="19050">
            <a:solidFill>
              <a:srgbClr val="30CF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04B56A6-6076-7E4E-854A-56AB92DBB50C}"/>
              </a:ext>
            </a:extLst>
          </p:cNvPr>
          <p:cNvSpPr txBox="1">
            <a:spLocks/>
          </p:cNvSpPr>
          <p:nvPr userDrawn="1"/>
        </p:nvSpPr>
        <p:spPr>
          <a:xfrm>
            <a:off x="377298" y="6481833"/>
            <a:ext cx="4159617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000" err="1">
                <a:solidFill>
                  <a:srgbClr val="444448"/>
                </a:solidFill>
                <a:latin typeface="Museo Sans 300"/>
                <a:cs typeface="Museo Sans 300"/>
              </a:rPr>
              <a:t>www.landlords.org.uk</a:t>
            </a:r>
            <a:endParaRPr lang="en-US" sz="1000">
              <a:solidFill>
                <a:srgbClr val="444448"/>
              </a:solidFill>
              <a:latin typeface="Museo Sans 300"/>
              <a:cs typeface="Museo Sans 30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39E923-34D0-4B44-8440-C78CF98C9730}"/>
              </a:ext>
            </a:extLst>
          </p:cNvPr>
          <p:cNvSpPr txBox="1">
            <a:spLocks/>
          </p:cNvSpPr>
          <p:nvPr userDrawn="1"/>
        </p:nvSpPr>
        <p:spPr>
          <a:xfrm>
            <a:off x="8449177" y="6498600"/>
            <a:ext cx="387513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fld id="{9E6C0566-B084-DE49-8F73-A662E7E0F7C1}" type="slidenum">
              <a:rPr lang="en-US" sz="900" smtClean="0">
                <a:solidFill>
                  <a:srgbClr val="30CF9D"/>
                </a:solidFill>
              </a:rPr>
              <a:pPr algn="r">
                <a:lnSpc>
                  <a:spcPct val="80000"/>
                </a:lnSpc>
              </a:pPr>
              <a:t>‹#›</a:t>
            </a:fld>
            <a:endParaRPr lang="en-US" sz="900">
              <a:solidFill>
                <a:srgbClr val="30CF9D"/>
              </a:solidFill>
              <a:latin typeface="Museo Sans 700"/>
              <a:cs typeface="Museo Sans 70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5C7B93-A8A0-584F-B8A0-CA57AC7ED31B}"/>
              </a:ext>
            </a:extLst>
          </p:cNvPr>
          <p:cNvCxnSpPr>
            <a:cxnSpLocks/>
          </p:cNvCxnSpPr>
          <p:nvPr userDrawn="1"/>
        </p:nvCxnSpPr>
        <p:spPr>
          <a:xfrm>
            <a:off x="8524663" y="6511033"/>
            <a:ext cx="0" cy="141423"/>
          </a:xfrm>
          <a:prstGeom prst="line">
            <a:avLst/>
          </a:prstGeom>
          <a:ln w="9525">
            <a:solidFill>
              <a:srgbClr val="5656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EAF0C-43A5-5B47-8CB8-2A7B26AA6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434" y="1176832"/>
            <a:ext cx="4787900" cy="620258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1pPr>
            <a:lvl2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2pPr>
            <a:lvl3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3pPr>
            <a:lvl4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4pPr>
            <a:lvl5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1D6354-700C-374D-8191-2AEDDAD96B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434" y="1971808"/>
            <a:ext cx="4011612" cy="1624013"/>
          </a:xfrm>
        </p:spPr>
        <p:txBody>
          <a:bodyPr>
            <a:normAutofit/>
          </a:bodyPr>
          <a:lstStyle>
            <a:lvl1pPr marL="0" indent="169200">
              <a:buClr>
                <a:srgbClr val="40D5AE"/>
              </a:buClr>
              <a:defRPr sz="1400">
                <a:latin typeface="Museo Sans 500" panose="02000000000000000000" pitchFamily="2" charset="77"/>
              </a:defRPr>
            </a:lvl1pPr>
            <a:lvl2pPr marL="162000" indent="169200">
              <a:buClr>
                <a:srgbClr val="40D5AE"/>
              </a:buClr>
              <a:defRPr sz="1400">
                <a:latin typeface="Museo Sans 500" panose="02000000000000000000" pitchFamily="2" charset="77"/>
              </a:defRPr>
            </a:lvl2pPr>
            <a:lvl3pPr>
              <a:defRPr sz="1400">
                <a:latin typeface="Museo Sans 500" panose="02000000000000000000" pitchFamily="2" charset="77"/>
              </a:defRPr>
            </a:lvl3pPr>
            <a:lvl4pPr>
              <a:defRPr sz="1400">
                <a:latin typeface="Museo Sans 500" panose="02000000000000000000" pitchFamily="2" charset="77"/>
              </a:defRPr>
            </a:lvl4pPr>
            <a:lvl5pPr>
              <a:defRPr sz="1400">
                <a:latin typeface="Museo Sans 500" panose="02000000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endParaRPr lang="en-US"/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16782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orient="horz" pos="136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D46D81-7B19-A748-9D14-AF351EE39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0614" y="923694"/>
            <a:ext cx="4544108" cy="5961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20" y="240189"/>
            <a:ext cx="1320801" cy="584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29" y="386952"/>
            <a:ext cx="720330" cy="2366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69329" y="914400"/>
            <a:ext cx="8227192" cy="0"/>
          </a:xfrm>
          <a:prstGeom prst="line">
            <a:avLst/>
          </a:prstGeom>
          <a:ln w="19050">
            <a:solidFill>
              <a:srgbClr val="30CF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04B56A6-6076-7E4E-854A-56AB92DBB50C}"/>
              </a:ext>
            </a:extLst>
          </p:cNvPr>
          <p:cNvSpPr txBox="1">
            <a:spLocks/>
          </p:cNvSpPr>
          <p:nvPr userDrawn="1"/>
        </p:nvSpPr>
        <p:spPr>
          <a:xfrm>
            <a:off x="377298" y="6481833"/>
            <a:ext cx="4159617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000" err="1">
                <a:solidFill>
                  <a:srgbClr val="444448"/>
                </a:solidFill>
                <a:latin typeface="Museo Sans 300"/>
                <a:cs typeface="Museo Sans 300"/>
              </a:rPr>
              <a:t>www.landlords.org.uk</a:t>
            </a:r>
            <a:endParaRPr lang="en-US" sz="1000">
              <a:solidFill>
                <a:srgbClr val="444448"/>
              </a:solidFill>
              <a:latin typeface="Museo Sans 300"/>
              <a:cs typeface="Museo Sans 30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39E923-34D0-4B44-8440-C78CF98C9730}"/>
              </a:ext>
            </a:extLst>
          </p:cNvPr>
          <p:cNvSpPr txBox="1">
            <a:spLocks/>
          </p:cNvSpPr>
          <p:nvPr userDrawn="1"/>
        </p:nvSpPr>
        <p:spPr>
          <a:xfrm>
            <a:off x="8449177" y="6498600"/>
            <a:ext cx="387513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fld id="{9E6C0566-B084-DE49-8F73-A662E7E0F7C1}" type="slidenum">
              <a:rPr lang="en-US" sz="900" smtClean="0">
                <a:solidFill>
                  <a:schemeClr val="bg1"/>
                </a:solidFill>
              </a:rPr>
              <a:pPr algn="r">
                <a:lnSpc>
                  <a:spcPct val="80000"/>
                </a:lnSpc>
              </a:pPr>
              <a:t>‹#›</a:t>
            </a:fld>
            <a:endParaRPr lang="en-US" sz="900">
              <a:solidFill>
                <a:schemeClr val="bg1"/>
              </a:solidFill>
              <a:latin typeface="Museo Sans 700"/>
              <a:cs typeface="Museo Sans 70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5C7B93-A8A0-584F-B8A0-CA57AC7ED31B}"/>
              </a:ext>
            </a:extLst>
          </p:cNvPr>
          <p:cNvCxnSpPr>
            <a:cxnSpLocks/>
          </p:cNvCxnSpPr>
          <p:nvPr userDrawn="1"/>
        </p:nvCxnSpPr>
        <p:spPr>
          <a:xfrm>
            <a:off x="8524663" y="6511033"/>
            <a:ext cx="0" cy="141423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D7B4565-4C56-7F42-A517-EF994B2C28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434" y="1176832"/>
            <a:ext cx="4787900" cy="620258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1pPr>
            <a:lvl2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2pPr>
            <a:lvl3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3pPr>
            <a:lvl4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4pPr>
            <a:lvl5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78CAC60-7BEC-7640-AF1E-66B823DEF4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434" y="1971808"/>
            <a:ext cx="4011612" cy="1624013"/>
          </a:xfrm>
        </p:spPr>
        <p:txBody>
          <a:bodyPr>
            <a:normAutofit/>
          </a:bodyPr>
          <a:lstStyle>
            <a:lvl1pPr marL="0" indent="169200">
              <a:buClr>
                <a:srgbClr val="40D5AE"/>
              </a:buClr>
              <a:defRPr sz="1400">
                <a:latin typeface="Museo Sans 500" panose="02000000000000000000" pitchFamily="2" charset="77"/>
              </a:defRPr>
            </a:lvl1pPr>
            <a:lvl2pPr marL="162000" indent="169200">
              <a:buClr>
                <a:srgbClr val="40D5AE"/>
              </a:buClr>
              <a:defRPr sz="1400">
                <a:latin typeface="Museo Sans 500" panose="02000000000000000000" pitchFamily="2" charset="77"/>
              </a:defRPr>
            </a:lvl2pPr>
            <a:lvl3pPr>
              <a:defRPr sz="1400">
                <a:latin typeface="Museo Sans 500" panose="02000000000000000000" pitchFamily="2" charset="77"/>
              </a:defRPr>
            </a:lvl3pPr>
            <a:lvl4pPr>
              <a:defRPr sz="1400">
                <a:latin typeface="Museo Sans 500" panose="02000000000000000000" pitchFamily="2" charset="77"/>
              </a:defRPr>
            </a:lvl4pPr>
            <a:lvl5pPr>
              <a:defRPr sz="1400">
                <a:latin typeface="Museo Sans 500" panose="02000000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endParaRPr lang="en-US"/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1216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F06F30-AA6C-DA4D-B2B3-FDE990B86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921115"/>
            <a:ext cx="4741497" cy="5977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20" y="240189"/>
            <a:ext cx="1320801" cy="584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29" y="386952"/>
            <a:ext cx="720330" cy="2366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69329" y="914400"/>
            <a:ext cx="8227192" cy="0"/>
          </a:xfrm>
          <a:prstGeom prst="line">
            <a:avLst/>
          </a:prstGeom>
          <a:ln w="19050">
            <a:solidFill>
              <a:srgbClr val="30CF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04B56A6-6076-7E4E-854A-56AB92DBB50C}"/>
              </a:ext>
            </a:extLst>
          </p:cNvPr>
          <p:cNvSpPr txBox="1">
            <a:spLocks/>
          </p:cNvSpPr>
          <p:nvPr userDrawn="1"/>
        </p:nvSpPr>
        <p:spPr>
          <a:xfrm>
            <a:off x="377298" y="6481833"/>
            <a:ext cx="4159617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000" err="1">
                <a:solidFill>
                  <a:srgbClr val="444448"/>
                </a:solidFill>
                <a:latin typeface="Museo Sans 300"/>
                <a:cs typeface="Museo Sans 300"/>
              </a:rPr>
              <a:t>www.landlords.org.uk</a:t>
            </a:r>
            <a:endParaRPr lang="en-US" sz="1000">
              <a:solidFill>
                <a:srgbClr val="444448"/>
              </a:solidFill>
              <a:latin typeface="Museo Sans 300"/>
              <a:cs typeface="Museo Sans 30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39E923-34D0-4B44-8440-C78CF98C9730}"/>
              </a:ext>
            </a:extLst>
          </p:cNvPr>
          <p:cNvSpPr txBox="1">
            <a:spLocks/>
          </p:cNvSpPr>
          <p:nvPr userDrawn="1"/>
        </p:nvSpPr>
        <p:spPr>
          <a:xfrm>
            <a:off x="8449177" y="6498600"/>
            <a:ext cx="387513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fld id="{9E6C0566-B084-DE49-8F73-A662E7E0F7C1}" type="slidenum">
              <a:rPr lang="en-US" sz="900" smtClean="0">
                <a:solidFill>
                  <a:schemeClr val="bg1"/>
                </a:solidFill>
              </a:rPr>
              <a:pPr algn="r">
                <a:lnSpc>
                  <a:spcPct val="80000"/>
                </a:lnSpc>
              </a:pPr>
              <a:t>‹#›</a:t>
            </a:fld>
            <a:endParaRPr lang="en-US" sz="900">
              <a:solidFill>
                <a:schemeClr val="bg1"/>
              </a:solidFill>
              <a:latin typeface="Museo Sans 700"/>
              <a:cs typeface="Museo Sans 70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5C7B93-A8A0-584F-B8A0-CA57AC7ED31B}"/>
              </a:ext>
            </a:extLst>
          </p:cNvPr>
          <p:cNvCxnSpPr>
            <a:cxnSpLocks/>
          </p:cNvCxnSpPr>
          <p:nvPr userDrawn="1"/>
        </p:nvCxnSpPr>
        <p:spPr>
          <a:xfrm>
            <a:off x="8524663" y="6511033"/>
            <a:ext cx="0" cy="141423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AE35A8B-B399-2D4E-9DD6-29600F6BDE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434" y="1176832"/>
            <a:ext cx="4787900" cy="620258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1pPr>
            <a:lvl2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2pPr>
            <a:lvl3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3pPr>
            <a:lvl4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4pPr>
            <a:lvl5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47A0B36-0BDA-3243-AAE0-A2124DCBF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434" y="1971808"/>
            <a:ext cx="4011612" cy="1624013"/>
          </a:xfrm>
        </p:spPr>
        <p:txBody>
          <a:bodyPr>
            <a:normAutofit/>
          </a:bodyPr>
          <a:lstStyle>
            <a:lvl1pPr marL="0" indent="169200">
              <a:buClr>
                <a:srgbClr val="40D5AE"/>
              </a:buClr>
              <a:defRPr sz="1400">
                <a:latin typeface="Museo Sans 500" panose="02000000000000000000" pitchFamily="2" charset="77"/>
              </a:defRPr>
            </a:lvl1pPr>
            <a:lvl2pPr marL="162000" indent="169200">
              <a:buClr>
                <a:srgbClr val="40D5AE"/>
              </a:buClr>
              <a:defRPr sz="1400">
                <a:latin typeface="Museo Sans 500" panose="02000000000000000000" pitchFamily="2" charset="77"/>
              </a:defRPr>
            </a:lvl2pPr>
            <a:lvl3pPr>
              <a:defRPr sz="1400">
                <a:latin typeface="Museo Sans 500" panose="02000000000000000000" pitchFamily="2" charset="77"/>
              </a:defRPr>
            </a:lvl3pPr>
            <a:lvl4pPr>
              <a:defRPr sz="1400">
                <a:latin typeface="Museo Sans 500" panose="02000000000000000000" pitchFamily="2" charset="77"/>
              </a:defRPr>
            </a:lvl4pPr>
            <a:lvl5pPr>
              <a:defRPr sz="1400">
                <a:latin typeface="Museo Sans 500" panose="02000000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endParaRPr lang="en-US"/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82620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D0EDE6-08B2-C84E-B2F0-98B6CA2016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2" y="925185"/>
            <a:ext cx="4211637" cy="6099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20" y="240189"/>
            <a:ext cx="1320801" cy="584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29" y="386952"/>
            <a:ext cx="720330" cy="2366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69329" y="914400"/>
            <a:ext cx="8227192" cy="0"/>
          </a:xfrm>
          <a:prstGeom prst="line">
            <a:avLst/>
          </a:prstGeom>
          <a:ln w="19050">
            <a:solidFill>
              <a:srgbClr val="30CF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04B56A6-6076-7E4E-854A-56AB92DBB50C}"/>
              </a:ext>
            </a:extLst>
          </p:cNvPr>
          <p:cNvSpPr txBox="1">
            <a:spLocks/>
          </p:cNvSpPr>
          <p:nvPr userDrawn="1"/>
        </p:nvSpPr>
        <p:spPr>
          <a:xfrm>
            <a:off x="377298" y="6481833"/>
            <a:ext cx="4159617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000" err="1">
                <a:solidFill>
                  <a:srgbClr val="444448"/>
                </a:solidFill>
                <a:latin typeface="Museo Sans 300"/>
                <a:cs typeface="Museo Sans 300"/>
              </a:rPr>
              <a:t>www.landlords.org.uk</a:t>
            </a:r>
            <a:endParaRPr lang="en-US" sz="1000">
              <a:solidFill>
                <a:srgbClr val="444448"/>
              </a:solidFill>
              <a:latin typeface="Museo Sans 300"/>
              <a:cs typeface="Museo Sans 30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39E923-34D0-4B44-8440-C78CF98C9730}"/>
              </a:ext>
            </a:extLst>
          </p:cNvPr>
          <p:cNvSpPr txBox="1">
            <a:spLocks/>
          </p:cNvSpPr>
          <p:nvPr userDrawn="1"/>
        </p:nvSpPr>
        <p:spPr>
          <a:xfrm>
            <a:off x="8449177" y="6498600"/>
            <a:ext cx="387513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fld id="{9E6C0566-B084-DE49-8F73-A662E7E0F7C1}" type="slidenum">
              <a:rPr lang="en-US" sz="900" smtClean="0">
                <a:solidFill>
                  <a:schemeClr val="tx1"/>
                </a:solidFill>
              </a:rPr>
              <a:pPr algn="r">
                <a:lnSpc>
                  <a:spcPct val="80000"/>
                </a:lnSpc>
              </a:pPr>
              <a:t>‹#›</a:t>
            </a:fld>
            <a:endParaRPr lang="en-US" sz="900">
              <a:solidFill>
                <a:schemeClr val="tx1"/>
              </a:solidFill>
              <a:latin typeface="Museo Sans 700"/>
              <a:cs typeface="Museo Sans 70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5C7B93-A8A0-584F-B8A0-CA57AC7ED31B}"/>
              </a:ext>
            </a:extLst>
          </p:cNvPr>
          <p:cNvCxnSpPr>
            <a:cxnSpLocks/>
          </p:cNvCxnSpPr>
          <p:nvPr userDrawn="1"/>
        </p:nvCxnSpPr>
        <p:spPr>
          <a:xfrm>
            <a:off x="8524663" y="6511033"/>
            <a:ext cx="0" cy="14142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511A1BF-DAC6-EF47-870D-9B9A093CBE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434" y="1176832"/>
            <a:ext cx="4787900" cy="620258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1pPr>
            <a:lvl2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2pPr>
            <a:lvl3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3pPr>
            <a:lvl4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4pPr>
            <a:lvl5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BFF8CC2-8ED4-FF48-B707-32AA9AEE1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434" y="1971808"/>
            <a:ext cx="4011612" cy="1624013"/>
          </a:xfrm>
        </p:spPr>
        <p:txBody>
          <a:bodyPr>
            <a:normAutofit/>
          </a:bodyPr>
          <a:lstStyle>
            <a:lvl1pPr marL="0" indent="169200">
              <a:buClr>
                <a:srgbClr val="40D5AE"/>
              </a:buClr>
              <a:defRPr sz="1400">
                <a:latin typeface="Museo Sans 500" panose="02000000000000000000" pitchFamily="2" charset="77"/>
              </a:defRPr>
            </a:lvl1pPr>
            <a:lvl2pPr marL="162000" indent="169200">
              <a:buClr>
                <a:srgbClr val="40D5AE"/>
              </a:buClr>
              <a:defRPr sz="1400">
                <a:latin typeface="Museo Sans 500" panose="02000000000000000000" pitchFamily="2" charset="77"/>
              </a:defRPr>
            </a:lvl2pPr>
            <a:lvl3pPr>
              <a:defRPr sz="1400">
                <a:latin typeface="Museo Sans 500" panose="02000000000000000000" pitchFamily="2" charset="77"/>
              </a:defRPr>
            </a:lvl3pPr>
            <a:lvl4pPr>
              <a:defRPr sz="1400">
                <a:latin typeface="Museo Sans 500" panose="02000000000000000000" pitchFamily="2" charset="77"/>
              </a:defRPr>
            </a:lvl4pPr>
            <a:lvl5pPr>
              <a:defRPr sz="1400">
                <a:latin typeface="Museo Sans 500" panose="02000000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endParaRPr lang="en-US"/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68088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20" y="240189"/>
            <a:ext cx="1320801" cy="584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29" y="386952"/>
            <a:ext cx="720330" cy="2366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69329" y="914400"/>
            <a:ext cx="8227192" cy="0"/>
          </a:xfrm>
          <a:prstGeom prst="line">
            <a:avLst/>
          </a:prstGeom>
          <a:ln w="19050">
            <a:solidFill>
              <a:srgbClr val="30CF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04B56A6-6076-7E4E-854A-56AB92DBB50C}"/>
              </a:ext>
            </a:extLst>
          </p:cNvPr>
          <p:cNvSpPr txBox="1">
            <a:spLocks/>
          </p:cNvSpPr>
          <p:nvPr userDrawn="1"/>
        </p:nvSpPr>
        <p:spPr>
          <a:xfrm>
            <a:off x="377298" y="6481833"/>
            <a:ext cx="4159617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000" err="1">
                <a:solidFill>
                  <a:srgbClr val="444448"/>
                </a:solidFill>
                <a:latin typeface="Museo Sans 300"/>
                <a:cs typeface="Museo Sans 300"/>
              </a:rPr>
              <a:t>www.landlords.org.uk</a:t>
            </a:r>
            <a:endParaRPr lang="en-US" sz="1000">
              <a:solidFill>
                <a:srgbClr val="444448"/>
              </a:solidFill>
              <a:latin typeface="Museo Sans 300"/>
              <a:cs typeface="Museo Sans 30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39E923-34D0-4B44-8440-C78CF98C9730}"/>
              </a:ext>
            </a:extLst>
          </p:cNvPr>
          <p:cNvSpPr txBox="1">
            <a:spLocks/>
          </p:cNvSpPr>
          <p:nvPr userDrawn="1"/>
        </p:nvSpPr>
        <p:spPr>
          <a:xfrm>
            <a:off x="8449177" y="6498600"/>
            <a:ext cx="387513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fld id="{9E6C0566-B084-DE49-8F73-A662E7E0F7C1}" type="slidenum">
              <a:rPr lang="en-US" sz="900" smtClean="0">
                <a:solidFill>
                  <a:schemeClr val="tx1"/>
                </a:solidFill>
              </a:rPr>
              <a:pPr algn="r">
                <a:lnSpc>
                  <a:spcPct val="80000"/>
                </a:lnSpc>
              </a:pPr>
              <a:t>‹#›</a:t>
            </a:fld>
            <a:endParaRPr lang="en-US" sz="900">
              <a:solidFill>
                <a:schemeClr val="tx1"/>
              </a:solidFill>
              <a:latin typeface="Museo Sans 700"/>
              <a:cs typeface="Museo Sans 70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5C7B93-A8A0-584F-B8A0-CA57AC7ED31B}"/>
              </a:ext>
            </a:extLst>
          </p:cNvPr>
          <p:cNvCxnSpPr>
            <a:cxnSpLocks/>
          </p:cNvCxnSpPr>
          <p:nvPr userDrawn="1"/>
        </p:nvCxnSpPr>
        <p:spPr>
          <a:xfrm>
            <a:off x="8524663" y="6511033"/>
            <a:ext cx="0" cy="14142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7F5BFE4-FD89-C649-A27F-07FE672F3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2" y="921224"/>
            <a:ext cx="4211638" cy="5936776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E331394-C81D-B846-B898-99903DCC23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434" y="1176832"/>
            <a:ext cx="4787900" cy="620258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1pPr>
            <a:lvl2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2pPr>
            <a:lvl3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3pPr>
            <a:lvl4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4pPr>
            <a:lvl5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0EDF8B4-54F0-1743-9C95-1B03C97ACB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434" y="1971808"/>
            <a:ext cx="4011612" cy="1624013"/>
          </a:xfrm>
        </p:spPr>
        <p:txBody>
          <a:bodyPr>
            <a:normAutofit/>
          </a:bodyPr>
          <a:lstStyle>
            <a:lvl1pPr marL="0" indent="169200">
              <a:buClr>
                <a:srgbClr val="40D5AE"/>
              </a:buClr>
              <a:defRPr sz="1400">
                <a:latin typeface="Museo Sans 500" panose="02000000000000000000" pitchFamily="2" charset="77"/>
              </a:defRPr>
            </a:lvl1pPr>
            <a:lvl2pPr marL="162000" indent="169200">
              <a:buClr>
                <a:srgbClr val="40D5AE"/>
              </a:buClr>
              <a:defRPr sz="1400">
                <a:latin typeface="Museo Sans 500" panose="02000000000000000000" pitchFamily="2" charset="77"/>
              </a:defRPr>
            </a:lvl2pPr>
            <a:lvl3pPr>
              <a:defRPr sz="1400">
                <a:latin typeface="Museo Sans 500" panose="02000000000000000000" pitchFamily="2" charset="77"/>
              </a:defRPr>
            </a:lvl3pPr>
            <a:lvl4pPr>
              <a:defRPr sz="1400">
                <a:latin typeface="Museo Sans 500" panose="02000000000000000000" pitchFamily="2" charset="77"/>
              </a:defRPr>
            </a:lvl4pPr>
            <a:lvl5pPr>
              <a:defRPr sz="1400">
                <a:latin typeface="Museo Sans 500" panose="02000000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endParaRPr lang="en-US"/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7996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E59F52-F2F5-484D-A292-7A6198C5CA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"/>
          <a:stretch/>
        </p:blipFill>
        <p:spPr>
          <a:xfrm>
            <a:off x="4932364" y="915333"/>
            <a:ext cx="4221358" cy="5942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20" y="240189"/>
            <a:ext cx="1320801" cy="584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29" y="386952"/>
            <a:ext cx="720330" cy="2366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69329" y="914400"/>
            <a:ext cx="8227192" cy="0"/>
          </a:xfrm>
          <a:prstGeom prst="line">
            <a:avLst/>
          </a:prstGeom>
          <a:ln w="19050">
            <a:solidFill>
              <a:srgbClr val="30CF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04B56A6-6076-7E4E-854A-56AB92DBB50C}"/>
              </a:ext>
            </a:extLst>
          </p:cNvPr>
          <p:cNvSpPr txBox="1">
            <a:spLocks/>
          </p:cNvSpPr>
          <p:nvPr userDrawn="1"/>
        </p:nvSpPr>
        <p:spPr>
          <a:xfrm>
            <a:off x="377298" y="6481833"/>
            <a:ext cx="4159617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000" err="1">
                <a:solidFill>
                  <a:srgbClr val="444448"/>
                </a:solidFill>
                <a:latin typeface="Museo Sans 300"/>
                <a:cs typeface="Museo Sans 300"/>
              </a:rPr>
              <a:t>www.landlords.org.uk</a:t>
            </a:r>
            <a:endParaRPr lang="en-US" sz="1000">
              <a:solidFill>
                <a:srgbClr val="444448"/>
              </a:solidFill>
              <a:latin typeface="Museo Sans 300"/>
              <a:cs typeface="Museo Sans 30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39E923-34D0-4B44-8440-C78CF98C9730}"/>
              </a:ext>
            </a:extLst>
          </p:cNvPr>
          <p:cNvSpPr txBox="1">
            <a:spLocks/>
          </p:cNvSpPr>
          <p:nvPr userDrawn="1"/>
        </p:nvSpPr>
        <p:spPr>
          <a:xfrm>
            <a:off x="8449177" y="6498600"/>
            <a:ext cx="387513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fld id="{9E6C0566-B084-DE49-8F73-A662E7E0F7C1}" type="slidenum">
              <a:rPr lang="en-US" sz="900" smtClean="0">
                <a:solidFill>
                  <a:schemeClr val="tx1"/>
                </a:solidFill>
              </a:rPr>
              <a:pPr algn="r">
                <a:lnSpc>
                  <a:spcPct val="80000"/>
                </a:lnSpc>
              </a:pPr>
              <a:t>‹#›</a:t>
            </a:fld>
            <a:endParaRPr lang="en-US" sz="900">
              <a:solidFill>
                <a:schemeClr val="tx1"/>
              </a:solidFill>
              <a:latin typeface="Museo Sans 700"/>
              <a:cs typeface="Museo Sans 70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5C7B93-A8A0-584F-B8A0-CA57AC7ED31B}"/>
              </a:ext>
            </a:extLst>
          </p:cNvPr>
          <p:cNvCxnSpPr>
            <a:cxnSpLocks/>
          </p:cNvCxnSpPr>
          <p:nvPr userDrawn="1"/>
        </p:nvCxnSpPr>
        <p:spPr>
          <a:xfrm>
            <a:off x="8524663" y="6511033"/>
            <a:ext cx="0" cy="14142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E144541-D5AE-8547-BDD2-CA739F8EE8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434" y="1176832"/>
            <a:ext cx="4787900" cy="620258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1pPr>
            <a:lvl2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2pPr>
            <a:lvl3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3pPr>
            <a:lvl4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4pPr>
            <a:lvl5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F0CBDCA-2AE5-0A43-8A3B-5B00C03E67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434" y="1971808"/>
            <a:ext cx="4011612" cy="1624013"/>
          </a:xfrm>
        </p:spPr>
        <p:txBody>
          <a:bodyPr>
            <a:normAutofit/>
          </a:bodyPr>
          <a:lstStyle>
            <a:lvl1pPr marL="0" indent="169200">
              <a:buClr>
                <a:srgbClr val="40D5AE"/>
              </a:buClr>
              <a:defRPr sz="1400">
                <a:latin typeface="Museo Sans 500" panose="02000000000000000000" pitchFamily="2" charset="77"/>
              </a:defRPr>
            </a:lvl1pPr>
            <a:lvl2pPr marL="162000" indent="169200">
              <a:buClr>
                <a:srgbClr val="40D5AE"/>
              </a:buClr>
              <a:defRPr sz="1400">
                <a:latin typeface="Museo Sans 500" panose="02000000000000000000" pitchFamily="2" charset="77"/>
              </a:defRPr>
            </a:lvl2pPr>
            <a:lvl3pPr>
              <a:defRPr sz="1400">
                <a:latin typeface="Museo Sans 500" panose="02000000000000000000" pitchFamily="2" charset="77"/>
              </a:defRPr>
            </a:lvl3pPr>
            <a:lvl4pPr>
              <a:defRPr sz="1400">
                <a:latin typeface="Museo Sans 500" panose="02000000000000000000" pitchFamily="2" charset="77"/>
              </a:defRPr>
            </a:lvl4pPr>
            <a:lvl5pPr>
              <a:defRPr sz="1400">
                <a:latin typeface="Museo Sans 500" panose="02000000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endParaRPr lang="en-US"/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8396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0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FFFFD9A-A5DD-9B46-8787-D1457CC38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916790"/>
            <a:ext cx="4211637" cy="5941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20" y="240189"/>
            <a:ext cx="1320801" cy="584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29" y="386952"/>
            <a:ext cx="720330" cy="2366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69329" y="914400"/>
            <a:ext cx="8227192" cy="0"/>
          </a:xfrm>
          <a:prstGeom prst="line">
            <a:avLst/>
          </a:prstGeom>
          <a:ln w="19050">
            <a:solidFill>
              <a:srgbClr val="30CF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04B56A6-6076-7E4E-854A-56AB92DBB50C}"/>
              </a:ext>
            </a:extLst>
          </p:cNvPr>
          <p:cNvSpPr txBox="1">
            <a:spLocks/>
          </p:cNvSpPr>
          <p:nvPr userDrawn="1"/>
        </p:nvSpPr>
        <p:spPr>
          <a:xfrm>
            <a:off x="377298" y="6481833"/>
            <a:ext cx="4159617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000" err="1">
                <a:solidFill>
                  <a:srgbClr val="444448"/>
                </a:solidFill>
                <a:latin typeface="Museo Sans 300"/>
                <a:cs typeface="Museo Sans 300"/>
              </a:rPr>
              <a:t>www.landlords.org.uk</a:t>
            </a:r>
            <a:endParaRPr lang="en-US" sz="1000">
              <a:solidFill>
                <a:srgbClr val="444448"/>
              </a:solidFill>
              <a:latin typeface="Museo Sans 300"/>
              <a:cs typeface="Museo Sans 30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39E923-34D0-4B44-8440-C78CF98C9730}"/>
              </a:ext>
            </a:extLst>
          </p:cNvPr>
          <p:cNvSpPr txBox="1">
            <a:spLocks/>
          </p:cNvSpPr>
          <p:nvPr userDrawn="1"/>
        </p:nvSpPr>
        <p:spPr>
          <a:xfrm>
            <a:off x="8449177" y="6498600"/>
            <a:ext cx="387513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fld id="{9E6C0566-B084-DE49-8F73-A662E7E0F7C1}" type="slidenum">
              <a:rPr lang="en-US" sz="900" smtClean="0">
                <a:solidFill>
                  <a:schemeClr val="bg1"/>
                </a:solidFill>
              </a:rPr>
              <a:pPr algn="r">
                <a:lnSpc>
                  <a:spcPct val="80000"/>
                </a:lnSpc>
              </a:pPr>
              <a:t>‹#›</a:t>
            </a:fld>
            <a:endParaRPr lang="en-US" sz="900">
              <a:solidFill>
                <a:schemeClr val="bg1"/>
              </a:solidFill>
              <a:latin typeface="Museo Sans 700"/>
              <a:cs typeface="Museo Sans 70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5C7B93-A8A0-584F-B8A0-CA57AC7ED31B}"/>
              </a:ext>
            </a:extLst>
          </p:cNvPr>
          <p:cNvCxnSpPr>
            <a:cxnSpLocks/>
          </p:cNvCxnSpPr>
          <p:nvPr userDrawn="1"/>
        </p:nvCxnSpPr>
        <p:spPr>
          <a:xfrm>
            <a:off x="8524663" y="6511033"/>
            <a:ext cx="0" cy="141423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6B63BA9-7381-D646-9229-F966126E9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434" y="1176832"/>
            <a:ext cx="4787900" cy="620258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1pPr>
            <a:lvl2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2pPr>
            <a:lvl3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3pPr>
            <a:lvl4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4pPr>
            <a:lvl5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8629499-B361-B947-8EE9-C543C8AF62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434" y="1971808"/>
            <a:ext cx="4011612" cy="1624013"/>
          </a:xfrm>
        </p:spPr>
        <p:txBody>
          <a:bodyPr>
            <a:normAutofit/>
          </a:bodyPr>
          <a:lstStyle>
            <a:lvl1pPr marL="0" indent="169200">
              <a:buClr>
                <a:srgbClr val="40D5AE"/>
              </a:buClr>
              <a:defRPr sz="1400">
                <a:latin typeface="Museo Sans 500" panose="02000000000000000000" pitchFamily="2" charset="77"/>
              </a:defRPr>
            </a:lvl1pPr>
            <a:lvl2pPr marL="162000" indent="169200">
              <a:buClr>
                <a:srgbClr val="40D5AE"/>
              </a:buClr>
              <a:defRPr sz="1400">
                <a:latin typeface="Museo Sans 500" panose="02000000000000000000" pitchFamily="2" charset="77"/>
              </a:defRPr>
            </a:lvl2pPr>
            <a:lvl3pPr>
              <a:defRPr sz="1400">
                <a:latin typeface="Museo Sans 500" panose="02000000000000000000" pitchFamily="2" charset="77"/>
              </a:defRPr>
            </a:lvl3pPr>
            <a:lvl4pPr>
              <a:defRPr sz="1400">
                <a:latin typeface="Museo Sans 500" panose="02000000000000000000" pitchFamily="2" charset="77"/>
              </a:defRPr>
            </a:lvl4pPr>
            <a:lvl5pPr>
              <a:defRPr sz="1400">
                <a:latin typeface="Museo Sans 500" panose="02000000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endParaRPr lang="en-US"/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6196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0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20" y="240189"/>
            <a:ext cx="1320801" cy="584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9329" y="386952"/>
            <a:ext cx="720330" cy="23660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377298" y="6551635"/>
            <a:ext cx="4159617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000" err="1">
                <a:solidFill>
                  <a:srgbClr val="444448"/>
                </a:solidFill>
                <a:latin typeface="Museo Sans 300"/>
                <a:cs typeface="Museo Sans 300"/>
              </a:rPr>
              <a:t>www.landlords.org.uk</a:t>
            </a:r>
            <a:endParaRPr lang="en-US" sz="1000">
              <a:solidFill>
                <a:srgbClr val="444448"/>
              </a:solidFill>
              <a:latin typeface="Museo Sans 300"/>
              <a:cs typeface="Museo Sans 30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449177" y="6568402"/>
            <a:ext cx="387513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fld id="{9E6C0566-B084-DE49-8F73-A662E7E0F7C1}" type="slidenum">
              <a:rPr lang="en-US" sz="900" smtClean="0">
                <a:solidFill>
                  <a:srgbClr val="30CF9D"/>
                </a:solidFill>
              </a:rPr>
              <a:pPr algn="r">
                <a:lnSpc>
                  <a:spcPct val="80000"/>
                </a:lnSpc>
              </a:pPr>
              <a:t>‹#›</a:t>
            </a:fld>
            <a:endParaRPr lang="en-US" sz="900">
              <a:solidFill>
                <a:srgbClr val="30CF9D"/>
              </a:solidFill>
              <a:latin typeface="Museo Sans 700"/>
              <a:cs typeface="Museo Sans 70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9329" y="914400"/>
            <a:ext cx="8227192" cy="0"/>
          </a:xfrm>
          <a:prstGeom prst="line">
            <a:avLst/>
          </a:prstGeom>
          <a:ln w="19050">
            <a:solidFill>
              <a:srgbClr val="30CF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098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FDDE9-05DA-8740-A90A-32461AB2D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2" y="914401"/>
            <a:ext cx="4211637" cy="594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20" y="240189"/>
            <a:ext cx="1320801" cy="584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29" y="386952"/>
            <a:ext cx="720330" cy="2366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69329" y="914400"/>
            <a:ext cx="8227192" cy="0"/>
          </a:xfrm>
          <a:prstGeom prst="line">
            <a:avLst/>
          </a:prstGeom>
          <a:ln w="19050">
            <a:solidFill>
              <a:srgbClr val="30CF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04B56A6-6076-7E4E-854A-56AB92DBB50C}"/>
              </a:ext>
            </a:extLst>
          </p:cNvPr>
          <p:cNvSpPr txBox="1">
            <a:spLocks/>
          </p:cNvSpPr>
          <p:nvPr userDrawn="1"/>
        </p:nvSpPr>
        <p:spPr>
          <a:xfrm>
            <a:off x="377298" y="6481833"/>
            <a:ext cx="4159617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000" err="1">
                <a:solidFill>
                  <a:srgbClr val="444448"/>
                </a:solidFill>
                <a:latin typeface="Museo Sans 300"/>
                <a:cs typeface="Museo Sans 300"/>
              </a:rPr>
              <a:t>www.landlords.org.uk</a:t>
            </a:r>
            <a:endParaRPr lang="en-US" sz="1000">
              <a:solidFill>
                <a:srgbClr val="444448"/>
              </a:solidFill>
              <a:latin typeface="Museo Sans 300"/>
              <a:cs typeface="Museo Sans 30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39E923-34D0-4B44-8440-C78CF98C9730}"/>
              </a:ext>
            </a:extLst>
          </p:cNvPr>
          <p:cNvSpPr txBox="1">
            <a:spLocks/>
          </p:cNvSpPr>
          <p:nvPr userDrawn="1"/>
        </p:nvSpPr>
        <p:spPr>
          <a:xfrm>
            <a:off x="8449177" y="6498600"/>
            <a:ext cx="387513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fld id="{9E6C0566-B084-DE49-8F73-A662E7E0F7C1}" type="slidenum">
              <a:rPr lang="en-US" sz="900" smtClean="0">
                <a:solidFill>
                  <a:schemeClr val="bg1"/>
                </a:solidFill>
              </a:rPr>
              <a:pPr algn="r">
                <a:lnSpc>
                  <a:spcPct val="80000"/>
                </a:lnSpc>
              </a:pPr>
              <a:t>‹#›</a:t>
            </a:fld>
            <a:endParaRPr lang="en-US" sz="900">
              <a:solidFill>
                <a:schemeClr val="bg1"/>
              </a:solidFill>
              <a:latin typeface="Museo Sans 700"/>
              <a:cs typeface="Museo Sans 70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5C7B93-A8A0-584F-B8A0-CA57AC7ED31B}"/>
              </a:ext>
            </a:extLst>
          </p:cNvPr>
          <p:cNvCxnSpPr>
            <a:cxnSpLocks/>
          </p:cNvCxnSpPr>
          <p:nvPr userDrawn="1"/>
        </p:nvCxnSpPr>
        <p:spPr>
          <a:xfrm>
            <a:off x="8524663" y="6511033"/>
            <a:ext cx="0" cy="141423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6F137DA-571A-0845-8D98-9EE7D7B70E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434" y="1176832"/>
            <a:ext cx="4787900" cy="620258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1pPr>
            <a:lvl2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2pPr>
            <a:lvl3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3pPr>
            <a:lvl4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4pPr>
            <a:lvl5pPr>
              <a:defRPr sz="3200">
                <a:solidFill>
                  <a:srgbClr val="40D5AE"/>
                </a:solidFill>
                <a:latin typeface="Museo Sans 900" panose="02000000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89D8786-B365-7540-92FA-1D13264734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434" y="1971808"/>
            <a:ext cx="4011612" cy="1624013"/>
          </a:xfrm>
        </p:spPr>
        <p:txBody>
          <a:bodyPr>
            <a:normAutofit/>
          </a:bodyPr>
          <a:lstStyle>
            <a:lvl1pPr marL="0" indent="169200">
              <a:buClr>
                <a:srgbClr val="40D5AE"/>
              </a:buClr>
              <a:defRPr sz="1400">
                <a:latin typeface="Museo Sans 500" panose="02000000000000000000" pitchFamily="2" charset="77"/>
              </a:defRPr>
            </a:lvl1pPr>
            <a:lvl2pPr marL="162000" indent="169200">
              <a:buClr>
                <a:srgbClr val="40D5AE"/>
              </a:buClr>
              <a:defRPr sz="1400">
                <a:latin typeface="Museo Sans 500" panose="02000000000000000000" pitchFamily="2" charset="77"/>
              </a:defRPr>
            </a:lvl2pPr>
            <a:lvl3pPr>
              <a:defRPr sz="1400">
                <a:latin typeface="Museo Sans 500" panose="02000000000000000000" pitchFamily="2" charset="77"/>
              </a:defRPr>
            </a:lvl3pPr>
            <a:lvl4pPr>
              <a:defRPr sz="1400">
                <a:latin typeface="Museo Sans 500" panose="02000000000000000000" pitchFamily="2" charset="77"/>
              </a:defRPr>
            </a:lvl4pPr>
            <a:lvl5pPr>
              <a:defRPr sz="1400">
                <a:latin typeface="Museo Sans 500" panose="02000000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endParaRPr lang="en-US"/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75409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0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20" y="240189"/>
            <a:ext cx="1320801" cy="584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29" y="386952"/>
            <a:ext cx="720330" cy="2366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69329" y="914400"/>
            <a:ext cx="8227192" cy="0"/>
          </a:xfrm>
          <a:prstGeom prst="line">
            <a:avLst/>
          </a:prstGeom>
          <a:ln w="19050">
            <a:solidFill>
              <a:srgbClr val="30CF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04B56A6-6076-7E4E-854A-56AB92DBB50C}"/>
              </a:ext>
            </a:extLst>
          </p:cNvPr>
          <p:cNvSpPr txBox="1">
            <a:spLocks/>
          </p:cNvSpPr>
          <p:nvPr userDrawn="1"/>
        </p:nvSpPr>
        <p:spPr>
          <a:xfrm>
            <a:off x="377298" y="6481833"/>
            <a:ext cx="4159617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000" err="1">
                <a:solidFill>
                  <a:srgbClr val="444448"/>
                </a:solidFill>
                <a:latin typeface="Museo Sans 300"/>
                <a:cs typeface="Museo Sans 300"/>
              </a:rPr>
              <a:t>www.landlords.org.uk</a:t>
            </a:r>
            <a:endParaRPr lang="en-US" sz="1000">
              <a:solidFill>
                <a:srgbClr val="444448"/>
              </a:solidFill>
              <a:latin typeface="Museo Sans 300"/>
              <a:cs typeface="Museo Sans 30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39E923-34D0-4B44-8440-C78CF98C9730}"/>
              </a:ext>
            </a:extLst>
          </p:cNvPr>
          <p:cNvSpPr txBox="1">
            <a:spLocks/>
          </p:cNvSpPr>
          <p:nvPr userDrawn="1"/>
        </p:nvSpPr>
        <p:spPr>
          <a:xfrm>
            <a:off x="8449177" y="6498600"/>
            <a:ext cx="387513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fld id="{9E6C0566-B084-DE49-8F73-A662E7E0F7C1}" type="slidenum">
              <a:rPr lang="en-US" sz="900" smtClean="0">
                <a:solidFill>
                  <a:schemeClr val="bg1"/>
                </a:solidFill>
              </a:rPr>
              <a:pPr algn="r">
                <a:lnSpc>
                  <a:spcPct val="80000"/>
                </a:lnSpc>
              </a:pPr>
              <a:t>‹#›</a:t>
            </a:fld>
            <a:endParaRPr lang="en-US" sz="900">
              <a:solidFill>
                <a:schemeClr val="bg1"/>
              </a:solidFill>
              <a:latin typeface="Museo Sans 700"/>
              <a:cs typeface="Museo Sans 70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5C7B93-A8A0-584F-B8A0-CA57AC7ED31B}"/>
              </a:ext>
            </a:extLst>
          </p:cNvPr>
          <p:cNvCxnSpPr>
            <a:cxnSpLocks/>
          </p:cNvCxnSpPr>
          <p:nvPr userDrawn="1"/>
        </p:nvCxnSpPr>
        <p:spPr>
          <a:xfrm>
            <a:off x="8524663" y="6511033"/>
            <a:ext cx="0" cy="141423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631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0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689A3E-A8B2-6848-B94D-08EFA22F4F84}"/>
              </a:ext>
            </a:extLst>
          </p:cNvPr>
          <p:cNvSpPr/>
          <p:nvPr userDrawn="1"/>
        </p:nvSpPr>
        <p:spPr>
          <a:xfrm>
            <a:off x="-1" y="0"/>
            <a:ext cx="9145505" cy="6858000"/>
          </a:xfrm>
          <a:prstGeom prst="rect">
            <a:avLst/>
          </a:prstGeom>
          <a:solidFill>
            <a:srgbClr val="B1E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47730E-FE22-4143-8F50-7B6F5E926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9"/>
          <a:stretch/>
        </p:blipFill>
        <p:spPr>
          <a:xfrm>
            <a:off x="502816" y="384167"/>
            <a:ext cx="686842" cy="23660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737357-A9F5-4A41-943C-12E5E5D5C6B3}"/>
              </a:ext>
            </a:extLst>
          </p:cNvPr>
          <p:cNvCxnSpPr/>
          <p:nvPr userDrawn="1"/>
        </p:nvCxnSpPr>
        <p:spPr>
          <a:xfrm>
            <a:off x="469427" y="384168"/>
            <a:ext cx="0" cy="236605"/>
          </a:xfrm>
          <a:prstGeom prst="line">
            <a:avLst/>
          </a:prstGeom>
          <a:ln>
            <a:solidFill>
              <a:srgbClr val="30CF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20" y="240189"/>
            <a:ext cx="1320801" cy="58483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377298" y="6481833"/>
            <a:ext cx="4159617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000" err="1">
                <a:solidFill>
                  <a:srgbClr val="444448"/>
                </a:solidFill>
                <a:latin typeface="Museo Sans 300"/>
                <a:cs typeface="Museo Sans 300"/>
              </a:rPr>
              <a:t>www.landlords.org.uk</a:t>
            </a:r>
            <a:endParaRPr lang="en-US" sz="1000">
              <a:solidFill>
                <a:srgbClr val="444448"/>
              </a:solidFill>
              <a:latin typeface="Museo Sans 300"/>
              <a:cs typeface="Museo Sans 30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9329" y="914400"/>
            <a:ext cx="8227192" cy="0"/>
          </a:xfrm>
          <a:prstGeom prst="line">
            <a:avLst/>
          </a:prstGeom>
          <a:ln w="19050">
            <a:solidFill>
              <a:srgbClr val="30CF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FB0E7FDB-7701-0A46-A874-A7F01DCE9591}"/>
              </a:ext>
            </a:extLst>
          </p:cNvPr>
          <p:cNvSpPr txBox="1">
            <a:spLocks/>
          </p:cNvSpPr>
          <p:nvPr userDrawn="1"/>
        </p:nvSpPr>
        <p:spPr>
          <a:xfrm>
            <a:off x="8449177" y="6498600"/>
            <a:ext cx="387513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fld id="{9E6C0566-B084-DE49-8F73-A662E7E0F7C1}" type="slidenum">
              <a:rPr lang="en-US" sz="900" smtClean="0">
                <a:solidFill>
                  <a:schemeClr val="bg1"/>
                </a:solidFill>
              </a:rPr>
              <a:pPr algn="r">
                <a:lnSpc>
                  <a:spcPct val="80000"/>
                </a:lnSpc>
              </a:pPr>
              <a:t>‹#›</a:t>
            </a:fld>
            <a:endParaRPr lang="en-US" sz="900">
              <a:solidFill>
                <a:schemeClr val="bg1"/>
              </a:solidFill>
              <a:latin typeface="Museo Sans 700"/>
              <a:cs typeface="Museo Sans 70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DE7D07-3E8D-8940-BE27-AFA2554148AC}"/>
              </a:ext>
            </a:extLst>
          </p:cNvPr>
          <p:cNvCxnSpPr>
            <a:cxnSpLocks/>
          </p:cNvCxnSpPr>
          <p:nvPr userDrawn="1"/>
        </p:nvCxnSpPr>
        <p:spPr>
          <a:xfrm>
            <a:off x="8524663" y="6511033"/>
            <a:ext cx="0" cy="141423"/>
          </a:xfrm>
          <a:prstGeom prst="line">
            <a:avLst/>
          </a:prstGeom>
          <a:ln w="9525">
            <a:solidFill>
              <a:srgbClr val="5656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397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689A3E-A8B2-6848-B94D-08EFA22F4F84}"/>
              </a:ext>
            </a:extLst>
          </p:cNvPr>
          <p:cNvSpPr/>
          <p:nvPr userDrawn="1"/>
        </p:nvSpPr>
        <p:spPr>
          <a:xfrm>
            <a:off x="-1" y="0"/>
            <a:ext cx="9145505" cy="6858000"/>
          </a:xfrm>
          <a:prstGeom prst="rect">
            <a:avLst/>
          </a:prstGeom>
          <a:solidFill>
            <a:srgbClr val="5455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47730E-FE22-4143-8F50-7B6F5E926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9"/>
          <a:stretch/>
        </p:blipFill>
        <p:spPr>
          <a:xfrm>
            <a:off x="502816" y="384167"/>
            <a:ext cx="686842" cy="23660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737357-A9F5-4A41-943C-12E5E5D5C6B3}"/>
              </a:ext>
            </a:extLst>
          </p:cNvPr>
          <p:cNvCxnSpPr/>
          <p:nvPr userDrawn="1"/>
        </p:nvCxnSpPr>
        <p:spPr>
          <a:xfrm>
            <a:off x="469427" y="384168"/>
            <a:ext cx="0" cy="236605"/>
          </a:xfrm>
          <a:prstGeom prst="line">
            <a:avLst/>
          </a:prstGeom>
          <a:ln>
            <a:solidFill>
              <a:srgbClr val="30CF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20" y="240189"/>
            <a:ext cx="1320801" cy="584833"/>
          </a:xfrm>
          <a:prstGeom prst="rect">
            <a:avLst/>
          </a:prstGeom>
          <a:effectLst>
            <a:outerShdw blurRad="50800" dist="50800" dir="5400000" algn="ctr" rotWithShape="0">
              <a:srgbClr val="56565A"/>
            </a:outerShdw>
          </a:effectLst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377298" y="6481833"/>
            <a:ext cx="4159617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000" err="1">
                <a:solidFill>
                  <a:schemeClr val="bg1"/>
                </a:solidFill>
                <a:latin typeface="Museo Sans 300"/>
                <a:cs typeface="Museo Sans 300"/>
              </a:rPr>
              <a:t>www.landlords.org.uk</a:t>
            </a:r>
            <a:endParaRPr lang="en-US" sz="1000">
              <a:solidFill>
                <a:schemeClr val="bg1"/>
              </a:solidFill>
              <a:latin typeface="Museo Sans 300"/>
              <a:cs typeface="Museo Sans 30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9329" y="914400"/>
            <a:ext cx="8227192" cy="0"/>
          </a:xfrm>
          <a:prstGeom prst="line">
            <a:avLst/>
          </a:prstGeom>
          <a:ln w="19050">
            <a:solidFill>
              <a:srgbClr val="30CF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FB0E7FDB-7701-0A46-A874-A7F01DCE9591}"/>
              </a:ext>
            </a:extLst>
          </p:cNvPr>
          <p:cNvSpPr txBox="1">
            <a:spLocks/>
          </p:cNvSpPr>
          <p:nvPr userDrawn="1"/>
        </p:nvSpPr>
        <p:spPr>
          <a:xfrm>
            <a:off x="8449177" y="6498600"/>
            <a:ext cx="387513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fld id="{9E6C0566-B084-DE49-8F73-A662E7E0F7C1}" type="slidenum">
              <a:rPr lang="en-US" sz="900" smtClean="0">
                <a:solidFill>
                  <a:schemeClr val="bg1"/>
                </a:solidFill>
              </a:rPr>
              <a:pPr algn="r">
                <a:lnSpc>
                  <a:spcPct val="80000"/>
                </a:lnSpc>
              </a:pPr>
              <a:t>‹#›</a:t>
            </a:fld>
            <a:endParaRPr lang="en-US" sz="900">
              <a:solidFill>
                <a:schemeClr val="bg1"/>
              </a:solidFill>
              <a:latin typeface="Museo Sans 700"/>
              <a:cs typeface="Museo Sans 70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536D8A-A1FB-0E4F-A87A-8194777AB530}"/>
              </a:ext>
            </a:extLst>
          </p:cNvPr>
          <p:cNvCxnSpPr>
            <a:cxnSpLocks/>
          </p:cNvCxnSpPr>
          <p:nvPr userDrawn="1"/>
        </p:nvCxnSpPr>
        <p:spPr>
          <a:xfrm>
            <a:off x="8524663" y="6511033"/>
            <a:ext cx="0" cy="141423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119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464A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689A3E-A8B2-6848-B94D-08EFA22F4F84}"/>
              </a:ext>
            </a:extLst>
          </p:cNvPr>
          <p:cNvSpPr/>
          <p:nvPr userDrawn="1"/>
        </p:nvSpPr>
        <p:spPr>
          <a:xfrm>
            <a:off x="-1" y="0"/>
            <a:ext cx="9145505" cy="6858000"/>
          </a:xfrm>
          <a:prstGeom prst="rect">
            <a:avLst/>
          </a:prstGeom>
          <a:solidFill>
            <a:srgbClr val="30C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517A03-7E53-7542-A07C-80E204A8E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399"/>
            <a:ext cx="9144000" cy="609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47730E-FE22-4143-8F50-7B6F5E926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9"/>
          <a:stretch/>
        </p:blipFill>
        <p:spPr>
          <a:xfrm>
            <a:off x="502816" y="384167"/>
            <a:ext cx="686842" cy="23660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737357-A9F5-4A41-943C-12E5E5D5C6B3}"/>
              </a:ext>
            </a:extLst>
          </p:cNvPr>
          <p:cNvCxnSpPr/>
          <p:nvPr userDrawn="1"/>
        </p:nvCxnSpPr>
        <p:spPr>
          <a:xfrm>
            <a:off x="469427" y="384168"/>
            <a:ext cx="0" cy="236605"/>
          </a:xfrm>
          <a:prstGeom prst="line">
            <a:avLst/>
          </a:prstGeom>
          <a:ln>
            <a:solidFill>
              <a:srgbClr val="5656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20" y="240189"/>
            <a:ext cx="1320801" cy="584833"/>
          </a:xfrm>
          <a:prstGeom prst="rect">
            <a:avLst/>
          </a:prstGeom>
          <a:effectLst/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377298" y="6481833"/>
            <a:ext cx="4159617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000" err="1">
                <a:solidFill>
                  <a:srgbClr val="56565A"/>
                </a:solidFill>
                <a:latin typeface="Museo Sans 300"/>
                <a:cs typeface="Museo Sans 300"/>
              </a:rPr>
              <a:t>www.landlords.org.uk</a:t>
            </a:r>
            <a:endParaRPr lang="en-US" sz="1000">
              <a:solidFill>
                <a:srgbClr val="56565A"/>
              </a:solidFill>
              <a:latin typeface="Museo Sans 300"/>
              <a:cs typeface="Museo Sans 30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9329" y="914400"/>
            <a:ext cx="82271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FB0E7FDB-7701-0A46-A874-A7F01DCE9591}"/>
              </a:ext>
            </a:extLst>
          </p:cNvPr>
          <p:cNvSpPr txBox="1">
            <a:spLocks/>
          </p:cNvSpPr>
          <p:nvPr userDrawn="1"/>
        </p:nvSpPr>
        <p:spPr>
          <a:xfrm>
            <a:off x="8449177" y="6498600"/>
            <a:ext cx="387513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fld id="{9E6C0566-B084-DE49-8F73-A662E7E0F7C1}" type="slidenum">
              <a:rPr lang="en-US" sz="900" smtClean="0">
                <a:solidFill>
                  <a:srgbClr val="56565A"/>
                </a:solidFill>
              </a:rPr>
              <a:pPr algn="r">
                <a:lnSpc>
                  <a:spcPct val="80000"/>
                </a:lnSpc>
              </a:pPr>
              <a:t>‹#›</a:t>
            </a:fld>
            <a:endParaRPr lang="en-US" sz="900">
              <a:solidFill>
                <a:srgbClr val="56565A"/>
              </a:solidFill>
              <a:latin typeface="Museo Sans 700"/>
              <a:cs typeface="Museo Sans 70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8617C-9C29-094B-9B85-122F768EDC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398" y="1164431"/>
            <a:ext cx="3008312" cy="18145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6565A"/>
                </a:solidFill>
                <a:latin typeface="Museo Sans 900" panose="02000000000000000000" pitchFamily="2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Museo Sans 900" panose="02000000000000000000" pitchFamily="2" charset="77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Museo Sans 900" panose="02000000000000000000" pitchFamily="2" charset="77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Museo Sans 900" panose="02000000000000000000" pitchFamily="2" charset="77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Museo Sans 900" panose="02000000000000000000" pitchFamily="2" charset="77"/>
              </a:defRPr>
            </a:lvl5pPr>
          </a:lstStyle>
          <a:p>
            <a:pPr lvl="0"/>
            <a:r>
              <a:rPr lang="en-US"/>
              <a:t>Edit Master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FC2B26-025B-DD4C-8655-21749F356977}"/>
              </a:ext>
            </a:extLst>
          </p:cNvPr>
          <p:cNvCxnSpPr>
            <a:cxnSpLocks/>
          </p:cNvCxnSpPr>
          <p:nvPr userDrawn="1"/>
        </p:nvCxnSpPr>
        <p:spPr>
          <a:xfrm>
            <a:off x="8524663" y="6511033"/>
            <a:ext cx="0" cy="141423"/>
          </a:xfrm>
          <a:prstGeom prst="line">
            <a:avLst/>
          </a:prstGeom>
          <a:ln w="9525">
            <a:solidFill>
              <a:srgbClr val="5656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519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464A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689A3E-A8B2-6848-B94D-08EFA22F4F84}"/>
              </a:ext>
            </a:extLst>
          </p:cNvPr>
          <p:cNvSpPr/>
          <p:nvPr userDrawn="1"/>
        </p:nvSpPr>
        <p:spPr>
          <a:xfrm>
            <a:off x="-1" y="0"/>
            <a:ext cx="9145505" cy="6858000"/>
          </a:xfrm>
          <a:prstGeom prst="rect">
            <a:avLst/>
          </a:prstGeom>
          <a:solidFill>
            <a:srgbClr val="30C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34619-19AB-A448-B2BB-D44433E0BE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399"/>
            <a:ext cx="9144000" cy="5943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47730E-FE22-4143-8F50-7B6F5E926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9"/>
          <a:stretch/>
        </p:blipFill>
        <p:spPr>
          <a:xfrm>
            <a:off x="502816" y="384167"/>
            <a:ext cx="686842" cy="23660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737357-A9F5-4A41-943C-12E5E5D5C6B3}"/>
              </a:ext>
            </a:extLst>
          </p:cNvPr>
          <p:cNvCxnSpPr/>
          <p:nvPr userDrawn="1"/>
        </p:nvCxnSpPr>
        <p:spPr>
          <a:xfrm>
            <a:off x="469427" y="384168"/>
            <a:ext cx="0" cy="236605"/>
          </a:xfrm>
          <a:prstGeom prst="line">
            <a:avLst/>
          </a:prstGeom>
          <a:ln>
            <a:solidFill>
              <a:srgbClr val="5656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20" y="240189"/>
            <a:ext cx="1320801" cy="584833"/>
          </a:xfrm>
          <a:prstGeom prst="rect">
            <a:avLst/>
          </a:prstGeom>
          <a:effectLst/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377298" y="6481833"/>
            <a:ext cx="4159617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000" err="1">
                <a:solidFill>
                  <a:srgbClr val="56565A"/>
                </a:solidFill>
                <a:latin typeface="Museo Sans 300"/>
                <a:cs typeface="Museo Sans 300"/>
              </a:rPr>
              <a:t>www.landlords.org.uk</a:t>
            </a:r>
            <a:endParaRPr lang="en-US" sz="1000">
              <a:solidFill>
                <a:srgbClr val="56565A"/>
              </a:solidFill>
              <a:latin typeface="Museo Sans 300"/>
              <a:cs typeface="Museo Sans 30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9329" y="914400"/>
            <a:ext cx="82271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8617C-9C29-094B-9B85-122F768EDC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398" y="1164431"/>
            <a:ext cx="3008312" cy="18145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6565A"/>
                </a:solidFill>
                <a:latin typeface="Museo Sans 900" panose="02000000000000000000" pitchFamily="2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Museo Sans 900" panose="02000000000000000000" pitchFamily="2" charset="77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Museo Sans 900" panose="02000000000000000000" pitchFamily="2" charset="77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Museo Sans 900" panose="02000000000000000000" pitchFamily="2" charset="77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Museo Sans 900" panose="02000000000000000000" pitchFamily="2" charset="77"/>
              </a:defRPr>
            </a:lvl5pPr>
          </a:lstStyle>
          <a:p>
            <a:pPr lvl="0"/>
            <a:r>
              <a:rPr lang="en-US"/>
              <a:t>Edit Master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B0E7FDB-7701-0A46-A874-A7F01DCE9591}"/>
              </a:ext>
            </a:extLst>
          </p:cNvPr>
          <p:cNvSpPr txBox="1">
            <a:spLocks/>
          </p:cNvSpPr>
          <p:nvPr userDrawn="1"/>
        </p:nvSpPr>
        <p:spPr>
          <a:xfrm>
            <a:off x="8449177" y="6498600"/>
            <a:ext cx="387513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fld id="{9E6C0566-B084-DE49-8F73-A662E7E0F7C1}" type="slidenum">
              <a:rPr lang="en-US" sz="900" smtClean="0">
                <a:solidFill>
                  <a:schemeClr val="bg1"/>
                </a:solidFill>
              </a:rPr>
              <a:pPr algn="r">
                <a:lnSpc>
                  <a:spcPct val="80000"/>
                </a:lnSpc>
              </a:pPr>
              <a:t>‹#›</a:t>
            </a:fld>
            <a:endParaRPr lang="en-US" sz="900">
              <a:solidFill>
                <a:schemeClr val="bg1"/>
              </a:solidFill>
              <a:latin typeface="Museo Sans 700"/>
              <a:cs typeface="Museo Sans 70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FC2B26-025B-DD4C-8655-21749F356977}"/>
              </a:ext>
            </a:extLst>
          </p:cNvPr>
          <p:cNvCxnSpPr>
            <a:cxnSpLocks/>
          </p:cNvCxnSpPr>
          <p:nvPr userDrawn="1"/>
        </p:nvCxnSpPr>
        <p:spPr>
          <a:xfrm>
            <a:off x="8524663" y="6511033"/>
            <a:ext cx="0" cy="141423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855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464A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689A3E-A8B2-6848-B94D-08EFA22F4F84}"/>
              </a:ext>
            </a:extLst>
          </p:cNvPr>
          <p:cNvSpPr/>
          <p:nvPr userDrawn="1"/>
        </p:nvSpPr>
        <p:spPr>
          <a:xfrm>
            <a:off x="-1" y="0"/>
            <a:ext cx="9145505" cy="6858000"/>
          </a:xfrm>
          <a:prstGeom prst="rect">
            <a:avLst/>
          </a:prstGeom>
          <a:solidFill>
            <a:srgbClr val="30C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DFDCE4-B069-164D-B4DC-522EC2987E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14399"/>
            <a:ext cx="9144000" cy="5943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47730E-FE22-4143-8F50-7B6F5E926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9"/>
          <a:stretch/>
        </p:blipFill>
        <p:spPr>
          <a:xfrm>
            <a:off x="502816" y="384167"/>
            <a:ext cx="686842" cy="23660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737357-A9F5-4A41-943C-12E5E5D5C6B3}"/>
              </a:ext>
            </a:extLst>
          </p:cNvPr>
          <p:cNvCxnSpPr/>
          <p:nvPr userDrawn="1"/>
        </p:nvCxnSpPr>
        <p:spPr>
          <a:xfrm>
            <a:off x="469427" y="384168"/>
            <a:ext cx="0" cy="236605"/>
          </a:xfrm>
          <a:prstGeom prst="line">
            <a:avLst/>
          </a:prstGeom>
          <a:ln>
            <a:solidFill>
              <a:srgbClr val="5656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20" y="240189"/>
            <a:ext cx="1320801" cy="584833"/>
          </a:xfrm>
          <a:prstGeom prst="rect">
            <a:avLst/>
          </a:prstGeom>
          <a:effectLst/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377298" y="6481833"/>
            <a:ext cx="4159617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000" err="1">
                <a:solidFill>
                  <a:schemeClr val="bg1"/>
                </a:solidFill>
                <a:latin typeface="Museo Sans 300"/>
                <a:cs typeface="Museo Sans 300"/>
              </a:rPr>
              <a:t>www.landlords.org.uk</a:t>
            </a:r>
            <a:endParaRPr lang="en-US" sz="1000">
              <a:solidFill>
                <a:schemeClr val="bg1"/>
              </a:solidFill>
              <a:latin typeface="Museo Sans 300"/>
              <a:cs typeface="Museo Sans 30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9329" y="914400"/>
            <a:ext cx="82271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8617C-9C29-094B-9B85-122F768EDC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398" y="1164431"/>
            <a:ext cx="3008312" cy="18145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6565A"/>
                </a:solidFill>
                <a:latin typeface="Museo Sans 900" panose="02000000000000000000" pitchFamily="2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Museo Sans 900" panose="02000000000000000000" pitchFamily="2" charset="77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Museo Sans 900" panose="02000000000000000000" pitchFamily="2" charset="77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Museo Sans 900" panose="02000000000000000000" pitchFamily="2" charset="77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Museo Sans 900" panose="02000000000000000000" pitchFamily="2" charset="77"/>
              </a:defRPr>
            </a:lvl5pPr>
          </a:lstStyle>
          <a:p>
            <a:pPr lvl="0"/>
            <a:r>
              <a:rPr lang="en-US"/>
              <a:t>Edit Master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B0E7FDB-7701-0A46-A874-A7F01DCE9591}"/>
              </a:ext>
            </a:extLst>
          </p:cNvPr>
          <p:cNvSpPr txBox="1">
            <a:spLocks/>
          </p:cNvSpPr>
          <p:nvPr userDrawn="1"/>
        </p:nvSpPr>
        <p:spPr>
          <a:xfrm>
            <a:off x="8449177" y="6498600"/>
            <a:ext cx="387513" cy="20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fld id="{9E6C0566-B084-DE49-8F73-A662E7E0F7C1}" type="slidenum">
              <a:rPr lang="en-US" sz="900" smtClean="0">
                <a:solidFill>
                  <a:schemeClr val="bg1"/>
                </a:solidFill>
              </a:rPr>
              <a:pPr algn="r">
                <a:lnSpc>
                  <a:spcPct val="80000"/>
                </a:lnSpc>
              </a:pPr>
              <a:t>‹#›</a:t>
            </a:fld>
            <a:endParaRPr lang="en-US" sz="900">
              <a:solidFill>
                <a:schemeClr val="bg1"/>
              </a:solidFill>
              <a:latin typeface="Museo Sans 700"/>
              <a:cs typeface="Museo Sans 70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FC2B26-025B-DD4C-8655-21749F356977}"/>
              </a:ext>
            </a:extLst>
          </p:cNvPr>
          <p:cNvCxnSpPr>
            <a:cxnSpLocks/>
          </p:cNvCxnSpPr>
          <p:nvPr userDrawn="1"/>
        </p:nvCxnSpPr>
        <p:spPr>
          <a:xfrm>
            <a:off x="8524663" y="6511033"/>
            <a:ext cx="0" cy="141423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631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320A-3E6B-5C4F-AB99-BD36057EC09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566-B084-DE49-8F73-A662E7E0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88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320A-3E6B-5C4F-AB99-BD36057EC09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566-B084-DE49-8F73-A662E7E0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50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320A-3E6B-5C4F-AB99-BD36057EC09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566-B084-DE49-8F73-A662E7E0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2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320A-3E6B-5C4F-AB99-BD36057EC09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566-B084-DE49-8F73-A662E7E0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7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320A-3E6B-5C4F-AB99-BD36057EC09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566-B084-DE49-8F73-A662E7E0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97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320A-3E6B-5C4F-AB99-BD36057EC09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566-B084-DE49-8F73-A662E7E0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36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320A-3E6B-5C4F-AB99-BD36057EC09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566-B084-DE49-8F73-A662E7E0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51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320A-3E6B-5C4F-AB99-BD36057EC09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566-B084-DE49-8F73-A662E7E0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42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320A-3E6B-5C4F-AB99-BD36057EC09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566-B084-DE49-8F73-A662E7E0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90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320A-3E6B-5C4F-AB99-BD36057EC09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566-B084-DE49-8F73-A662E7E0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6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320A-3E6B-5C4F-AB99-BD36057EC09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566-B084-DE49-8F73-A662E7E0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0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320A-3E6B-5C4F-AB99-BD36057EC09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566-B084-DE49-8F73-A662E7E0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320A-3E6B-5C4F-AB99-BD36057EC09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566-B084-DE49-8F73-A662E7E0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320A-3E6B-5C4F-AB99-BD36057EC09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566-B084-DE49-8F73-A662E7E0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7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320A-3E6B-5C4F-AB99-BD36057EC09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566-B084-DE49-8F73-A662E7E0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3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320A-3E6B-5C4F-AB99-BD36057EC09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566-B084-DE49-8F73-A662E7E0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4320A-3E6B-5C4F-AB99-BD36057EC09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C0566-B084-DE49-8F73-A662E7E0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4320A-3E6B-5C4F-AB99-BD36057EC09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C0566-B084-DE49-8F73-A662E7E0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9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olicy@landlords.org.uk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0"/>
            <a:ext cx="9145505" cy="6858000"/>
          </a:xfrm>
          <a:prstGeom prst="rect">
            <a:avLst/>
          </a:prstGeom>
          <a:solidFill>
            <a:srgbClr val="B1E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7824" y="2107322"/>
            <a:ext cx="8676176" cy="47506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123" y="451290"/>
            <a:ext cx="2438398" cy="1079689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ctrTitle" idx="4294967295"/>
          </p:nvPr>
        </p:nvSpPr>
        <p:spPr>
          <a:xfrm>
            <a:off x="469329" y="3649254"/>
            <a:ext cx="8799709" cy="14700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200" dirty="0">
                <a:solidFill>
                  <a:srgbClr val="656368"/>
                </a:solidFill>
                <a:cs typeface="Museo Sans 700"/>
              </a:rPr>
              <a:t>Adapting the PRS for accessibility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29" y="678088"/>
            <a:ext cx="1739900" cy="571500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658190" y="5211771"/>
            <a:ext cx="7884249" cy="604838"/>
          </a:xfrm>
          <a:prstGeom prst="rect">
            <a:avLst/>
          </a:prstGeom>
        </p:spPr>
        <p:txBody>
          <a:bodyPr rtlCol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  <a:defRPr/>
            </a:pPr>
            <a:r>
              <a:rPr lang="en-US" sz="2400">
                <a:solidFill>
                  <a:srgbClr val="656368"/>
                </a:solidFill>
              </a:rPr>
              <a:t>Amos Kimani, Policy and Public Affairs Executive</a:t>
            </a:r>
          </a:p>
        </p:txBody>
      </p:sp>
      <p:pic>
        <p:nvPicPr>
          <p:cNvPr id="5" name="Picture 4" descr="cover_image.jp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24" y="2107321"/>
            <a:ext cx="8677680" cy="11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3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9E0D-F043-4054-A588-F1BEA6AA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27" y="1168402"/>
            <a:ext cx="8215063" cy="460375"/>
          </a:xfrm>
        </p:spPr>
        <p:txBody>
          <a:bodyPr/>
          <a:lstStyle/>
          <a:p>
            <a:r>
              <a:rPr lang="en-GB" dirty="0"/>
              <a:t>Initial survey findings- landlord willingness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D01BE9-5D34-4427-9FA6-155059FB242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138801"/>
            <a:ext cx="9138193" cy="3550797"/>
          </a:xfrm>
        </p:spPr>
      </p:pic>
    </p:spTree>
    <p:extLst>
      <p:ext uri="{BB962C8B-B14F-4D97-AF65-F5344CB8AC3E}">
        <p14:creationId xmlns:p14="http://schemas.microsoft.com/office/powerpoint/2010/main" val="3784672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70DF5-FCA3-41C5-A94C-3CE3CEC08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28" y="996697"/>
            <a:ext cx="8215063" cy="820318"/>
          </a:xfrm>
        </p:spPr>
        <p:txBody>
          <a:bodyPr/>
          <a:lstStyle/>
          <a:p>
            <a:r>
              <a:rPr lang="en-GB"/>
              <a:t>Initial survey findings- landlord willingness with access to DFGs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36C02A-8FA1-4903-A56E-9C19048034F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048958"/>
            <a:ext cx="9121912" cy="3492860"/>
          </a:xfrm>
        </p:spPr>
      </p:pic>
    </p:spTree>
    <p:extLst>
      <p:ext uri="{BB962C8B-B14F-4D97-AF65-F5344CB8AC3E}">
        <p14:creationId xmlns:p14="http://schemas.microsoft.com/office/powerpoint/2010/main" val="75713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72041-B14C-43BD-888C-D2F46AAA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Initial survey findings- barriers to adaptations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FE0DB2-DAF3-4CD7-9A1F-0C393215FAC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976573"/>
            <a:ext cx="9144000" cy="3764800"/>
          </a:xfrm>
        </p:spPr>
      </p:pic>
    </p:spTree>
    <p:extLst>
      <p:ext uri="{BB962C8B-B14F-4D97-AF65-F5344CB8AC3E}">
        <p14:creationId xmlns:p14="http://schemas.microsoft.com/office/powerpoint/2010/main" val="881609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CE844-0687-40B4-B644-BC232D82F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Museo Sans 900" panose="02000000000000000000" pitchFamily="50" charset="0"/>
              </a:rPr>
              <a:t>Campaign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B4C5F-9F5C-4462-8560-76EA87DB6B1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2114802"/>
            <a:ext cx="8293608" cy="3874517"/>
          </a:xfrm>
        </p:spPr>
        <p:txBody>
          <a:bodyPr/>
          <a:lstStyle/>
          <a:p>
            <a:r>
              <a:rPr lang="en-GB" dirty="0"/>
              <a:t>Small scale pilots with local authorities and large portfolio landlords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pilots would provide an overview of a </a:t>
            </a:r>
            <a:r>
              <a:rPr lang="en-GB"/>
              <a:t>property adaptations </a:t>
            </a:r>
            <a:r>
              <a:rPr lang="en-GB" dirty="0"/>
              <a:t>which are used as case studies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31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5D4BB8A8-38F2-574A-8E36-1E3ACCC2B5C2}"/>
              </a:ext>
            </a:extLst>
          </p:cNvPr>
          <p:cNvSpPr txBox="1"/>
          <p:nvPr/>
        </p:nvSpPr>
        <p:spPr>
          <a:xfrm>
            <a:off x="2600471" y="1681721"/>
            <a:ext cx="394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2" charset="77"/>
                <a:ea typeface="+mn-ea"/>
                <a:cs typeface="+mn-cs"/>
              </a:rPr>
              <a:t>Thank you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DBAC3AD-A484-9241-9104-F1254CA64C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093" y="4992438"/>
            <a:ext cx="5175143" cy="1276535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5D2D05E-5A5E-AC48-A579-C2E226192CD6}"/>
              </a:ext>
            </a:extLst>
          </p:cNvPr>
          <p:cNvSpPr txBox="1">
            <a:spLocks/>
          </p:cNvSpPr>
          <p:nvPr/>
        </p:nvSpPr>
        <p:spPr>
          <a:xfrm>
            <a:off x="1285874" y="2098697"/>
            <a:ext cx="6572250" cy="1779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37CAA01-68C7-954C-987C-C4A9F589DD89}"/>
              </a:ext>
            </a:extLst>
          </p:cNvPr>
          <p:cNvSpPr txBox="1">
            <a:spLocks/>
          </p:cNvSpPr>
          <p:nvPr/>
        </p:nvSpPr>
        <p:spPr>
          <a:xfrm>
            <a:off x="1285874" y="2413000"/>
            <a:ext cx="6572250" cy="1779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>
              <a:ln>
                <a:noFill/>
              </a:ln>
              <a:solidFill>
                <a:srgbClr val="40D5AE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40D5AE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075470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0AA7CA-7DC9-48AA-8ADB-B2D2C1A72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550C16-904C-444E-882B-F435ACA0D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37237"/>
            <a:ext cx="2953511" cy="152755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3200">
                <a:solidFill>
                  <a:srgbClr val="40D5AE"/>
                </a:solidFill>
                <a:latin typeface="Museo Sans 900" panose="02000000000000000000" pitchFamily="50" charset="0"/>
                <a:ea typeface="+mj-ea"/>
                <a:cs typeface="+mj-cs"/>
              </a:rPr>
              <a:t>Contact Us</a:t>
            </a:r>
          </a:p>
          <a:p>
            <a:pPr algn="ctr">
              <a:defRPr/>
            </a:pPr>
            <a:r>
              <a:rPr lang="en-GB">
                <a:latin typeface="Museo Sans 500" panose="02000000000000000000" pitchFamily="2" charset="77"/>
              </a:rPr>
              <a:t>National landlords Association</a:t>
            </a:r>
          </a:p>
          <a:p>
            <a:pPr algn="ctr">
              <a:defRPr/>
            </a:pPr>
            <a:r>
              <a:rPr lang="en-GB">
                <a:latin typeface="Museo Sans 500" panose="02000000000000000000" pitchFamily="2" charset="77"/>
              </a:rPr>
              <a:t>Skyline House</a:t>
            </a:r>
          </a:p>
          <a:p>
            <a:pPr algn="ctr">
              <a:defRPr/>
            </a:pPr>
            <a:r>
              <a:rPr lang="en-GB">
                <a:latin typeface="Museo Sans 500" panose="02000000000000000000" pitchFamily="2" charset="77"/>
              </a:rPr>
              <a:t>2</a:t>
            </a:r>
            <a:r>
              <a:rPr lang="en-GB" baseline="30000">
                <a:latin typeface="Museo Sans 500" panose="02000000000000000000" pitchFamily="2" charset="77"/>
              </a:rPr>
              <a:t>nd</a:t>
            </a:r>
            <a:r>
              <a:rPr lang="en-GB">
                <a:latin typeface="Museo Sans 500" panose="02000000000000000000" pitchFamily="2" charset="77"/>
              </a:rPr>
              <a:t> floor, 200 Union Street</a:t>
            </a:r>
          </a:p>
          <a:p>
            <a:pPr algn="ctr">
              <a:defRPr/>
            </a:pPr>
            <a:r>
              <a:rPr lang="en-GB">
                <a:latin typeface="Museo Sans 500" panose="02000000000000000000" pitchFamily="2" charset="77"/>
              </a:rPr>
              <a:t>London </a:t>
            </a:r>
          </a:p>
          <a:p>
            <a:pPr algn="ctr">
              <a:defRPr/>
            </a:pPr>
            <a:r>
              <a:rPr lang="en-GB">
                <a:latin typeface="Museo Sans 500" panose="02000000000000000000" pitchFamily="2" charset="77"/>
              </a:rPr>
              <a:t>SE1 0LX</a:t>
            </a:r>
          </a:p>
          <a:p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3DE6B4B-A9F0-4E92-ACE8-D969B7BD0CB4}"/>
              </a:ext>
            </a:extLst>
          </p:cNvPr>
          <p:cNvSpPr txBox="1">
            <a:spLocks/>
          </p:cNvSpPr>
          <p:nvPr/>
        </p:nvSpPr>
        <p:spPr>
          <a:xfrm>
            <a:off x="-1" y="2328165"/>
            <a:ext cx="3145537" cy="1302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>
                <a:solidFill>
                  <a:srgbClr val="40D5AE"/>
                </a:solidFill>
                <a:latin typeface="Museo Sans 900" panose="02000000000000000000" pitchFamily="50" charset="0"/>
                <a:ea typeface="+mj-ea"/>
                <a:cs typeface="+mj-cs"/>
              </a:rPr>
              <a:t>Tel: </a:t>
            </a:r>
            <a:r>
              <a:rPr lang="en-GB" sz="2000">
                <a:latin typeface="Museo Sans 500" panose="02000000000000000000" pitchFamily="2" charset="77"/>
              </a:rPr>
              <a:t>0207 840 893</a:t>
            </a:r>
          </a:p>
          <a:p>
            <a:r>
              <a:rPr lang="en-GB" sz="2000">
                <a:solidFill>
                  <a:srgbClr val="40D5AE"/>
                </a:solidFill>
                <a:latin typeface="Museo Sans 900" panose="02000000000000000000" pitchFamily="50" charset="0"/>
                <a:ea typeface="+mj-ea"/>
                <a:cs typeface="+mj-cs"/>
              </a:rPr>
              <a:t>Email: </a:t>
            </a:r>
            <a:r>
              <a:rPr lang="en-GB">
                <a:latin typeface="Museo Sans 500" panose="02000000000000000000" pitchFamily="50" charset="0"/>
                <a:hlinkClick r:id="rId3"/>
              </a:rPr>
              <a:t>policy@landlords.org.uk</a:t>
            </a:r>
            <a:endParaRPr lang="en-GB">
              <a:latin typeface="Museo Sans 500" panose="02000000000000000000" pitchFamily="50" charset="0"/>
            </a:endParaRPr>
          </a:p>
          <a:p>
            <a:pPr>
              <a:defRPr/>
            </a:pPr>
            <a:r>
              <a:rPr lang="en-GB" sz="2000">
                <a:solidFill>
                  <a:srgbClr val="40D5AE"/>
                </a:solidFill>
                <a:latin typeface="Museo Sans 900" panose="02000000000000000000" pitchFamily="50" charset="0"/>
                <a:ea typeface="+mj-ea"/>
                <a:cs typeface="+mj-cs"/>
              </a:rPr>
              <a:t>Website: </a:t>
            </a:r>
            <a:r>
              <a:rPr lang="en-GB">
                <a:latin typeface="Museo Sans 500" panose="02000000000000000000" pitchFamily="2" charset="77"/>
              </a:rPr>
              <a:t>www.landlords.org.uk</a:t>
            </a:r>
            <a:endParaRPr lang="en-GB" sz="2400">
              <a:latin typeface="Museo Sans 500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9892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seo Sans 900" panose="02000000000000000000" pitchFamily="50" charset="0"/>
              </a:rPr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64309"/>
            <a:ext cx="8215062" cy="3020339"/>
          </a:xfrm>
        </p:spPr>
        <p:txBody>
          <a:bodyPr/>
          <a:lstStyle/>
          <a:p>
            <a:r>
              <a:rPr lang="en-US" dirty="0"/>
              <a:t>Describe the PRS accessibility campaign and its motivations</a:t>
            </a:r>
          </a:p>
          <a:p>
            <a:r>
              <a:rPr lang="en-GB" dirty="0"/>
              <a:t>Update of our efforts so far and the aims of the campaign</a:t>
            </a:r>
          </a:p>
          <a:p>
            <a:r>
              <a:rPr lang="en-GB" dirty="0"/>
              <a:t>An opportunity to solicit your 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8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23C82-BFE6-4380-B612-66BE10C0C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28" y="1126451"/>
            <a:ext cx="8215063" cy="460375"/>
          </a:xfrm>
        </p:spPr>
        <p:txBody>
          <a:bodyPr/>
          <a:lstStyle/>
          <a:p>
            <a:r>
              <a:rPr lang="en-GB">
                <a:latin typeface="Museo Sans 900" panose="02000000000000000000" pitchFamily="50" charset="0"/>
              </a:rPr>
              <a:t>What is the accessibility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5E476-7118-4D2E-9BF8-A0D211B047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9328" y="1810002"/>
            <a:ext cx="8348472" cy="431457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Increasing landlords’ awareness about Disabled Facilities Grants (DFGs) </a:t>
            </a:r>
          </a:p>
          <a:p>
            <a:pPr marL="0" lvl="0" indent="0">
              <a:buNone/>
            </a:pPr>
            <a:endParaRPr lang="en-GB" dirty="0"/>
          </a:p>
          <a:p>
            <a:r>
              <a:rPr lang="en-GB" dirty="0"/>
              <a:t>Increasing local authorities’ promotion of the grants to private landlords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They are awarded to fund the installation of adaptations such as grab rails, ramps, stairlifts and shower installations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75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73D0-C638-4CFF-9A0E-D557CFD7F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28" y="1101051"/>
            <a:ext cx="8215063" cy="460375"/>
          </a:xfrm>
        </p:spPr>
        <p:txBody>
          <a:bodyPr/>
          <a:lstStyle/>
          <a:p>
            <a:r>
              <a:rPr lang="en-GB">
                <a:latin typeface="Museo Sans 900" panose="02000000000000000000" pitchFamily="50" charset="0"/>
              </a:rPr>
              <a:t>NLA motivations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8456C-8301-4E93-8709-CF9FB9307B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704975"/>
            <a:ext cx="8531352" cy="4494657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Ageing demographic and the role that landlords can play to address the shortage of supply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Only </a:t>
            </a:r>
            <a:r>
              <a:rPr lang="en-GB" b="1" dirty="0"/>
              <a:t>seven percent </a:t>
            </a:r>
            <a:r>
              <a:rPr lang="en-GB" dirty="0"/>
              <a:t>of DFG awards go to private tenants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Opportunity to influence the narrative about landlords and their value to wider society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66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2B35-D0A0-44A7-A5C0-0CA4B242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2314"/>
            <a:ext cx="8215063" cy="460375"/>
          </a:xfrm>
        </p:spPr>
        <p:txBody>
          <a:bodyPr/>
          <a:lstStyle/>
          <a:p>
            <a:r>
              <a:rPr lang="en-GB">
                <a:latin typeface="Museo Sans 900" panose="02000000000000000000" pitchFamily="50" charset="0"/>
              </a:rPr>
              <a:t>Progress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0C1F5-D24E-4173-BEC5-6AB4BD7E3C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645565"/>
            <a:ext cx="8229600" cy="4440910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/>
              <a:t>Policy workshops at meetings in London, Manchester, Southampton and Bournemouth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Hosted a roundtable to explore our research findings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We have highlighted the project to the Ministry for Housing, Communities and </a:t>
            </a:r>
            <a:r>
              <a:rPr lang="en-GB"/>
              <a:t>Local Government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72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99FB3-5AB5-4B28-9A4A-B938FC0D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Museo Sans 900" panose="02000000000000000000" pitchFamily="50" charset="0"/>
              </a:rPr>
              <a:t>Campaign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71E95-3FCB-4DA0-B1BB-EE3B40022D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901952"/>
            <a:ext cx="8229600" cy="398678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Report highlighting, current barriers, examples of good practice, and the role of landlords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Best practice guidance from the landlord’s perspective endorsed by sector stakeholders 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We will be engaging with political stakeholders to raise awareness and support for change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6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2F29-1098-435D-8D55-F4CE7087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6451"/>
            <a:ext cx="8215063" cy="460375"/>
          </a:xfrm>
        </p:spPr>
        <p:txBody>
          <a:bodyPr/>
          <a:lstStyle/>
          <a:p>
            <a:r>
              <a:rPr lang="en-GB">
                <a:latin typeface="Museo Sans 900" panose="02000000000000000000" pitchFamily="50" charset="0"/>
              </a:rPr>
              <a:t>Stakeholder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FB170-6BBE-43F8-A493-96FB53B95D29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GB" dirty="0"/>
              <a:t>Roundtable with various stakeholders to develop a consensus on possible solutions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Terms of reference will be framed by findings from our member survey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Research identifies current practices, supply-side bottlenecks, challenges and incentives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01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19BE-8A75-4AFD-B60C-A2F82970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68" y="1104467"/>
            <a:ext cx="8215063" cy="460375"/>
          </a:xfrm>
        </p:spPr>
        <p:txBody>
          <a:bodyPr/>
          <a:lstStyle/>
          <a:p>
            <a:r>
              <a:rPr lang="en-GB" dirty="0"/>
              <a:t>Initial survey findings- who is doing what?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E1FB2E-7884-4D91-A7C2-F4FFE8E530B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710965"/>
            <a:ext cx="9130886" cy="3812380"/>
          </a:xfrm>
        </p:spPr>
      </p:pic>
    </p:spTree>
    <p:extLst>
      <p:ext uri="{BB962C8B-B14F-4D97-AF65-F5344CB8AC3E}">
        <p14:creationId xmlns:p14="http://schemas.microsoft.com/office/powerpoint/2010/main" val="278260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283A3-807D-40E7-818B-04C91BE7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68" y="1149928"/>
            <a:ext cx="8215063" cy="460375"/>
          </a:xfrm>
        </p:spPr>
        <p:txBody>
          <a:bodyPr/>
          <a:lstStyle/>
          <a:p>
            <a:r>
              <a:rPr lang="en-GB" dirty="0"/>
              <a:t>Initial survey findings- knowledge of DFGs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B164C4-9882-49DD-99F0-586473B38D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282545"/>
            <a:ext cx="9121996" cy="3425527"/>
          </a:xfrm>
        </p:spPr>
      </p:pic>
    </p:spTree>
    <p:extLst>
      <p:ext uri="{BB962C8B-B14F-4D97-AF65-F5344CB8AC3E}">
        <p14:creationId xmlns:p14="http://schemas.microsoft.com/office/powerpoint/2010/main" val="2838854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ff414c3-165e-47be-b575-d6d87ce161d6">
      <UserInfo>
        <DisplayName>Meera Chindooroy</DisplayName>
        <AccountId>119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68FC52BE734479CDC4D6ED1A5F736" ma:contentTypeVersion="7" ma:contentTypeDescription="Create a new document." ma:contentTypeScope="" ma:versionID="2da502ca78084e9a7cfe4299052e95ac">
  <xsd:schema xmlns:xsd="http://www.w3.org/2001/XMLSchema" xmlns:xs="http://www.w3.org/2001/XMLSchema" xmlns:p="http://schemas.microsoft.com/office/2006/metadata/properties" xmlns:ns2="98152f59-3182-4916-8da6-3aa536d29861" xmlns:ns3="4ff414c3-165e-47be-b575-d6d87ce161d6" targetNamespace="http://schemas.microsoft.com/office/2006/metadata/properties" ma:root="true" ma:fieldsID="fb6d99d1da683d739e869e5759f23375" ns2:_="" ns3:_="">
    <xsd:import namespace="98152f59-3182-4916-8da6-3aa536d29861"/>
    <xsd:import namespace="4ff414c3-165e-47be-b575-d6d87ce161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52f59-3182-4916-8da6-3aa536d298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414c3-165e-47be-b575-d6d87ce161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B8089F-FCB9-4426-946D-062B92BAFB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65FDC0-53B4-43C1-8CC5-BE517F5DE7CF}">
  <ds:schemaRefs>
    <ds:schemaRef ds:uri="http://schemas.microsoft.com/office/2006/metadata/properties"/>
    <ds:schemaRef ds:uri="http://schemas.microsoft.com/office/infopath/2007/PartnerControls"/>
    <ds:schemaRef ds:uri="4ff414c3-165e-47be-b575-d6d87ce161d6"/>
  </ds:schemaRefs>
</ds:datastoreItem>
</file>

<file path=customXml/itemProps3.xml><?xml version="1.0" encoding="utf-8"?>
<ds:datastoreItem xmlns:ds="http://schemas.openxmlformats.org/officeDocument/2006/customXml" ds:itemID="{C2B939AE-BFB7-42BB-96E8-1168E9A937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152f59-3182-4916-8da6-3aa536d29861"/>
    <ds:schemaRef ds:uri="4ff414c3-165e-47be-b575-d6d87ce161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365</Words>
  <Application>Microsoft Office PowerPoint</Application>
  <PresentationFormat>On-screen Show (4:3)</PresentationFormat>
  <Paragraphs>64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Museo Sans 300</vt:lpstr>
      <vt:lpstr>Museo Sans 500</vt:lpstr>
      <vt:lpstr>Museo Sans 700</vt:lpstr>
      <vt:lpstr>Museo Sans 900</vt:lpstr>
      <vt:lpstr>Office Theme</vt:lpstr>
      <vt:lpstr>1_Office Theme</vt:lpstr>
      <vt:lpstr>Adapting the PRS for accessibility</vt:lpstr>
      <vt:lpstr>Session Objectives</vt:lpstr>
      <vt:lpstr>What is the accessibility campaign</vt:lpstr>
      <vt:lpstr>NLA motivations</vt:lpstr>
      <vt:lpstr>Progress so far</vt:lpstr>
      <vt:lpstr>Campaign outputs</vt:lpstr>
      <vt:lpstr>Stakeholder engagement</vt:lpstr>
      <vt:lpstr>Initial survey findings- who is doing what?</vt:lpstr>
      <vt:lpstr>Initial survey findings- knowledge of DFGs</vt:lpstr>
      <vt:lpstr>Initial survey findings- landlord willingness</vt:lpstr>
      <vt:lpstr>Initial survey findings- landlord willingness with access to DFGs</vt:lpstr>
      <vt:lpstr>Initial survey findings- barriers to adaptations</vt:lpstr>
      <vt:lpstr>Campaign outcome</vt:lpstr>
      <vt:lpstr>PowerPoint Presentation</vt:lpstr>
      <vt:lpstr>PowerPoint Presentation</vt:lpstr>
    </vt:vector>
  </TitlesOfParts>
  <Company>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x x</dc:creator>
  <cp:lastModifiedBy>Amos Kimani</cp:lastModifiedBy>
  <cp:revision>1</cp:revision>
  <dcterms:created xsi:type="dcterms:W3CDTF">2018-02-14T14:02:48Z</dcterms:created>
  <dcterms:modified xsi:type="dcterms:W3CDTF">2019-09-18T14:20:20Z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0x010100E9D68FC52BE734479CDC4D6ED1A5F736</vt:lpwstr>
  </property>
</Properties>
</file>