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482" r:id="rId2"/>
    <p:sldId id="330" r:id="rId3"/>
    <p:sldId id="319" r:id="rId4"/>
    <p:sldId id="313" r:id="rId5"/>
    <p:sldId id="484" r:id="rId6"/>
    <p:sldId id="485" r:id="rId7"/>
    <p:sldId id="489" r:id="rId8"/>
    <p:sldId id="486" r:id="rId9"/>
    <p:sldId id="487" r:id="rId10"/>
    <p:sldId id="490" r:id="rId11"/>
    <p:sldId id="495" r:id="rId12"/>
    <p:sldId id="374" r:id="rId13"/>
    <p:sldId id="267" r:id="rId14"/>
    <p:sldId id="268" r:id="rId15"/>
    <p:sldId id="269" r:id="rId16"/>
    <p:sldId id="270" r:id="rId17"/>
    <p:sldId id="491" r:id="rId18"/>
    <p:sldId id="314" r:id="rId19"/>
    <p:sldId id="492" r:id="rId20"/>
    <p:sldId id="387" r:id="rId21"/>
    <p:sldId id="396" r:id="rId22"/>
    <p:sldId id="328" r:id="rId23"/>
    <p:sldId id="272" r:id="rId24"/>
    <p:sldId id="329" r:id="rId25"/>
    <p:sldId id="493" r:id="rId26"/>
    <p:sldId id="494" r:id="rId27"/>
    <p:sldId id="318" r:id="rId28"/>
    <p:sldId id="331" r:id="rId29"/>
    <p:sldId id="327" r:id="rId30"/>
    <p:sldId id="481" r:id="rId3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212D"/>
    <a:srgbClr val="C19423"/>
    <a:srgbClr val="717073"/>
    <a:srgbClr val="54B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EE29D-7EA1-4AFC-8EF9-84889A5EFE65}" v="169" dt="2019-09-04T15:15:03.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713" autoAdjust="0"/>
  </p:normalViewPr>
  <p:slideViewPr>
    <p:cSldViewPr>
      <p:cViewPr varScale="1">
        <p:scale>
          <a:sx n="63" d="100"/>
          <a:sy n="63" d="100"/>
        </p:scale>
        <p:origin x="78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Eldridge" userId="74fcdc89-ec9a-430f-9ee4-ad543888ce67" providerId="ADAL" clId="{435EE29D-7EA1-4AFC-8EF9-84889A5EFE65}"/>
    <pc:docChg chg="undo redo custSel mod addSld delSld modSld sldOrd">
      <pc:chgData name="Dave Eldridge" userId="74fcdc89-ec9a-430f-9ee4-ad543888ce67" providerId="ADAL" clId="{435EE29D-7EA1-4AFC-8EF9-84889A5EFE65}" dt="2019-09-04T15:15:03.428" v="2219" actId="1076"/>
      <pc:docMkLst>
        <pc:docMk/>
      </pc:docMkLst>
      <pc:sldChg chg="del">
        <pc:chgData name="Dave Eldridge" userId="74fcdc89-ec9a-430f-9ee4-ad543888ce67" providerId="ADAL" clId="{435EE29D-7EA1-4AFC-8EF9-84889A5EFE65}" dt="2019-08-30T10:39:32.869" v="656" actId="2696"/>
        <pc:sldMkLst>
          <pc:docMk/>
          <pc:sldMk cId="11929243" sldId="264"/>
        </pc:sldMkLst>
      </pc:sldChg>
      <pc:sldChg chg="modSp ord">
        <pc:chgData name="Dave Eldridge" userId="74fcdc89-ec9a-430f-9ee4-ad543888ce67" providerId="ADAL" clId="{435EE29D-7EA1-4AFC-8EF9-84889A5EFE65}" dt="2019-08-30T14:25:42.802" v="1329" actId="14100"/>
        <pc:sldMkLst>
          <pc:docMk/>
          <pc:sldMk cId="615587415" sldId="267"/>
        </pc:sldMkLst>
        <pc:spChg chg="mod">
          <ac:chgData name="Dave Eldridge" userId="74fcdc89-ec9a-430f-9ee4-ad543888ce67" providerId="ADAL" clId="{435EE29D-7EA1-4AFC-8EF9-84889A5EFE65}" dt="2019-08-30T14:25:42.802" v="1329" actId="14100"/>
          <ac:spMkLst>
            <pc:docMk/>
            <pc:sldMk cId="615587415" sldId="267"/>
            <ac:spMk id="3" creationId="{7707ADDE-0EBC-4CCA-9DF7-F8D8762E1659}"/>
          </ac:spMkLst>
        </pc:spChg>
      </pc:sldChg>
      <pc:sldChg chg="modSp">
        <pc:chgData name="Dave Eldridge" userId="74fcdc89-ec9a-430f-9ee4-ad543888ce67" providerId="ADAL" clId="{435EE29D-7EA1-4AFC-8EF9-84889A5EFE65}" dt="2019-08-30T14:26:23.242" v="1332" actId="14100"/>
        <pc:sldMkLst>
          <pc:docMk/>
          <pc:sldMk cId="403838702" sldId="268"/>
        </pc:sldMkLst>
        <pc:spChg chg="mod">
          <ac:chgData name="Dave Eldridge" userId="74fcdc89-ec9a-430f-9ee4-ad543888ce67" providerId="ADAL" clId="{435EE29D-7EA1-4AFC-8EF9-84889A5EFE65}" dt="2019-08-30T14:26:23.242" v="1332" actId="14100"/>
          <ac:spMkLst>
            <pc:docMk/>
            <pc:sldMk cId="403838702" sldId="268"/>
            <ac:spMk id="3" creationId="{81060BEF-3DB5-4D9C-9580-0FB6CF669C1B}"/>
          </ac:spMkLst>
        </pc:spChg>
      </pc:sldChg>
      <pc:sldChg chg="modSp">
        <pc:chgData name="Dave Eldridge" userId="74fcdc89-ec9a-430f-9ee4-ad543888ce67" providerId="ADAL" clId="{435EE29D-7EA1-4AFC-8EF9-84889A5EFE65}" dt="2019-08-30T14:27:08.724" v="1374" actId="20577"/>
        <pc:sldMkLst>
          <pc:docMk/>
          <pc:sldMk cId="2949790632" sldId="269"/>
        </pc:sldMkLst>
        <pc:spChg chg="mod">
          <ac:chgData name="Dave Eldridge" userId="74fcdc89-ec9a-430f-9ee4-ad543888ce67" providerId="ADAL" clId="{435EE29D-7EA1-4AFC-8EF9-84889A5EFE65}" dt="2019-08-30T14:27:08.724" v="1374" actId="20577"/>
          <ac:spMkLst>
            <pc:docMk/>
            <pc:sldMk cId="2949790632" sldId="269"/>
            <ac:spMk id="3" creationId="{0A7B955E-4BF9-4705-946E-1967F77ABEB6}"/>
          </ac:spMkLst>
        </pc:spChg>
      </pc:sldChg>
      <pc:sldChg chg="modSp">
        <pc:chgData name="Dave Eldridge" userId="74fcdc89-ec9a-430f-9ee4-ad543888ce67" providerId="ADAL" clId="{435EE29D-7EA1-4AFC-8EF9-84889A5EFE65}" dt="2019-08-30T14:32:11.314" v="1441" actId="27636"/>
        <pc:sldMkLst>
          <pc:docMk/>
          <pc:sldMk cId="2569652061" sldId="270"/>
        </pc:sldMkLst>
        <pc:spChg chg="mod">
          <ac:chgData name="Dave Eldridge" userId="74fcdc89-ec9a-430f-9ee4-ad543888ce67" providerId="ADAL" clId="{435EE29D-7EA1-4AFC-8EF9-84889A5EFE65}" dt="2019-08-30T14:32:11.314" v="1441" actId="27636"/>
          <ac:spMkLst>
            <pc:docMk/>
            <pc:sldMk cId="2569652061" sldId="270"/>
            <ac:spMk id="3" creationId="{40A78FFB-7D12-40D0-89CB-ECAC1E874DB4}"/>
          </ac:spMkLst>
        </pc:spChg>
      </pc:sldChg>
      <pc:sldChg chg="modSp">
        <pc:chgData name="Dave Eldridge" userId="74fcdc89-ec9a-430f-9ee4-ad543888ce67" providerId="ADAL" clId="{435EE29D-7EA1-4AFC-8EF9-84889A5EFE65}" dt="2019-09-04T15:14:39.810" v="2216" actId="1076"/>
        <pc:sldMkLst>
          <pc:docMk/>
          <pc:sldMk cId="3723717740" sldId="272"/>
        </pc:sldMkLst>
        <pc:spChg chg="mod">
          <ac:chgData name="Dave Eldridge" userId="74fcdc89-ec9a-430f-9ee4-ad543888ce67" providerId="ADAL" clId="{435EE29D-7EA1-4AFC-8EF9-84889A5EFE65}" dt="2019-08-30T14:33:41.313" v="1497" actId="6549"/>
          <ac:spMkLst>
            <pc:docMk/>
            <pc:sldMk cId="3723717740" sldId="272"/>
            <ac:spMk id="2" creationId="{CA54FE2D-6CDE-44EC-A47F-973362E4DFB3}"/>
          </ac:spMkLst>
        </pc:spChg>
        <pc:spChg chg="mod">
          <ac:chgData name="Dave Eldridge" userId="74fcdc89-ec9a-430f-9ee4-ad543888ce67" providerId="ADAL" clId="{435EE29D-7EA1-4AFC-8EF9-84889A5EFE65}" dt="2019-09-04T15:14:19.055" v="2209" actId="14100"/>
          <ac:spMkLst>
            <pc:docMk/>
            <pc:sldMk cId="3723717740" sldId="272"/>
            <ac:spMk id="3" creationId="{ED56A0ED-602A-4253-B3C7-5C464B98A80D}"/>
          </ac:spMkLst>
        </pc:spChg>
        <pc:picChg chg="mod">
          <ac:chgData name="Dave Eldridge" userId="74fcdc89-ec9a-430f-9ee4-ad543888ce67" providerId="ADAL" clId="{435EE29D-7EA1-4AFC-8EF9-84889A5EFE65}" dt="2019-09-04T15:14:39.810" v="2216" actId="1076"/>
          <ac:picMkLst>
            <pc:docMk/>
            <pc:sldMk cId="3723717740" sldId="272"/>
            <ac:picMk id="3076" creationId="{DF7DEDA8-1D12-4D39-9363-D10D5D5E7D28}"/>
          </ac:picMkLst>
        </pc:picChg>
        <pc:picChg chg="mod">
          <ac:chgData name="Dave Eldridge" userId="74fcdc89-ec9a-430f-9ee4-ad543888ce67" providerId="ADAL" clId="{435EE29D-7EA1-4AFC-8EF9-84889A5EFE65}" dt="2019-09-04T15:14:36.843" v="2215" actId="1076"/>
          <ac:picMkLst>
            <pc:docMk/>
            <pc:sldMk cId="3723717740" sldId="272"/>
            <ac:picMk id="3078" creationId="{FC15DC41-80CD-4417-B866-4D941116D608}"/>
          </ac:picMkLst>
        </pc:picChg>
        <pc:picChg chg="mod">
          <ac:chgData name="Dave Eldridge" userId="74fcdc89-ec9a-430f-9ee4-ad543888ce67" providerId="ADAL" clId="{435EE29D-7EA1-4AFC-8EF9-84889A5EFE65}" dt="2019-09-04T15:14:34.377" v="2214" actId="1076"/>
          <ac:picMkLst>
            <pc:docMk/>
            <pc:sldMk cId="3723717740" sldId="272"/>
            <ac:picMk id="3082" creationId="{3A8FF04D-DC0D-49FA-A7BB-8CD552DDE9C0}"/>
          </ac:picMkLst>
        </pc:picChg>
        <pc:picChg chg="mod">
          <ac:chgData name="Dave Eldridge" userId="74fcdc89-ec9a-430f-9ee4-ad543888ce67" providerId="ADAL" clId="{435EE29D-7EA1-4AFC-8EF9-84889A5EFE65}" dt="2019-09-04T15:14:32.572" v="2213" actId="1076"/>
          <ac:picMkLst>
            <pc:docMk/>
            <pc:sldMk cId="3723717740" sldId="272"/>
            <ac:picMk id="3084" creationId="{DB4E056C-3867-42EF-B7A4-F2C2CC42CBD7}"/>
          </ac:picMkLst>
        </pc:picChg>
      </pc:sldChg>
      <pc:sldChg chg="del">
        <pc:chgData name="Dave Eldridge" userId="74fcdc89-ec9a-430f-9ee4-ad543888ce67" providerId="ADAL" clId="{435EE29D-7EA1-4AFC-8EF9-84889A5EFE65}" dt="2019-08-30T10:39:47.832" v="659" actId="2696"/>
        <pc:sldMkLst>
          <pc:docMk/>
          <pc:sldMk cId="1629207924" sldId="276"/>
        </pc:sldMkLst>
      </pc:sldChg>
      <pc:sldChg chg="add ord">
        <pc:chgData name="Dave Eldridge" userId="74fcdc89-ec9a-430f-9ee4-ad543888ce67" providerId="ADAL" clId="{435EE29D-7EA1-4AFC-8EF9-84889A5EFE65}" dt="2019-08-30T14:38:19.031" v="1512"/>
        <pc:sldMkLst>
          <pc:docMk/>
          <pc:sldMk cId="943659599" sldId="314"/>
        </pc:sldMkLst>
      </pc:sldChg>
      <pc:sldChg chg="modSp add">
        <pc:chgData name="Dave Eldridge" userId="74fcdc89-ec9a-430f-9ee4-ad543888ce67" providerId="ADAL" clId="{435EE29D-7EA1-4AFC-8EF9-84889A5EFE65}" dt="2019-08-30T14:37:37.301" v="1511" actId="255"/>
        <pc:sldMkLst>
          <pc:docMk/>
          <pc:sldMk cId="2486638769" sldId="318"/>
        </pc:sldMkLst>
        <pc:spChg chg="mod">
          <ac:chgData name="Dave Eldridge" userId="74fcdc89-ec9a-430f-9ee4-ad543888ce67" providerId="ADAL" clId="{435EE29D-7EA1-4AFC-8EF9-84889A5EFE65}" dt="2019-08-30T10:47:09.839" v="729" actId="122"/>
          <ac:spMkLst>
            <pc:docMk/>
            <pc:sldMk cId="2486638769" sldId="318"/>
            <ac:spMk id="2" creationId="{29DE897E-99E9-427C-AF6A-336B6B46194B}"/>
          </ac:spMkLst>
        </pc:spChg>
        <pc:spChg chg="mod">
          <ac:chgData name="Dave Eldridge" userId="74fcdc89-ec9a-430f-9ee4-ad543888ce67" providerId="ADAL" clId="{435EE29D-7EA1-4AFC-8EF9-84889A5EFE65}" dt="2019-08-30T14:37:37.301" v="1511" actId="255"/>
          <ac:spMkLst>
            <pc:docMk/>
            <pc:sldMk cId="2486638769" sldId="318"/>
            <ac:spMk id="3" creationId="{06839D72-977C-439E-8051-B74497E666DA}"/>
          </ac:spMkLst>
        </pc:spChg>
      </pc:sldChg>
      <pc:sldChg chg="ord">
        <pc:chgData name="Dave Eldridge" userId="74fcdc89-ec9a-430f-9ee4-ad543888ce67" providerId="ADAL" clId="{435EE29D-7EA1-4AFC-8EF9-84889A5EFE65}" dt="2019-08-30T10:40:59.963" v="666"/>
        <pc:sldMkLst>
          <pc:docMk/>
          <pc:sldMk cId="3767792934" sldId="319"/>
        </pc:sldMkLst>
      </pc:sldChg>
      <pc:sldChg chg="modSp">
        <pc:chgData name="Dave Eldridge" userId="74fcdc89-ec9a-430f-9ee4-ad543888ce67" providerId="ADAL" clId="{435EE29D-7EA1-4AFC-8EF9-84889A5EFE65}" dt="2019-08-30T10:38:52.030" v="655" actId="113"/>
        <pc:sldMkLst>
          <pc:docMk/>
          <pc:sldMk cId="2191115307" sldId="328"/>
        </pc:sldMkLst>
        <pc:spChg chg="mod">
          <ac:chgData name="Dave Eldridge" userId="74fcdc89-ec9a-430f-9ee4-ad543888ce67" providerId="ADAL" clId="{435EE29D-7EA1-4AFC-8EF9-84889A5EFE65}" dt="2019-08-30T10:38:28.926" v="649" actId="122"/>
          <ac:spMkLst>
            <pc:docMk/>
            <pc:sldMk cId="2191115307" sldId="328"/>
            <ac:spMk id="2" creationId="{5401C278-2E2A-41C8-9A25-B2B96A5C88DA}"/>
          </ac:spMkLst>
        </pc:spChg>
        <pc:spChg chg="mod">
          <ac:chgData name="Dave Eldridge" userId="74fcdc89-ec9a-430f-9ee4-ad543888ce67" providerId="ADAL" clId="{435EE29D-7EA1-4AFC-8EF9-84889A5EFE65}" dt="2019-08-30T10:38:52.030" v="655" actId="113"/>
          <ac:spMkLst>
            <pc:docMk/>
            <pc:sldMk cId="2191115307" sldId="328"/>
            <ac:spMk id="3" creationId="{A3C7ACE9-0906-44C3-A0F5-E272598BCACD}"/>
          </ac:spMkLst>
        </pc:spChg>
      </pc:sldChg>
      <pc:sldChg chg="modSp">
        <pc:chgData name="Dave Eldridge" userId="74fcdc89-ec9a-430f-9ee4-ad543888ce67" providerId="ADAL" clId="{435EE29D-7EA1-4AFC-8EF9-84889A5EFE65}" dt="2019-09-04T15:15:03.428" v="2219" actId="1076"/>
        <pc:sldMkLst>
          <pc:docMk/>
          <pc:sldMk cId="1900549247" sldId="329"/>
        </pc:sldMkLst>
        <pc:spChg chg="mod">
          <ac:chgData name="Dave Eldridge" userId="74fcdc89-ec9a-430f-9ee4-ad543888ce67" providerId="ADAL" clId="{435EE29D-7EA1-4AFC-8EF9-84889A5EFE65}" dt="2019-09-02T14:09:55.461" v="1764" actId="5793"/>
          <ac:spMkLst>
            <pc:docMk/>
            <pc:sldMk cId="1900549247" sldId="329"/>
            <ac:spMk id="3" creationId="{C7950220-A29F-45F0-91AB-87E953225F76}"/>
          </ac:spMkLst>
        </pc:spChg>
        <pc:picChg chg="mod">
          <ac:chgData name="Dave Eldridge" userId="74fcdc89-ec9a-430f-9ee4-ad543888ce67" providerId="ADAL" clId="{435EE29D-7EA1-4AFC-8EF9-84889A5EFE65}" dt="2019-09-04T15:15:00.156" v="2218" actId="1076"/>
          <ac:picMkLst>
            <pc:docMk/>
            <pc:sldMk cId="1900549247" sldId="329"/>
            <ac:picMk id="2050" creationId="{A7445DF2-05D7-4CA0-9571-ED2206106873}"/>
          </ac:picMkLst>
        </pc:picChg>
        <pc:picChg chg="mod">
          <ac:chgData name="Dave Eldridge" userId="74fcdc89-ec9a-430f-9ee4-ad543888ce67" providerId="ADAL" clId="{435EE29D-7EA1-4AFC-8EF9-84889A5EFE65}" dt="2019-09-04T15:14:57.191" v="2217" actId="1076"/>
          <ac:picMkLst>
            <pc:docMk/>
            <pc:sldMk cId="1900549247" sldId="329"/>
            <ac:picMk id="2052" creationId="{7D548F91-C23F-46CF-9131-6D1277B7480A}"/>
          </ac:picMkLst>
        </pc:picChg>
        <pc:picChg chg="mod">
          <ac:chgData name="Dave Eldridge" userId="74fcdc89-ec9a-430f-9ee4-ad543888ce67" providerId="ADAL" clId="{435EE29D-7EA1-4AFC-8EF9-84889A5EFE65}" dt="2019-09-04T15:15:03.428" v="2219" actId="1076"/>
          <ac:picMkLst>
            <pc:docMk/>
            <pc:sldMk cId="1900549247" sldId="329"/>
            <ac:picMk id="2056" creationId="{752742CA-894D-43A7-8FB3-E0C1090B96BB}"/>
          </ac:picMkLst>
        </pc:picChg>
      </pc:sldChg>
      <pc:sldChg chg="modSp add">
        <pc:chgData name="Dave Eldridge" userId="74fcdc89-ec9a-430f-9ee4-ad543888ce67" providerId="ADAL" clId="{435EE29D-7EA1-4AFC-8EF9-84889A5EFE65}" dt="2019-08-30T14:20:01.096" v="1307" actId="14100"/>
        <pc:sldMkLst>
          <pc:docMk/>
          <pc:sldMk cId="1540700201" sldId="330"/>
        </pc:sldMkLst>
        <pc:spChg chg="mod">
          <ac:chgData name="Dave Eldridge" userId="74fcdc89-ec9a-430f-9ee4-ad543888ce67" providerId="ADAL" clId="{435EE29D-7EA1-4AFC-8EF9-84889A5EFE65}" dt="2019-08-30T10:41:08.083" v="668" actId="122"/>
          <ac:spMkLst>
            <pc:docMk/>
            <pc:sldMk cId="1540700201" sldId="330"/>
            <ac:spMk id="2" creationId="{1A0B4530-6C28-4A17-BD13-054C2586CA2D}"/>
          </ac:spMkLst>
        </pc:spChg>
        <pc:spChg chg="mod">
          <ac:chgData name="Dave Eldridge" userId="74fcdc89-ec9a-430f-9ee4-ad543888ce67" providerId="ADAL" clId="{435EE29D-7EA1-4AFC-8EF9-84889A5EFE65}" dt="2019-08-30T14:20:01.096" v="1307" actId="14100"/>
          <ac:spMkLst>
            <pc:docMk/>
            <pc:sldMk cId="1540700201" sldId="330"/>
            <ac:spMk id="3" creationId="{405235C9-F5F4-465F-B912-6EACF0DDB41A}"/>
          </ac:spMkLst>
        </pc:spChg>
      </pc:sldChg>
      <pc:sldChg chg="modSp">
        <pc:chgData name="Dave Eldridge" userId="74fcdc89-ec9a-430f-9ee4-ad543888ce67" providerId="ADAL" clId="{435EE29D-7EA1-4AFC-8EF9-84889A5EFE65}" dt="2019-08-30T10:40:13.385" v="664" actId="113"/>
        <pc:sldMkLst>
          <pc:docMk/>
          <pc:sldMk cId="1576489431" sldId="331"/>
        </pc:sldMkLst>
        <pc:spChg chg="mod">
          <ac:chgData name="Dave Eldridge" userId="74fcdc89-ec9a-430f-9ee4-ad543888ce67" providerId="ADAL" clId="{435EE29D-7EA1-4AFC-8EF9-84889A5EFE65}" dt="2019-08-30T10:40:13.385" v="664" actId="113"/>
          <ac:spMkLst>
            <pc:docMk/>
            <pc:sldMk cId="1576489431" sldId="331"/>
            <ac:spMk id="3" creationId="{A4856A38-DBF7-4B30-847B-75BB07ECAAE4}"/>
          </ac:spMkLst>
        </pc:spChg>
      </pc:sldChg>
      <pc:sldChg chg="delSp modSp add">
        <pc:chgData name="Dave Eldridge" userId="74fcdc89-ec9a-430f-9ee4-ad543888ce67" providerId="ADAL" clId="{435EE29D-7EA1-4AFC-8EF9-84889A5EFE65}" dt="2019-09-04T15:12:45.723" v="2182" actId="14100"/>
        <pc:sldMkLst>
          <pc:docMk/>
          <pc:sldMk cId="167368488" sldId="374"/>
        </pc:sldMkLst>
        <pc:spChg chg="mod">
          <ac:chgData name="Dave Eldridge" userId="74fcdc89-ec9a-430f-9ee4-ad543888ce67" providerId="ADAL" clId="{435EE29D-7EA1-4AFC-8EF9-84889A5EFE65}" dt="2019-08-30T10:34:22.020" v="634" actId="1076"/>
          <ac:spMkLst>
            <pc:docMk/>
            <pc:sldMk cId="167368488" sldId="374"/>
            <ac:spMk id="2" creationId="{00000000-0000-0000-0000-000000000000}"/>
          </ac:spMkLst>
        </pc:spChg>
        <pc:spChg chg="mod">
          <ac:chgData name="Dave Eldridge" userId="74fcdc89-ec9a-430f-9ee4-ad543888ce67" providerId="ADAL" clId="{435EE29D-7EA1-4AFC-8EF9-84889A5EFE65}" dt="2019-09-04T15:12:45.723" v="2182" actId="14100"/>
          <ac:spMkLst>
            <pc:docMk/>
            <pc:sldMk cId="167368488" sldId="374"/>
            <ac:spMk id="3" creationId="{00000000-0000-0000-0000-000000000000}"/>
          </ac:spMkLst>
        </pc:spChg>
        <pc:spChg chg="del mod">
          <ac:chgData name="Dave Eldridge" userId="74fcdc89-ec9a-430f-9ee4-ad543888ce67" providerId="ADAL" clId="{435EE29D-7EA1-4AFC-8EF9-84889A5EFE65}" dt="2019-08-30T10:34:05.851" v="631" actId="478"/>
          <ac:spMkLst>
            <pc:docMk/>
            <pc:sldMk cId="167368488" sldId="374"/>
            <ac:spMk id="4" creationId="{00000000-0000-0000-0000-000000000000}"/>
          </ac:spMkLst>
        </pc:spChg>
      </pc:sldChg>
      <pc:sldChg chg="modSp add">
        <pc:chgData name="Dave Eldridge" userId="74fcdc89-ec9a-430f-9ee4-ad543888ce67" providerId="ADAL" clId="{435EE29D-7EA1-4AFC-8EF9-84889A5EFE65}" dt="2019-09-02T15:21:23.635" v="1786" actId="122"/>
        <pc:sldMkLst>
          <pc:docMk/>
          <pc:sldMk cId="1395554407" sldId="387"/>
        </pc:sldMkLst>
        <pc:spChg chg="mod">
          <ac:chgData name="Dave Eldridge" userId="74fcdc89-ec9a-430f-9ee4-ad543888ce67" providerId="ADAL" clId="{435EE29D-7EA1-4AFC-8EF9-84889A5EFE65}" dt="2019-09-02T15:21:23.635" v="1786" actId="122"/>
          <ac:spMkLst>
            <pc:docMk/>
            <pc:sldMk cId="1395554407" sldId="387"/>
            <ac:spMk id="2" creationId="{00000000-0000-0000-0000-000000000000}"/>
          </ac:spMkLst>
        </pc:spChg>
      </pc:sldChg>
      <pc:sldChg chg="modSp add ord">
        <pc:chgData name="Dave Eldridge" userId="74fcdc89-ec9a-430f-9ee4-ad543888ce67" providerId="ADAL" clId="{435EE29D-7EA1-4AFC-8EF9-84889A5EFE65}" dt="2019-09-04T15:08:01.468" v="2112" actId="2"/>
        <pc:sldMkLst>
          <pc:docMk/>
          <pc:sldMk cId="719352772" sldId="396"/>
        </pc:sldMkLst>
        <pc:spChg chg="mod">
          <ac:chgData name="Dave Eldridge" userId="74fcdc89-ec9a-430f-9ee4-ad543888ce67" providerId="ADAL" clId="{435EE29D-7EA1-4AFC-8EF9-84889A5EFE65}" dt="2019-09-04T15:07:59.884" v="2111" actId="2"/>
          <ac:spMkLst>
            <pc:docMk/>
            <pc:sldMk cId="719352772" sldId="396"/>
            <ac:spMk id="8" creationId="{00000000-0000-0000-0000-000000000000}"/>
          </ac:spMkLst>
        </pc:spChg>
        <pc:spChg chg="mod">
          <ac:chgData name="Dave Eldridge" userId="74fcdc89-ec9a-430f-9ee4-ad543888ce67" providerId="ADAL" clId="{435EE29D-7EA1-4AFC-8EF9-84889A5EFE65}" dt="2019-09-04T15:08:01.468" v="2112" actId="2"/>
          <ac:spMkLst>
            <pc:docMk/>
            <pc:sldMk cId="719352772" sldId="396"/>
            <ac:spMk id="9" creationId="{00000000-0000-0000-0000-000000000000}"/>
          </ac:spMkLst>
        </pc:spChg>
      </pc:sldChg>
      <pc:sldChg chg="del ord">
        <pc:chgData name="Dave Eldridge" userId="74fcdc89-ec9a-430f-9ee4-ad543888ce67" providerId="ADAL" clId="{435EE29D-7EA1-4AFC-8EF9-84889A5EFE65}" dt="2019-08-29T16:55:16.516" v="108" actId="2696"/>
        <pc:sldMkLst>
          <pc:docMk/>
          <pc:sldMk cId="2225898063" sldId="480"/>
        </pc:sldMkLst>
      </pc:sldChg>
      <pc:sldChg chg="modSp">
        <pc:chgData name="Dave Eldridge" userId="74fcdc89-ec9a-430f-9ee4-ad543888ce67" providerId="ADAL" clId="{435EE29D-7EA1-4AFC-8EF9-84889A5EFE65}" dt="2019-08-30T08:34:00.276" v="129" actId="20577"/>
        <pc:sldMkLst>
          <pc:docMk/>
          <pc:sldMk cId="2152885366" sldId="482"/>
        </pc:sldMkLst>
        <pc:spChg chg="mod">
          <ac:chgData name="Dave Eldridge" userId="74fcdc89-ec9a-430f-9ee4-ad543888ce67" providerId="ADAL" clId="{435EE29D-7EA1-4AFC-8EF9-84889A5EFE65}" dt="2019-08-30T08:34:00.276" v="129" actId="20577"/>
          <ac:spMkLst>
            <pc:docMk/>
            <pc:sldMk cId="2152885366" sldId="482"/>
            <ac:spMk id="2" creationId="{FF6303EF-A154-4979-B4A3-472013F7DBE7}"/>
          </ac:spMkLst>
        </pc:spChg>
      </pc:sldChg>
      <pc:sldChg chg="modSp">
        <pc:chgData name="Dave Eldridge" userId="74fcdc89-ec9a-430f-9ee4-ad543888ce67" providerId="ADAL" clId="{435EE29D-7EA1-4AFC-8EF9-84889A5EFE65}" dt="2019-08-30T14:21:04.971" v="1316" actId="6549"/>
        <pc:sldMkLst>
          <pc:docMk/>
          <pc:sldMk cId="347850089" sldId="484"/>
        </pc:sldMkLst>
        <pc:spChg chg="mod">
          <ac:chgData name="Dave Eldridge" userId="74fcdc89-ec9a-430f-9ee4-ad543888ce67" providerId="ADAL" clId="{435EE29D-7EA1-4AFC-8EF9-84889A5EFE65}" dt="2019-08-30T14:21:04.971" v="1316" actId="6549"/>
          <ac:spMkLst>
            <pc:docMk/>
            <pc:sldMk cId="347850089" sldId="484"/>
            <ac:spMk id="3" creationId="{1B79E9CC-4D43-4C32-A25D-7879140B8398}"/>
          </ac:spMkLst>
        </pc:spChg>
      </pc:sldChg>
      <pc:sldChg chg="addSp modSp ord">
        <pc:chgData name="Dave Eldridge" userId="74fcdc89-ec9a-430f-9ee4-ad543888ce67" providerId="ADAL" clId="{435EE29D-7EA1-4AFC-8EF9-84889A5EFE65}" dt="2019-09-04T15:09:32.886" v="2156" actId="20577"/>
        <pc:sldMkLst>
          <pc:docMk/>
          <pc:sldMk cId="4060438696" sldId="485"/>
        </pc:sldMkLst>
        <pc:spChg chg="mod">
          <ac:chgData name="Dave Eldridge" userId="74fcdc89-ec9a-430f-9ee4-ad543888ce67" providerId="ADAL" clId="{435EE29D-7EA1-4AFC-8EF9-84889A5EFE65}" dt="2019-09-04T15:09:32.886" v="2156" actId="20577"/>
          <ac:spMkLst>
            <pc:docMk/>
            <pc:sldMk cId="4060438696" sldId="485"/>
            <ac:spMk id="3" creationId="{8E517E95-9E73-4044-AED3-8E0065B6490D}"/>
          </ac:spMkLst>
        </pc:spChg>
        <pc:picChg chg="mod">
          <ac:chgData name="Dave Eldridge" userId="74fcdc89-ec9a-430f-9ee4-ad543888ce67" providerId="ADAL" clId="{435EE29D-7EA1-4AFC-8EF9-84889A5EFE65}" dt="2019-08-30T08:38:11.676" v="160" actId="1076"/>
          <ac:picMkLst>
            <pc:docMk/>
            <pc:sldMk cId="4060438696" sldId="485"/>
            <ac:picMk id="4" creationId="{27A775FD-7E21-4A56-99EB-55B34212237A}"/>
          </ac:picMkLst>
        </pc:picChg>
        <pc:picChg chg="add mod">
          <ac:chgData name="Dave Eldridge" userId="74fcdc89-ec9a-430f-9ee4-ad543888ce67" providerId="ADAL" clId="{435EE29D-7EA1-4AFC-8EF9-84889A5EFE65}" dt="2019-08-30T08:37:18.051" v="145" actId="14100"/>
          <ac:picMkLst>
            <pc:docMk/>
            <pc:sldMk cId="4060438696" sldId="485"/>
            <ac:picMk id="5" creationId="{713A3D96-9AFB-47A4-9701-3BFBF7DB9DBB}"/>
          </ac:picMkLst>
        </pc:picChg>
        <pc:picChg chg="mod">
          <ac:chgData name="Dave Eldridge" userId="74fcdc89-ec9a-430f-9ee4-ad543888ce67" providerId="ADAL" clId="{435EE29D-7EA1-4AFC-8EF9-84889A5EFE65}" dt="2019-08-30T08:38:08.872" v="159" actId="1076"/>
          <ac:picMkLst>
            <pc:docMk/>
            <pc:sldMk cId="4060438696" sldId="485"/>
            <ac:picMk id="2050" creationId="{E3217A58-F02A-473F-85D4-5D066C187E96}"/>
          </ac:picMkLst>
        </pc:picChg>
      </pc:sldChg>
      <pc:sldChg chg="modSp ord modNotesTx">
        <pc:chgData name="Dave Eldridge" userId="74fcdc89-ec9a-430f-9ee4-ad543888ce67" providerId="ADAL" clId="{435EE29D-7EA1-4AFC-8EF9-84889A5EFE65}" dt="2019-09-04T15:10:40.799" v="2177" actId="20577"/>
        <pc:sldMkLst>
          <pc:docMk/>
          <pc:sldMk cId="2014450278" sldId="486"/>
        </pc:sldMkLst>
        <pc:spChg chg="mod">
          <ac:chgData name="Dave Eldridge" userId="74fcdc89-ec9a-430f-9ee4-ad543888ce67" providerId="ADAL" clId="{435EE29D-7EA1-4AFC-8EF9-84889A5EFE65}" dt="2019-08-30T08:50:21.243" v="194" actId="20577"/>
          <ac:spMkLst>
            <pc:docMk/>
            <pc:sldMk cId="2014450278" sldId="486"/>
            <ac:spMk id="2" creationId="{C28C308B-0648-4189-B362-F0962E3A802D}"/>
          </ac:spMkLst>
        </pc:spChg>
        <pc:spChg chg="mod">
          <ac:chgData name="Dave Eldridge" userId="74fcdc89-ec9a-430f-9ee4-ad543888ce67" providerId="ADAL" clId="{435EE29D-7EA1-4AFC-8EF9-84889A5EFE65}" dt="2019-09-04T15:10:40.799" v="2177" actId="20577"/>
          <ac:spMkLst>
            <pc:docMk/>
            <pc:sldMk cId="2014450278" sldId="486"/>
            <ac:spMk id="3" creationId="{DEE8A3B1-1911-4FAA-875D-6F0870A0AAFC}"/>
          </ac:spMkLst>
        </pc:spChg>
      </pc:sldChg>
      <pc:sldChg chg="addSp delSp modSp mod setBg">
        <pc:chgData name="Dave Eldridge" userId="74fcdc89-ec9a-430f-9ee4-ad543888ce67" providerId="ADAL" clId="{435EE29D-7EA1-4AFC-8EF9-84889A5EFE65}" dt="2019-09-04T15:12:15.910" v="2181" actId="1076"/>
        <pc:sldMkLst>
          <pc:docMk/>
          <pc:sldMk cId="3637098596" sldId="487"/>
        </pc:sldMkLst>
        <pc:spChg chg="mod">
          <ac:chgData name="Dave Eldridge" userId="74fcdc89-ec9a-430f-9ee4-ad543888ce67" providerId="ADAL" clId="{435EE29D-7EA1-4AFC-8EF9-84889A5EFE65}" dt="2019-09-04T15:12:15.910" v="2181" actId="1076"/>
          <ac:spMkLst>
            <pc:docMk/>
            <pc:sldMk cId="3637098596" sldId="487"/>
            <ac:spMk id="2" creationId="{5DA086EA-292A-4C2A-8116-6FAF07E1BB05}"/>
          </ac:spMkLst>
        </pc:spChg>
        <pc:spChg chg="mod">
          <ac:chgData name="Dave Eldridge" userId="74fcdc89-ec9a-430f-9ee4-ad543888ce67" providerId="ADAL" clId="{435EE29D-7EA1-4AFC-8EF9-84889A5EFE65}" dt="2019-09-04T15:12:14.096" v="2180" actId="14100"/>
          <ac:spMkLst>
            <pc:docMk/>
            <pc:sldMk cId="3637098596" sldId="487"/>
            <ac:spMk id="3" creationId="{8527A7DF-96A8-4519-8AF1-B7E9A368FD82}"/>
          </ac:spMkLst>
        </pc:spChg>
        <pc:picChg chg="add mod ord">
          <ac:chgData name="Dave Eldridge" userId="74fcdc89-ec9a-430f-9ee4-ad543888ce67" providerId="ADAL" clId="{435EE29D-7EA1-4AFC-8EF9-84889A5EFE65}" dt="2019-09-04T15:12:06.282" v="2179" actId="1076"/>
          <ac:picMkLst>
            <pc:docMk/>
            <pc:sldMk cId="3637098596" sldId="487"/>
            <ac:picMk id="4" creationId="{77588D23-CEFE-4DB6-85BB-77094184377B}"/>
          </ac:picMkLst>
        </pc:picChg>
        <pc:picChg chg="add del mod">
          <ac:chgData name="Dave Eldridge" userId="74fcdc89-ec9a-430f-9ee4-ad543888ce67" providerId="ADAL" clId="{435EE29D-7EA1-4AFC-8EF9-84889A5EFE65}" dt="2019-08-30T08:52:36.544" v="216"/>
          <ac:picMkLst>
            <pc:docMk/>
            <pc:sldMk cId="3637098596" sldId="487"/>
            <ac:picMk id="5" creationId="{9B2ED46B-79D6-4A90-BFA0-7DAF7D1F8DCB}"/>
          </ac:picMkLst>
        </pc:picChg>
      </pc:sldChg>
      <pc:sldChg chg="del">
        <pc:chgData name="Dave Eldridge" userId="74fcdc89-ec9a-430f-9ee4-ad543888ce67" providerId="ADAL" clId="{435EE29D-7EA1-4AFC-8EF9-84889A5EFE65}" dt="2019-08-30T09:13:34.237" v="450" actId="2696"/>
        <pc:sldMkLst>
          <pc:docMk/>
          <pc:sldMk cId="4039292181" sldId="488"/>
        </pc:sldMkLst>
      </pc:sldChg>
      <pc:sldChg chg="addSp modSp add">
        <pc:chgData name="Dave Eldridge" userId="74fcdc89-ec9a-430f-9ee4-ad543888ce67" providerId="ADAL" clId="{435EE29D-7EA1-4AFC-8EF9-84889A5EFE65}" dt="2019-09-04T15:10:13.917" v="2173" actId="20577"/>
        <pc:sldMkLst>
          <pc:docMk/>
          <pc:sldMk cId="3508477514" sldId="489"/>
        </pc:sldMkLst>
        <pc:spChg chg="mod">
          <ac:chgData name="Dave Eldridge" userId="74fcdc89-ec9a-430f-9ee4-ad543888ce67" providerId="ADAL" clId="{435EE29D-7EA1-4AFC-8EF9-84889A5EFE65}" dt="2019-08-30T10:36:14.842" v="638" actId="122"/>
          <ac:spMkLst>
            <pc:docMk/>
            <pc:sldMk cId="3508477514" sldId="489"/>
            <ac:spMk id="2" creationId="{9EF619FA-E7F6-4035-981B-8F08F95D0A38}"/>
          </ac:spMkLst>
        </pc:spChg>
        <pc:spChg chg="mod">
          <ac:chgData name="Dave Eldridge" userId="74fcdc89-ec9a-430f-9ee4-ad543888ce67" providerId="ADAL" clId="{435EE29D-7EA1-4AFC-8EF9-84889A5EFE65}" dt="2019-09-04T15:10:13.917" v="2173" actId="20577"/>
          <ac:spMkLst>
            <pc:docMk/>
            <pc:sldMk cId="3508477514" sldId="489"/>
            <ac:spMk id="3" creationId="{97315108-E6B9-4E69-AC8C-FE06FB031E1E}"/>
          </ac:spMkLst>
        </pc:spChg>
        <pc:picChg chg="add mod">
          <ac:chgData name="Dave Eldridge" userId="74fcdc89-ec9a-430f-9ee4-ad543888ce67" providerId="ADAL" clId="{435EE29D-7EA1-4AFC-8EF9-84889A5EFE65}" dt="2019-08-30T09:29:47.755" v="587" actId="1076"/>
          <ac:picMkLst>
            <pc:docMk/>
            <pc:sldMk cId="3508477514" sldId="489"/>
            <ac:picMk id="4" creationId="{D83BB00D-FDCC-4BB4-82A6-BD09B8A3F123}"/>
          </ac:picMkLst>
        </pc:picChg>
        <pc:picChg chg="add mod">
          <ac:chgData name="Dave Eldridge" userId="74fcdc89-ec9a-430f-9ee4-ad543888ce67" providerId="ADAL" clId="{435EE29D-7EA1-4AFC-8EF9-84889A5EFE65}" dt="2019-08-30T09:29:45.217" v="586" actId="1076"/>
          <ac:picMkLst>
            <pc:docMk/>
            <pc:sldMk cId="3508477514" sldId="489"/>
            <ac:picMk id="5" creationId="{F09534A3-0C2C-4D9B-9BFD-AF580480F0D8}"/>
          </ac:picMkLst>
        </pc:picChg>
        <pc:picChg chg="add mod">
          <ac:chgData name="Dave Eldridge" userId="74fcdc89-ec9a-430f-9ee4-ad543888ce67" providerId="ADAL" clId="{435EE29D-7EA1-4AFC-8EF9-84889A5EFE65}" dt="2019-08-30T09:29:49.882" v="588" actId="1076"/>
          <ac:picMkLst>
            <pc:docMk/>
            <pc:sldMk cId="3508477514" sldId="489"/>
            <ac:picMk id="6" creationId="{3115A43F-F507-4B91-969C-2C3EC8BC467B}"/>
          </ac:picMkLst>
        </pc:picChg>
      </pc:sldChg>
      <pc:sldChg chg="modSp add">
        <pc:chgData name="Dave Eldridge" userId="74fcdc89-ec9a-430f-9ee4-ad543888ce67" providerId="ADAL" clId="{435EE29D-7EA1-4AFC-8EF9-84889A5EFE65}" dt="2019-08-30T14:36:02.071" v="1509" actId="27636"/>
        <pc:sldMkLst>
          <pc:docMk/>
          <pc:sldMk cId="1596634552" sldId="490"/>
        </pc:sldMkLst>
        <pc:spChg chg="mod">
          <ac:chgData name="Dave Eldridge" userId="74fcdc89-ec9a-430f-9ee4-ad543888ce67" providerId="ADAL" clId="{435EE29D-7EA1-4AFC-8EF9-84889A5EFE65}" dt="2019-08-30T14:25:12.494" v="1328" actId="1076"/>
          <ac:spMkLst>
            <pc:docMk/>
            <pc:sldMk cId="1596634552" sldId="490"/>
            <ac:spMk id="2" creationId="{A5ACBDEC-105F-4B0C-B5FD-C7BAF56517B0}"/>
          </ac:spMkLst>
        </pc:spChg>
        <pc:spChg chg="mod">
          <ac:chgData name="Dave Eldridge" userId="74fcdc89-ec9a-430f-9ee4-ad543888ce67" providerId="ADAL" clId="{435EE29D-7EA1-4AFC-8EF9-84889A5EFE65}" dt="2019-08-30T14:36:02.071" v="1509" actId="27636"/>
          <ac:spMkLst>
            <pc:docMk/>
            <pc:sldMk cId="1596634552" sldId="490"/>
            <ac:spMk id="3" creationId="{67BE268B-1EE5-43CF-8817-DFF4372CB9C3}"/>
          </ac:spMkLst>
        </pc:spChg>
      </pc:sldChg>
      <pc:sldChg chg="add del">
        <pc:chgData name="Dave Eldridge" userId="74fcdc89-ec9a-430f-9ee4-ad543888ce67" providerId="ADAL" clId="{435EE29D-7EA1-4AFC-8EF9-84889A5EFE65}" dt="2019-08-30T10:41:34.088" v="670" actId="2696"/>
        <pc:sldMkLst>
          <pc:docMk/>
          <pc:sldMk cId="3098753102" sldId="491"/>
        </pc:sldMkLst>
      </pc:sldChg>
      <pc:sldChg chg="add del">
        <pc:chgData name="Dave Eldridge" userId="74fcdc89-ec9a-430f-9ee4-ad543888ce67" providerId="ADAL" clId="{435EE29D-7EA1-4AFC-8EF9-84889A5EFE65}" dt="2019-08-30T09:16:09.956" v="493" actId="2696"/>
        <pc:sldMkLst>
          <pc:docMk/>
          <pc:sldMk cId="3648824831" sldId="491"/>
        </pc:sldMkLst>
      </pc:sldChg>
      <pc:sldChg chg="add del">
        <pc:chgData name="Dave Eldridge" userId="74fcdc89-ec9a-430f-9ee4-ad543888ce67" providerId="ADAL" clId="{435EE29D-7EA1-4AFC-8EF9-84889A5EFE65}" dt="2019-08-30T10:28:39.561" v="594" actId="2696"/>
        <pc:sldMkLst>
          <pc:docMk/>
          <pc:sldMk cId="3748024247" sldId="491"/>
        </pc:sldMkLst>
      </pc:sldChg>
      <pc:sldChg chg="addSp delSp modSp add">
        <pc:chgData name="Dave Eldridge" userId="74fcdc89-ec9a-430f-9ee4-ad543888ce67" providerId="ADAL" clId="{435EE29D-7EA1-4AFC-8EF9-84889A5EFE65}" dt="2019-08-30T10:46:21.726" v="696" actId="1076"/>
        <pc:sldMkLst>
          <pc:docMk/>
          <pc:sldMk cId="4051874399" sldId="491"/>
        </pc:sldMkLst>
        <pc:spChg chg="mod">
          <ac:chgData name="Dave Eldridge" userId="74fcdc89-ec9a-430f-9ee4-ad543888ce67" providerId="ADAL" clId="{435EE29D-7EA1-4AFC-8EF9-84889A5EFE65}" dt="2019-08-30T10:42:21.501" v="693" actId="122"/>
          <ac:spMkLst>
            <pc:docMk/>
            <pc:sldMk cId="4051874399" sldId="491"/>
            <ac:spMk id="2" creationId="{7F11CFB0-3892-4B92-ABA7-EB7ED644185A}"/>
          </ac:spMkLst>
        </pc:spChg>
        <pc:spChg chg="del">
          <ac:chgData name="Dave Eldridge" userId="74fcdc89-ec9a-430f-9ee4-ad543888ce67" providerId="ADAL" clId="{435EE29D-7EA1-4AFC-8EF9-84889A5EFE65}" dt="2019-08-30T10:46:06.596" v="694"/>
          <ac:spMkLst>
            <pc:docMk/>
            <pc:sldMk cId="4051874399" sldId="491"/>
            <ac:spMk id="3" creationId="{865C8302-FB2F-4337-855A-3F214682051D}"/>
          </ac:spMkLst>
        </pc:spChg>
        <pc:picChg chg="add mod">
          <ac:chgData name="Dave Eldridge" userId="74fcdc89-ec9a-430f-9ee4-ad543888ce67" providerId="ADAL" clId="{435EE29D-7EA1-4AFC-8EF9-84889A5EFE65}" dt="2019-08-30T10:46:21.726" v="696" actId="1076"/>
          <ac:picMkLst>
            <pc:docMk/>
            <pc:sldMk cId="4051874399" sldId="491"/>
            <ac:picMk id="1026" creationId="{03370292-B3E2-40BF-B39A-96145D35EC47}"/>
          </ac:picMkLst>
        </pc:picChg>
      </pc:sldChg>
      <pc:sldChg chg="modSp add del ord">
        <pc:chgData name="Dave Eldridge" userId="74fcdc89-ec9a-430f-9ee4-ad543888ce67" providerId="ADAL" clId="{435EE29D-7EA1-4AFC-8EF9-84889A5EFE65}" dt="2019-08-30T10:32:58.448" v="596" actId="2696"/>
        <pc:sldMkLst>
          <pc:docMk/>
          <pc:sldMk cId="55686137" sldId="492"/>
        </pc:sldMkLst>
        <pc:spChg chg="mod">
          <ac:chgData name="Dave Eldridge" userId="74fcdc89-ec9a-430f-9ee4-ad543888ce67" providerId="ADAL" clId="{435EE29D-7EA1-4AFC-8EF9-84889A5EFE65}" dt="2019-08-30T09:16:53.571" v="508" actId="122"/>
          <ac:spMkLst>
            <pc:docMk/>
            <pc:sldMk cId="55686137" sldId="492"/>
            <ac:spMk id="2" creationId="{E28CF811-7564-4E60-9E67-852FAC04443A}"/>
          </ac:spMkLst>
        </pc:spChg>
      </pc:sldChg>
      <pc:sldChg chg="modSp add">
        <pc:chgData name="Dave Eldridge" userId="74fcdc89-ec9a-430f-9ee4-ad543888ce67" providerId="ADAL" clId="{435EE29D-7EA1-4AFC-8EF9-84889A5EFE65}" dt="2019-08-30T14:38:46.957" v="1528" actId="6549"/>
        <pc:sldMkLst>
          <pc:docMk/>
          <pc:sldMk cId="962647970" sldId="492"/>
        </pc:sldMkLst>
        <pc:spChg chg="mod">
          <ac:chgData name="Dave Eldridge" userId="74fcdc89-ec9a-430f-9ee4-ad543888ce67" providerId="ADAL" clId="{435EE29D-7EA1-4AFC-8EF9-84889A5EFE65}" dt="2019-08-30T14:38:46.957" v="1528" actId="6549"/>
          <ac:spMkLst>
            <pc:docMk/>
            <pc:sldMk cId="962647970" sldId="492"/>
            <ac:spMk id="2" creationId="{B97DDE5C-225C-4ED8-8AD3-A2D6D1D39168}"/>
          </ac:spMkLst>
        </pc:spChg>
        <pc:spChg chg="mod">
          <ac:chgData name="Dave Eldridge" userId="74fcdc89-ec9a-430f-9ee4-ad543888ce67" providerId="ADAL" clId="{435EE29D-7EA1-4AFC-8EF9-84889A5EFE65}" dt="2019-08-30T14:36:58.270" v="1510" actId="114"/>
          <ac:spMkLst>
            <pc:docMk/>
            <pc:sldMk cId="962647970" sldId="492"/>
            <ac:spMk id="3" creationId="{A5903E65-A7BB-4865-B6AF-0692B2CCC02D}"/>
          </ac:spMkLst>
        </pc:spChg>
      </pc:sldChg>
      <pc:sldChg chg="add del">
        <pc:chgData name="Dave Eldridge" userId="74fcdc89-ec9a-430f-9ee4-ad543888ce67" providerId="ADAL" clId="{435EE29D-7EA1-4AFC-8EF9-84889A5EFE65}" dt="2019-08-30T10:39:36.014" v="657" actId="2696"/>
        <pc:sldMkLst>
          <pc:docMk/>
          <pc:sldMk cId="998136114" sldId="493"/>
        </pc:sldMkLst>
      </pc:sldChg>
      <pc:sldChg chg="addSp modSp add mod setBg">
        <pc:chgData name="Dave Eldridge" userId="74fcdc89-ec9a-430f-9ee4-ad543888ce67" providerId="ADAL" clId="{435EE29D-7EA1-4AFC-8EF9-84889A5EFE65}" dt="2019-09-02T13:37:57.796" v="1719" actId="255"/>
        <pc:sldMkLst>
          <pc:docMk/>
          <pc:sldMk cId="1095244125" sldId="493"/>
        </pc:sldMkLst>
        <pc:spChg chg="mod">
          <ac:chgData name="Dave Eldridge" userId="74fcdc89-ec9a-430f-9ee4-ad543888ce67" providerId="ADAL" clId="{435EE29D-7EA1-4AFC-8EF9-84889A5EFE65}" dt="2019-09-02T13:37:56.981" v="1718" actId="255"/>
          <ac:spMkLst>
            <pc:docMk/>
            <pc:sldMk cId="1095244125" sldId="493"/>
            <ac:spMk id="2" creationId="{5169AA65-2C77-466C-9591-818EE89D8313}"/>
          </ac:spMkLst>
        </pc:spChg>
        <pc:spChg chg="mod">
          <ac:chgData name="Dave Eldridge" userId="74fcdc89-ec9a-430f-9ee4-ad543888ce67" providerId="ADAL" clId="{435EE29D-7EA1-4AFC-8EF9-84889A5EFE65}" dt="2019-09-02T13:37:57.796" v="1719" actId="255"/>
          <ac:spMkLst>
            <pc:docMk/>
            <pc:sldMk cId="1095244125" sldId="493"/>
            <ac:spMk id="3" creationId="{1C32D567-B47A-421D-8DC7-3F2A92833710}"/>
          </ac:spMkLst>
        </pc:spChg>
        <pc:picChg chg="add mod">
          <ac:chgData name="Dave Eldridge" userId="74fcdc89-ec9a-430f-9ee4-ad543888ce67" providerId="ADAL" clId="{435EE29D-7EA1-4AFC-8EF9-84889A5EFE65}" dt="2019-09-02T13:34:00.353" v="1708" actId="26606"/>
          <ac:picMkLst>
            <pc:docMk/>
            <pc:sldMk cId="1095244125" sldId="493"/>
            <ac:picMk id="4" creationId="{FBBCA525-3BED-4726-B836-448B2A55D5D4}"/>
          </ac:picMkLst>
        </pc:picChg>
      </pc:sldChg>
      <pc:sldChg chg="addSp delSp modSp add mod setBg">
        <pc:chgData name="Dave Eldridge" userId="74fcdc89-ec9a-430f-9ee4-ad543888ce67" providerId="ADAL" clId="{435EE29D-7EA1-4AFC-8EF9-84889A5EFE65}" dt="2019-09-02T14:09:31.823" v="1763" actId="14100"/>
        <pc:sldMkLst>
          <pc:docMk/>
          <pc:sldMk cId="3245642213" sldId="494"/>
        </pc:sldMkLst>
        <pc:spChg chg="add del">
          <ac:chgData name="Dave Eldridge" userId="74fcdc89-ec9a-430f-9ee4-ad543888ce67" providerId="ADAL" clId="{435EE29D-7EA1-4AFC-8EF9-84889A5EFE65}" dt="2019-09-02T14:07:31.180" v="1723" actId="26606"/>
          <ac:spMkLst>
            <pc:docMk/>
            <pc:sldMk cId="3245642213" sldId="494"/>
            <ac:spMk id="2" creationId="{A81998D5-79C8-4117-BC38-08F8BEB8CBA0}"/>
          </ac:spMkLst>
        </pc:spChg>
        <pc:spChg chg="del mod">
          <ac:chgData name="Dave Eldridge" userId="74fcdc89-ec9a-430f-9ee4-ad543888ce67" providerId="ADAL" clId="{435EE29D-7EA1-4AFC-8EF9-84889A5EFE65}" dt="2019-09-02T14:07:12.895" v="1720"/>
          <ac:spMkLst>
            <pc:docMk/>
            <pc:sldMk cId="3245642213" sldId="494"/>
            <ac:spMk id="3" creationId="{5DC43613-411D-4051-993A-6A3829BE158C}"/>
          </ac:spMkLst>
        </pc:spChg>
        <pc:spChg chg="add del">
          <ac:chgData name="Dave Eldridge" userId="74fcdc89-ec9a-430f-9ee4-ad543888ce67" providerId="ADAL" clId="{435EE29D-7EA1-4AFC-8EF9-84889A5EFE65}" dt="2019-09-02T14:07:31.155" v="1722" actId="26606"/>
          <ac:spMkLst>
            <pc:docMk/>
            <pc:sldMk cId="3245642213" sldId="494"/>
            <ac:spMk id="9" creationId="{32BC26D8-82FB-445E-AA49-62A77D7C1EE0}"/>
          </ac:spMkLst>
        </pc:spChg>
        <pc:spChg chg="add del">
          <ac:chgData name="Dave Eldridge" userId="74fcdc89-ec9a-430f-9ee4-ad543888ce67" providerId="ADAL" clId="{435EE29D-7EA1-4AFC-8EF9-84889A5EFE65}" dt="2019-09-02T14:07:31.155" v="1722" actId="26606"/>
          <ac:spMkLst>
            <pc:docMk/>
            <pc:sldMk cId="3245642213" sldId="494"/>
            <ac:spMk id="11" creationId="{CB44330D-EA18-4254-AA95-EB49948539B8}"/>
          </ac:spMkLst>
        </pc:spChg>
        <pc:spChg chg="add mod">
          <ac:chgData name="Dave Eldridge" userId="74fcdc89-ec9a-430f-9ee4-ad543888ce67" providerId="ADAL" clId="{435EE29D-7EA1-4AFC-8EF9-84889A5EFE65}" dt="2019-09-02T14:08:51.623" v="1761" actId="1076"/>
          <ac:spMkLst>
            <pc:docMk/>
            <pc:sldMk cId="3245642213" sldId="494"/>
            <ac:spMk id="13" creationId="{A81998D5-79C8-4117-BC38-08F8BEB8CBA0}"/>
          </ac:spMkLst>
        </pc:spChg>
        <pc:graphicFrameChg chg="add mod modGraphic">
          <ac:chgData name="Dave Eldridge" userId="74fcdc89-ec9a-430f-9ee4-ad543888ce67" providerId="ADAL" clId="{435EE29D-7EA1-4AFC-8EF9-84889A5EFE65}" dt="2019-09-02T14:09:31.823" v="1763" actId="14100"/>
          <ac:graphicFrameMkLst>
            <pc:docMk/>
            <pc:sldMk cId="3245642213" sldId="494"/>
            <ac:graphicFrameMk id="4" creationId="{D58B41F8-52C8-49B0-AE50-DCCB144453A9}"/>
          </ac:graphicFrameMkLst>
        </pc:graphicFrameChg>
      </pc:sldChg>
      <pc:sldChg chg="add del">
        <pc:chgData name="Dave Eldridge" userId="74fcdc89-ec9a-430f-9ee4-ad543888ce67" providerId="ADAL" clId="{435EE29D-7EA1-4AFC-8EF9-84889A5EFE65}" dt="2019-09-02T15:21:02.881" v="1770" actId="2696"/>
        <pc:sldMkLst>
          <pc:docMk/>
          <pc:sldMk cId="3348262289" sldId="495"/>
        </pc:sldMkLst>
      </pc:sldChg>
      <pc:sldChg chg="addSp delSp modSp add mod setBg">
        <pc:chgData name="Dave Eldridge" userId="74fcdc89-ec9a-430f-9ee4-ad543888ce67" providerId="ADAL" clId="{435EE29D-7EA1-4AFC-8EF9-84889A5EFE65}" dt="2019-09-04T15:07:16.768" v="2109" actId="14100"/>
        <pc:sldMkLst>
          <pc:docMk/>
          <pc:sldMk cId="3562276836" sldId="495"/>
        </pc:sldMkLst>
        <pc:spChg chg="mod">
          <ac:chgData name="Dave Eldridge" userId="74fcdc89-ec9a-430f-9ee4-ad543888ce67" providerId="ADAL" clId="{435EE29D-7EA1-4AFC-8EF9-84889A5EFE65}" dt="2019-09-04T14:34:58.846" v="2098" actId="26606"/>
          <ac:spMkLst>
            <pc:docMk/>
            <pc:sldMk cId="3562276836" sldId="495"/>
            <ac:spMk id="2" creationId="{BC4AFBB8-25FA-40E4-A73F-A6ACDDAA9FA0}"/>
          </ac:spMkLst>
        </pc:spChg>
        <pc:spChg chg="mod">
          <ac:chgData name="Dave Eldridge" userId="74fcdc89-ec9a-430f-9ee4-ad543888ce67" providerId="ADAL" clId="{435EE29D-7EA1-4AFC-8EF9-84889A5EFE65}" dt="2019-09-04T14:35:43.559" v="2107" actId="255"/>
          <ac:spMkLst>
            <pc:docMk/>
            <pc:sldMk cId="3562276836" sldId="495"/>
            <ac:spMk id="3" creationId="{89422179-ADF6-42D3-8313-3C3EB4C27D23}"/>
          </ac:spMkLst>
        </pc:spChg>
        <pc:picChg chg="add mod">
          <ac:chgData name="Dave Eldridge" userId="74fcdc89-ec9a-430f-9ee4-ad543888ce67" providerId="ADAL" clId="{435EE29D-7EA1-4AFC-8EF9-84889A5EFE65}" dt="2019-09-04T15:07:16.768" v="2109" actId="14100"/>
          <ac:picMkLst>
            <pc:docMk/>
            <pc:sldMk cId="3562276836" sldId="495"/>
            <ac:picMk id="4" creationId="{6AF5F2F1-DFF7-47D1-B5F1-4D665AE0A9BD}"/>
          </ac:picMkLst>
        </pc:picChg>
        <pc:cxnChg chg="add del">
          <ac:chgData name="Dave Eldridge" userId="74fcdc89-ec9a-430f-9ee4-ad543888ce67" providerId="ADAL" clId="{435EE29D-7EA1-4AFC-8EF9-84889A5EFE65}" dt="2019-09-04T14:34:58.846" v="2098" actId="26606"/>
          <ac:cxnSpMkLst>
            <pc:docMk/>
            <pc:sldMk cId="3562276836" sldId="495"/>
            <ac:cxnSpMk id="9" creationId="{E4A809D5-3600-46D4-A466-67F2349A54FB}"/>
          </ac:cxnSpMkLst>
        </pc:cxnChg>
      </pc:sldChg>
      <pc:sldChg chg="add del">
        <pc:chgData name="Dave Eldridge" userId="74fcdc89-ec9a-430f-9ee4-ad543888ce67" providerId="ADAL" clId="{435EE29D-7EA1-4AFC-8EF9-84889A5EFE65}" dt="2019-09-02T14:54:08.540" v="1767" actId="2696"/>
        <pc:sldMkLst>
          <pc:docMk/>
          <pc:sldMk cId="3664444714" sldId="495"/>
        </pc:sldMkLst>
      </pc:sldChg>
    </pc:docChg>
  </pc:docChgLst>
  <pc:docChgLst>
    <pc:chgData name="Dave Eldridge" userId="74fcdc89-ec9a-430f-9ee4-ad543888ce67" providerId="ADAL" clId="{CF90193F-77BF-4F70-888F-2B417FD9CA36}"/>
    <pc:docChg chg="undo redo custSel addSld delSld modSld sldOrd">
      <pc:chgData name="Dave Eldridge" userId="74fcdc89-ec9a-430f-9ee4-ad543888ce67" providerId="ADAL" clId="{CF90193F-77BF-4F70-888F-2B417FD9CA36}" dt="2019-08-29T16:45:47.846" v="980"/>
      <pc:docMkLst>
        <pc:docMk/>
      </pc:docMkLst>
      <pc:sldChg chg="modSp del">
        <pc:chgData name="Dave Eldridge" userId="74fcdc89-ec9a-430f-9ee4-ad543888ce67" providerId="ADAL" clId="{CF90193F-77BF-4F70-888F-2B417FD9CA36}" dt="2019-08-29T15:10:55.364" v="306" actId="2696"/>
        <pc:sldMkLst>
          <pc:docMk/>
          <pc:sldMk cId="1629803561" sldId="266"/>
        </pc:sldMkLst>
        <pc:spChg chg="mod">
          <ac:chgData name="Dave Eldridge" userId="74fcdc89-ec9a-430f-9ee4-ad543888ce67" providerId="ADAL" clId="{CF90193F-77BF-4F70-888F-2B417FD9CA36}" dt="2019-08-29T15:03:30.733" v="20" actId="20577"/>
          <ac:spMkLst>
            <pc:docMk/>
            <pc:sldMk cId="1629803561" sldId="266"/>
            <ac:spMk id="2" creationId="{BE63485E-B664-497C-94F0-B415BFFE7620}"/>
          </ac:spMkLst>
        </pc:spChg>
        <pc:spChg chg="mod">
          <ac:chgData name="Dave Eldridge" userId="74fcdc89-ec9a-430f-9ee4-ad543888ce67" providerId="ADAL" clId="{CF90193F-77BF-4F70-888F-2B417FD9CA36}" dt="2019-08-29T15:04:37.862" v="151" actId="20577"/>
          <ac:spMkLst>
            <pc:docMk/>
            <pc:sldMk cId="1629803561" sldId="266"/>
            <ac:spMk id="3" creationId="{C12FA6B0-5991-400E-AAE9-57D6B2962BF5}"/>
          </ac:spMkLst>
        </pc:spChg>
      </pc:sldChg>
      <pc:sldChg chg="addSp delSp modSp ord">
        <pc:chgData name="Dave Eldridge" userId="74fcdc89-ec9a-430f-9ee4-ad543888ce67" providerId="ADAL" clId="{CF90193F-77BF-4F70-888F-2B417FD9CA36}" dt="2019-08-29T16:16:16.526" v="935" actId="14100"/>
        <pc:sldMkLst>
          <pc:docMk/>
          <pc:sldMk cId="1010301718" sldId="313"/>
        </pc:sldMkLst>
        <pc:spChg chg="add del mod">
          <ac:chgData name="Dave Eldridge" userId="74fcdc89-ec9a-430f-9ee4-ad543888ce67" providerId="ADAL" clId="{CF90193F-77BF-4F70-888F-2B417FD9CA36}" dt="2019-08-29T16:15:55.589" v="933"/>
          <ac:spMkLst>
            <pc:docMk/>
            <pc:sldMk cId="1010301718" sldId="313"/>
            <ac:spMk id="2" creationId="{9368C8CD-9F27-4FE6-B48A-7B0D284371A0}"/>
          </ac:spMkLst>
        </pc:spChg>
        <pc:spChg chg="mod">
          <ac:chgData name="Dave Eldridge" userId="74fcdc89-ec9a-430f-9ee4-ad543888ce67" providerId="ADAL" clId="{CF90193F-77BF-4F70-888F-2B417FD9CA36}" dt="2019-08-29T16:14:59.022" v="925" actId="20577"/>
          <ac:spMkLst>
            <pc:docMk/>
            <pc:sldMk cId="1010301718" sldId="313"/>
            <ac:spMk id="9" creationId="{5D08692A-BF92-4BA8-A040-8FB610CAAB93}"/>
          </ac:spMkLst>
        </pc:spChg>
        <pc:spChg chg="mod">
          <ac:chgData name="Dave Eldridge" userId="74fcdc89-ec9a-430f-9ee4-ad543888ce67" providerId="ADAL" clId="{CF90193F-77BF-4F70-888F-2B417FD9CA36}" dt="2019-08-29T16:15:54.554" v="932" actId="6549"/>
          <ac:spMkLst>
            <pc:docMk/>
            <pc:sldMk cId="1010301718" sldId="313"/>
            <ac:spMk id="14" creationId="{E4EF01E0-7E2B-47B4-99AF-12DBDE405D38}"/>
          </ac:spMkLst>
        </pc:spChg>
        <pc:spChg chg="mod">
          <ac:chgData name="Dave Eldridge" userId="74fcdc89-ec9a-430f-9ee4-ad543888ce67" providerId="ADAL" clId="{CF90193F-77BF-4F70-888F-2B417FD9CA36}" dt="2019-08-29T16:10:06.863" v="885" actId="207"/>
          <ac:spMkLst>
            <pc:docMk/>
            <pc:sldMk cId="1010301718" sldId="313"/>
            <ac:spMk id="16" creationId="{CB4F40D8-C38F-46A5-9E6A-15B337A8DACB}"/>
          </ac:spMkLst>
        </pc:spChg>
        <pc:picChg chg="mod">
          <ac:chgData name="Dave Eldridge" userId="74fcdc89-ec9a-430f-9ee4-ad543888ce67" providerId="ADAL" clId="{CF90193F-77BF-4F70-888F-2B417FD9CA36}" dt="2019-08-29T16:16:16.526" v="935" actId="14100"/>
          <ac:picMkLst>
            <pc:docMk/>
            <pc:sldMk cId="1010301718" sldId="313"/>
            <ac:picMk id="18" creationId="{CB9A8A59-3597-49C4-BBF8-44D28AE7D67E}"/>
          </ac:picMkLst>
        </pc:picChg>
        <pc:cxnChg chg="del">
          <ac:chgData name="Dave Eldridge" userId="74fcdc89-ec9a-430f-9ee4-ad543888ce67" providerId="ADAL" clId="{CF90193F-77BF-4F70-888F-2B417FD9CA36}" dt="2019-08-29T15:10:42.214" v="305" actId="478"/>
          <ac:cxnSpMkLst>
            <pc:docMk/>
            <pc:sldMk cId="1010301718" sldId="313"/>
            <ac:cxnSpMk id="17" creationId="{9B3A355E-ED7E-4284-9B83-74B2313EB6A2}"/>
          </ac:cxnSpMkLst>
        </pc:cxnChg>
      </pc:sldChg>
      <pc:sldChg chg="del ord">
        <pc:chgData name="Dave Eldridge" userId="74fcdc89-ec9a-430f-9ee4-ad543888ce67" providerId="ADAL" clId="{CF90193F-77BF-4F70-888F-2B417FD9CA36}" dt="2019-08-29T16:16:51.647" v="936" actId="2696"/>
        <pc:sldMkLst>
          <pc:docMk/>
          <pc:sldMk cId="936054697" sldId="314"/>
        </pc:sldMkLst>
      </pc:sldChg>
      <pc:sldChg chg="delSp modSp">
        <pc:chgData name="Dave Eldridge" userId="74fcdc89-ec9a-430f-9ee4-ad543888ce67" providerId="ADAL" clId="{CF90193F-77BF-4F70-888F-2B417FD9CA36}" dt="2019-08-29T16:10:40.264" v="887" actId="1076"/>
        <pc:sldMkLst>
          <pc:docMk/>
          <pc:sldMk cId="3767792934" sldId="319"/>
        </pc:sldMkLst>
        <pc:spChg chg="mod">
          <ac:chgData name="Dave Eldridge" userId="74fcdc89-ec9a-430f-9ee4-ad543888ce67" providerId="ADAL" clId="{CF90193F-77BF-4F70-888F-2B417FD9CA36}" dt="2019-08-29T15:08:51.697" v="290" actId="14100"/>
          <ac:spMkLst>
            <pc:docMk/>
            <pc:sldMk cId="3767792934" sldId="319"/>
            <ac:spMk id="21" creationId="{AB543AAC-1932-4CA0-AB08-DA717A9ADAC7}"/>
          </ac:spMkLst>
        </pc:spChg>
        <pc:spChg chg="mod">
          <ac:chgData name="Dave Eldridge" userId="74fcdc89-ec9a-430f-9ee4-ad543888ce67" providerId="ADAL" clId="{CF90193F-77BF-4F70-888F-2B417FD9CA36}" dt="2019-08-29T15:09:24.658" v="294" actId="14100"/>
          <ac:spMkLst>
            <pc:docMk/>
            <pc:sldMk cId="3767792934" sldId="319"/>
            <ac:spMk id="23" creationId="{74C82F9F-1942-4993-9AC2-F09D8D47BC72}"/>
          </ac:spMkLst>
        </pc:spChg>
        <pc:picChg chg="mod">
          <ac:chgData name="Dave Eldridge" userId="74fcdc89-ec9a-430f-9ee4-ad543888ce67" providerId="ADAL" clId="{CF90193F-77BF-4F70-888F-2B417FD9CA36}" dt="2019-08-29T16:10:40.264" v="887" actId="1076"/>
          <ac:picMkLst>
            <pc:docMk/>
            <pc:sldMk cId="3767792934" sldId="319"/>
            <ac:picMk id="3" creationId="{85D52884-AC5C-4FC1-98A7-D1099E1F8083}"/>
          </ac:picMkLst>
        </pc:picChg>
        <pc:cxnChg chg="del">
          <ac:chgData name="Dave Eldridge" userId="74fcdc89-ec9a-430f-9ee4-ad543888ce67" providerId="ADAL" clId="{CF90193F-77BF-4F70-888F-2B417FD9CA36}" dt="2019-08-29T15:09:35.957" v="295" actId="478"/>
          <ac:cxnSpMkLst>
            <pc:docMk/>
            <pc:sldMk cId="3767792934" sldId="319"/>
            <ac:cxnSpMk id="24" creationId="{AFCC396D-9A3A-46B9-BE01-06250B29BAD6}"/>
          </ac:cxnSpMkLst>
        </pc:cxnChg>
      </pc:sldChg>
      <pc:sldChg chg="del">
        <pc:chgData name="Dave Eldridge" userId="74fcdc89-ec9a-430f-9ee4-ad543888ce67" providerId="ADAL" clId="{CF90193F-77BF-4F70-888F-2B417FD9CA36}" dt="2019-08-29T15:08:31.624" v="286" actId="2696"/>
        <pc:sldMkLst>
          <pc:docMk/>
          <pc:sldMk cId="1540700201" sldId="330"/>
        </pc:sldMkLst>
      </pc:sldChg>
      <pc:sldChg chg="modSp">
        <pc:chgData name="Dave Eldridge" userId="74fcdc89-ec9a-430f-9ee4-ad543888ce67" providerId="ADAL" clId="{CF90193F-77BF-4F70-888F-2B417FD9CA36}" dt="2019-08-29T16:42:47.391" v="972" actId="20577"/>
        <pc:sldMkLst>
          <pc:docMk/>
          <pc:sldMk cId="2225898063" sldId="480"/>
        </pc:sldMkLst>
        <pc:spChg chg="mod">
          <ac:chgData name="Dave Eldridge" userId="74fcdc89-ec9a-430f-9ee4-ad543888ce67" providerId="ADAL" clId="{CF90193F-77BF-4F70-888F-2B417FD9CA36}" dt="2019-08-29T16:42:47.391" v="972" actId="20577"/>
          <ac:spMkLst>
            <pc:docMk/>
            <pc:sldMk cId="2225898063" sldId="480"/>
            <ac:spMk id="2" creationId="{00000000-0000-0000-0000-000000000000}"/>
          </ac:spMkLst>
        </pc:spChg>
        <pc:spChg chg="mod">
          <ac:chgData name="Dave Eldridge" userId="74fcdc89-ec9a-430f-9ee4-ad543888ce67" providerId="ADAL" clId="{CF90193F-77BF-4F70-888F-2B417FD9CA36}" dt="2019-08-29T16:42:24.228" v="939"/>
          <ac:spMkLst>
            <pc:docMk/>
            <pc:sldMk cId="2225898063" sldId="480"/>
            <ac:spMk id="3" creationId="{00000000-0000-0000-0000-000000000000}"/>
          </ac:spMkLst>
        </pc:spChg>
      </pc:sldChg>
      <pc:sldChg chg="modSp add">
        <pc:chgData name="Dave Eldridge" userId="74fcdc89-ec9a-430f-9ee4-ad543888ce67" providerId="ADAL" clId="{CF90193F-77BF-4F70-888F-2B417FD9CA36}" dt="2019-08-29T15:11:32.187" v="310" actId="14100"/>
        <pc:sldMkLst>
          <pc:docMk/>
          <pc:sldMk cId="2152885366" sldId="482"/>
        </pc:sldMkLst>
        <pc:spChg chg="mod">
          <ac:chgData name="Dave Eldridge" userId="74fcdc89-ec9a-430f-9ee4-ad543888ce67" providerId="ADAL" clId="{CF90193F-77BF-4F70-888F-2B417FD9CA36}" dt="2019-08-29T15:11:32.187" v="310" actId="14100"/>
          <ac:spMkLst>
            <pc:docMk/>
            <pc:sldMk cId="2152885366" sldId="482"/>
            <ac:spMk id="2" creationId="{FF6303EF-A154-4979-B4A3-472013F7DBE7}"/>
          </ac:spMkLst>
        </pc:spChg>
      </pc:sldChg>
      <pc:sldChg chg="add del">
        <pc:chgData name="Dave Eldridge" userId="74fcdc89-ec9a-430f-9ee4-ad543888ce67" providerId="ADAL" clId="{CF90193F-77BF-4F70-888F-2B417FD9CA36}" dt="2019-08-29T15:12:52.893" v="312"/>
        <pc:sldMkLst>
          <pc:docMk/>
          <pc:sldMk cId="1320558525" sldId="483"/>
        </pc:sldMkLst>
      </pc:sldChg>
      <pc:sldChg chg="addSp delSp modSp add del">
        <pc:chgData name="Dave Eldridge" userId="74fcdc89-ec9a-430f-9ee4-ad543888ce67" providerId="ADAL" clId="{CF90193F-77BF-4F70-888F-2B417FD9CA36}" dt="2019-08-29T16:11:57.092" v="890" actId="2696"/>
        <pc:sldMkLst>
          <pc:docMk/>
          <pc:sldMk cId="2141225886" sldId="483"/>
        </pc:sldMkLst>
        <pc:spChg chg="mod">
          <ac:chgData name="Dave Eldridge" userId="74fcdc89-ec9a-430f-9ee4-ad543888ce67" providerId="ADAL" clId="{CF90193F-77BF-4F70-888F-2B417FD9CA36}" dt="2019-08-29T15:13:13.003" v="327" actId="20577"/>
          <ac:spMkLst>
            <pc:docMk/>
            <pc:sldMk cId="2141225886" sldId="483"/>
            <ac:spMk id="2" creationId="{FB3FB08B-F39E-4EC8-B385-A91C91276FAC}"/>
          </ac:spMkLst>
        </pc:spChg>
        <pc:spChg chg="add del mod">
          <ac:chgData name="Dave Eldridge" userId="74fcdc89-ec9a-430f-9ee4-ad543888ce67" providerId="ADAL" clId="{CF90193F-77BF-4F70-888F-2B417FD9CA36}" dt="2019-08-29T15:51:26.097" v="651"/>
          <ac:spMkLst>
            <pc:docMk/>
            <pc:sldMk cId="2141225886" sldId="483"/>
            <ac:spMk id="3" creationId="{79907012-CB75-48C7-9FB5-670E8931EB4F}"/>
          </ac:spMkLst>
        </pc:spChg>
        <pc:spChg chg="add">
          <ac:chgData name="Dave Eldridge" userId="74fcdc89-ec9a-430f-9ee4-ad543888ce67" providerId="ADAL" clId="{CF90193F-77BF-4F70-888F-2B417FD9CA36}" dt="2019-08-29T15:32:02.776" v="445"/>
          <ac:spMkLst>
            <pc:docMk/>
            <pc:sldMk cId="2141225886" sldId="483"/>
            <ac:spMk id="4" creationId="{CC44A397-1FE6-486C-AD3E-50F918656CF0}"/>
          </ac:spMkLst>
        </pc:spChg>
        <pc:spChg chg="add">
          <ac:chgData name="Dave Eldridge" userId="74fcdc89-ec9a-430f-9ee4-ad543888ce67" providerId="ADAL" clId="{CF90193F-77BF-4F70-888F-2B417FD9CA36}" dt="2019-08-29T15:32:32.625" v="446"/>
          <ac:spMkLst>
            <pc:docMk/>
            <pc:sldMk cId="2141225886" sldId="483"/>
            <ac:spMk id="5" creationId="{A6BDCE12-0F1B-4F91-AC16-400DF3053A3B}"/>
          </ac:spMkLst>
        </pc:spChg>
        <pc:spChg chg="add del mod">
          <ac:chgData name="Dave Eldridge" userId="74fcdc89-ec9a-430f-9ee4-ad543888ce67" providerId="ADAL" clId="{CF90193F-77BF-4F70-888F-2B417FD9CA36}" dt="2019-08-29T15:46:18.534" v="510"/>
          <ac:spMkLst>
            <pc:docMk/>
            <pc:sldMk cId="2141225886" sldId="483"/>
            <ac:spMk id="6" creationId="{CB456D0A-25B1-4C0B-8F83-EC77964387EB}"/>
          </ac:spMkLst>
        </pc:spChg>
        <pc:picChg chg="add del mod">
          <ac:chgData name="Dave Eldridge" userId="74fcdc89-ec9a-430f-9ee4-ad543888ce67" providerId="ADAL" clId="{CF90193F-77BF-4F70-888F-2B417FD9CA36}" dt="2019-08-29T15:46:56.633" v="522"/>
          <ac:picMkLst>
            <pc:docMk/>
            <pc:sldMk cId="2141225886" sldId="483"/>
            <ac:picMk id="7" creationId="{2C4B7BEE-9F40-48A4-BCED-5538A2E7025A}"/>
          </ac:picMkLst>
        </pc:picChg>
        <pc:picChg chg="add del mod">
          <ac:chgData name="Dave Eldridge" userId="74fcdc89-ec9a-430f-9ee4-ad543888ce67" providerId="ADAL" clId="{CF90193F-77BF-4F70-888F-2B417FD9CA36}" dt="2019-08-29T15:47:14.541" v="527"/>
          <ac:picMkLst>
            <pc:docMk/>
            <pc:sldMk cId="2141225886" sldId="483"/>
            <ac:picMk id="8" creationId="{DDEBBBB2-F5D1-4060-BC5D-F94342653832}"/>
          </ac:picMkLst>
        </pc:picChg>
        <pc:picChg chg="add del mod">
          <ac:chgData name="Dave Eldridge" userId="74fcdc89-ec9a-430f-9ee4-ad543888ce67" providerId="ADAL" clId="{CF90193F-77BF-4F70-888F-2B417FD9CA36}" dt="2019-08-29T15:56:47.015" v="779"/>
          <ac:picMkLst>
            <pc:docMk/>
            <pc:sldMk cId="2141225886" sldId="483"/>
            <ac:picMk id="9" creationId="{017C5729-8C7D-49A1-95CF-0060F974BEB0}"/>
          </ac:picMkLst>
        </pc:picChg>
        <pc:picChg chg="add del mod">
          <ac:chgData name="Dave Eldridge" userId="74fcdc89-ec9a-430f-9ee4-ad543888ce67" providerId="ADAL" clId="{CF90193F-77BF-4F70-888F-2B417FD9CA36}" dt="2019-08-29T15:46:33.265" v="517"/>
          <ac:picMkLst>
            <pc:docMk/>
            <pc:sldMk cId="2141225886" sldId="483"/>
            <ac:picMk id="1026" creationId="{CE685B06-82FF-40FB-8902-96CFE186495E}"/>
          </ac:picMkLst>
        </pc:picChg>
      </pc:sldChg>
      <pc:sldChg chg="addSp modSp add ord">
        <pc:chgData name="Dave Eldridge" userId="74fcdc89-ec9a-430f-9ee4-ad543888ce67" providerId="ADAL" clId="{CF90193F-77BF-4F70-888F-2B417FD9CA36}" dt="2019-08-29T16:11:15.952" v="889" actId="1076"/>
        <pc:sldMkLst>
          <pc:docMk/>
          <pc:sldMk cId="347850089" sldId="484"/>
        </pc:sldMkLst>
        <pc:spChg chg="mod">
          <ac:chgData name="Dave Eldridge" userId="74fcdc89-ec9a-430f-9ee4-ad543888ce67" providerId="ADAL" clId="{CF90193F-77BF-4F70-888F-2B417FD9CA36}" dt="2019-08-29T15:59:37.312" v="802" actId="20577"/>
          <ac:spMkLst>
            <pc:docMk/>
            <pc:sldMk cId="347850089" sldId="484"/>
            <ac:spMk id="2" creationId="{4E3E6232-14A9-40AA-BC89-8AEEC7945F95}"/>
          </ac:spMkLst>
        </pc:spChg>
        <pc:spChg chg="mod">
          <ac:chgData name="Dave Eldridge" userId="74fcdc89-ec9a-430f-9ee4-ad543888ce67" providerId="ADAL" clId="{CF90193F-77BF-4F70-888F-2B417FD9CA36}" dt="2019-08-29T15:58:11.506" v="791" actId="5793"/>
          <ac:spMkLst>
            <pc:docMk/>
            <pc:sldMk cId="347850089" sldId="484"/>
            <ac:spMk id="3" creationId="{1B79E9CC-4D43-4C32-A25D-7879140B8398}"/>
          </ac:spMkLst>
        </pc:spChg>
        <pc:picChg chg="add mod">
          <ac:chgData name="Dave Eldridge" userId="74fcdc89-ec9a-430f-9ee4-ad543888ce67" providerId="ADAL" clId="{CF90193F-77BF-4F70-888F-2B417FD9CA36}" dt="2019-08-29T16:11:15.952" v="889" actId="1076"/>
          <ac:picMkLst>
            <pc:docMk/>
            <pc:sldMk cId="347850089" sldId="484"/>
            <ac:picMk id="4" creationId="{BDFDDFA6-D5FC-4522-839B-B6851E8F53BE}"/>
          </ac:picMkLst>
        </pc:picChg>
      </pc:sldChg>
      <pc:sldChg chg="addSp delSp modSp add ord">
        <pc:chgData name="Dave Eldridge" userId="74fcdc89-ec9a-430f-9ee4-ad543888ce67" providerId="ADAL" clId="{CF90193F-77BF-4F70-888F-2B417FD9CA36}" dt="2019-08-29T16:09:14.159" v="883" actId="1076"/>
        <pc:sldMkLst>
          <pc:docMk/>
          <pc:sldMk cId="4060438696" sldId="485"/>
        </pc:sldMkLst>
        <pc:spChg chg="mod">
          <ac:chgData name="Dave Eldridge" userId="74fcdc89-ec9a-430f-9ee4-ad543888ce67" providerId="ADAL" clId="{CF90193F-77BF-4F70-888F-2B417FD9CA36}" dt="2019-08-29T16:09:12.705" v="882" actId="14100"/>
          <ac:spMkLst>
            <pc:docMk/>
            <pc:sldMk cId="4060438696" sldId="485"/>
            <ac:spMk id="2" creationId="{1BD5ABCE-80D3-4E01-9E61-3C579D074DCA}"/>
          </ac:spMkLst>
        </pc:spChg>
        <pc:spChg chg="mod">
          <ac:chgData name="Dave Eldridge" userId="74fcdc89-ec9a-430f-9ee4-ad543888ce67" providerId="ADAL" clId="{CF90193F-77BF-4F70-888F-2B417FD9CA36}" dt="2019-08-29T16:09:14.159" v="883" actId="1076"/>
          <ac:spMkLst>
            <pc:docMk/>
            <pc:sldMk cId="4060438696" sldId="485"/>
            <ac:spMk id="3" creationId="{8E517E95-9E73-4044-AED3-8E0065B6490D}"/>
          </ac:spMkLst>
        </pc:spChg>
        <pc:picChg chg="add mod">
          <ac:chgData name="Dave Eldridge" userId="74fcdc89-ec9a-430f-9ee4-ad543888ce67" providerId="ADAL" clId="{CF90193F-77BF-4F70-888F-2B417FD9CA36}" dt="2019-08-29T16:07:56.689" v="867" actId="1076"/>
          <ac:picMkLst>
            <pc:docMk/>
            <pc:sldMk cId="4060438696" sldId="485"/>
            <ac:picMk id="4" creationId="{27A775FD-7E21-4A56-99EB-55B34212237A}"/>
          </ac:picMkLst>
        </pc:picChg>
        <pc:picChg chg="add mod">
          <ac:chgData name="Dave Eldridge" userId="74fcdc89-ec9a-430f-9ee4-ad543888ce67" providerId="ADAL" clId="{CF90193F-77BF-4F70-888F-2B417FD9CA36}" dt="2019-08-29T16:07:58.786" v="868" actId="1076"/>
          <ac:picMkLst>
            <pc:docMk/>
            <pc:sldMk cId="4060438696" sldId="485"/>
            <ac:picMk id="2050" creationId="{E3217A58-F02A-473F-85D4-5D066C187E96}"/>
          </ac:picMkLst>
        </pc:picChg>
        <pc:picChg chg="add del mod">
          <ac:chgData name="Dave Eldridge" userId="74fcdc89-ec9a-430f-9ee4-ad543888ce67" providerId="ADAL" clId="{CF90193F-77BF-4F70-888F-2B417FD9CA36}" dt="2019-08-29T16:05:51.919" v="837"/>
          <ac:picMkLst>
            <pc:docMk/>
            <pc:sldMk cId="4060438696" sldId="485"/>
            <ac:picMk id="2052" creationId="{B3E293E2-E007-447A-B7BB-6E9AB928FF18}"/>
          </ac:picMkLst>
        </pc:picChg>
      </pc:sldChg>
      <pc:sldChg chg="addSp delSp modSp add del">
        <pc:chgData name="Dave Eldridge" userId="74fcdc89-ec9a-430f-9ee4-ad543888ce67" providerId="ADAL" clId="{CF90193F-77BF-4F70-888F-2B417FD9CA36}" dt="2019-08-29T15:33:19.899" v="453"/>
        <pc:sldMkLst>
          <pc:docMk/>
          <pc:sldMk cId="4171148750" sldId="485"/>
        </pc:sldMkLst>
        <pc:spChg chg="add del mod">
          <ac:chgData name="Dave Eldridge" userId="74fcdc89-ec9a-430f-9ee4-ad543888ce67" providerId="ADAL" clId="{CF90193F-77BF-4F70-888F-2B417FD9CA36}" dt="2019-08-29T15:33:19.027" v="452"/>
          <ac:spMkLst>
            <pc:docMk/>
            <pc:sldMk cId="4171148750" sldId="485"/>
            <ac:spMk id="4" creationId="{E2CB1489-9524-45A5-B88D-E3E42ADD8560}"/>
          </ac:spMkLst>
        </pc:spChg>
      </pc:sldChg>
      <pc:sldChg chg="modSp add">
        <pc:chgData name="Dave Eldridge" userId="74fcdc89-ec9a-430f-9ee4-ad543888ce67" providerId="ADAL" clId="{CF90193F-77BF-4F70-888F-2B417FD9CA36}" dt="2019-08-29T16:13:29.033" v="921" actId="122"/>
        <pc:sldMkLst>
          <pc:docMk/>
          <pc:sldMk cId="2014450278" sldId="486"/>
        </pc:sldMkLst>
        <pc:spChg chg="mod">
          <ac:chgData name="Dave Eldridge" userId="74fcdc89-ec9a-430f-9ee4-ad543888ce67" providerId="ADAL" clId="{CF90193F-77BF-4F70-888F-2B417FD9CA36}" dt="2019-08-29T16:13:29.033" v="921" actId="122"/>
          <ac:spMkLst>
            <pc:docMk/>
            <pc:sldMk cId="2014450278" sldId="486"/>
            <ac:spMk id="2" creationId="{C28C308B-0648-4189-B362-F0962E3A802D}"/>
          </ac:spMkLst>
        </pc:spChg>
        <pc:spChg chg="mod">
          <ac:chgData name="Dave Eldridge" userId="74fcdc89-ec9a-430f-9ee4-ad543888ce67" providerId="ADAL" clId="{CF90193F-77BF-4F70-888F-2B417FD9CA36}" dt="2019-08-29T16:13:15.440" v="920" actId="27636"/>
          <ac:spMkLst>
            <pc:docMk/>
            <pc:sldMk cId="2014450278" sldId="486"/>
            <ac:spMk id="3" creationId="{DEE8A3B1-1911-4FAA-875D-6F0870A0AAFC}"/>
          </ac:spMkLst>
        </pc:spChg>
      </pc:sldChg>
      <pc:sldChg chg="add">
        <pc:chgData name="Dave Eldridge" userId="74fcdc89-ec9a-430f-9ee4-ad543888ce67" providerId="ADAL" clId="{CF90193F-77BF-4F70-888F-2B417FD9CA36}" dt="2019-08-29T16:45:03.357" v="973"/>
        <pc:sldMkLst>
          <pc:docMk/>
          <pc:sldMk cId="3637098596" sldId="487"/>
        </pc:sldMkLst>
      </pc:sldChg>
      <pc:sldChg chg="addSp delSp add">
        <pc:chgData name="Dave Eldridge" userId="74fcdc89-ec9a-430f-9ee4-ad543888ce67" providerId="ADAL" clId="{CF90193F-77BF-4F70-888F-2B417FD9CA36}" dt="2019-08-29T16:45:47.846" v="980"/>
        <pc:sldMkLst>
          <pc:docMk/>
          <pc:sldMk cId="4039292181" sldId="488"/>
        </pc:sldMkLst>
        <pc:spChg chg="add del">
          <ac:chgData name="Dave Eldridge" userId="74fcdc89-ec9a-430f-9ee4-ad543888ce67" providerId="ADAL" clId="{CF90193F-77BF-4F70-888F-2B417FD9CA36}" dt="2019-08-29T16:45:29.757" v="976"/>
          <ac:spMkLst>
            <pc:docMk/>
            <pc:sldMk cId="4039292181" sldId="488"/>
            <ac:spMk id="2" creationId="{F3A28ECD-42B0-43E2-9F46-805E6770E609}"/>
          </ac:spMkLst>
        </pc:spChg>
        <pc:spChg chg="add del">
          <ac:chgData name="Dave Eldridge" userId="74fcdc89-ec9a-430f-9ee4-ad543888ce67" providerId="ADAL" clId="{CF90193F-77BF-4F70-888F-2B417FD9CA36}" dt="2019-08-29T16:45:40.048" v="978"/>
          <ac:spMkLst>
            <pc:docMk/>
            <pc:sldMk cId="4039292181" sldId="488"/>
            <ac:spMk id="3" creationId="{CB11DB5F-F0D1-4E3A-934A-3EB04A40E710}"/>
          </ac:spMkLst>
        </pc:spChg>
        <pc:spChg chg="add del">
          <ac:chgData name="Dave Eldridge" userId="74fcdc89-ec9a-430f-9ee4-ad543888ce67" providerId="ADAL" clId="{CF90193F-77BF-4F70-888F-2B417FD9CA36}" dt="2019-08-29T16:45:47.846" v="980"/>
          <ac:spMkLst>
            <pc:docMk/>
            <pc:sldMk cId="4039292181" sldId="488"/>
            <ac:spMk id="4" creationId="{6C84C37C-2C65-4A0F-9084-AA180929E2D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146E749-CCF9-4107-A06B-44592F9D3234}" type="doc">
      <dgm:prSet loTypeId="urn:microsoft.com/office/officeart/2005/8/layout/hProcess9" loCatId="process" qsTypeId="urn:microsoft.com/office/officeart/2005/8/quickstyle/simple4" qsCatId="simple" csTypeId="urn:microsoft.com/office/officeart/2005/8/colors/colorful1" csCatId="colorful" phldr="1"/>
      <dgm:spPr/>
      <dgm:t>
        <a:bodyPr/>
        <a:lstStyle/>
        <a:p>
          <a:endParaRPr lang="en-GB"/>
        </a:p>
      </dgm:t>
    </dgm:pt>
    <dgm:pt modelId="{5CACAFF6-2234-4C96-B53A-22EBEF0F84E7}">
      <dgm:prSet phldrT="[Text]"/>
      <dgm:spPr/>
      <dgm:t>
        <a:bodyPr/>
        <a:lstStyle/>
        <a:p>
          <a:r>
            <a:rPr lang="en-GB" dirty="0">
              <a:latin typeface="+mn-lt"/>
            </a:rPr>
            <a:t>Person contacts Home Mods Team</a:t>
          </a:r>
        </a:p>
      </dgm:t>
    </dgm:pt>
    <dgm:pt modelId="{E579BA11-3C5F-48FF-A1E3-987670AFA5C4}" type="parTrans" cxnId="{E95D0E6F-6083-4218-87C1-7F295E69EFAD}">
      <dgm:prSet/>
      <dgm:spPr/>
      <dgm:t>
        <a:bodyPr/>
        <a:lstStyle/>
        <a:p>
          <a:endParaRPr lang="en-GB">
            <a:latin typeface="Arial MT" panose="020B0604020202020204" pitchFamily="34" charset="0"/>
          </a:endParaRPr>
        </a:p>
      </dgm:t>
    </dgm:pt>
    <dgm:pt modelId="{AA524668-42DC-41C5-9F5D-BA98FE0972CD}" type="sibTrans" cxnId="{E95D0E6F-6083-4218-87C1-7F295E69EFAD}">
      <dgm:prSet/>
      <dgm:spPr/>
      <dgm:t>
        <a:bodyPr/>
        <a:lstStyle/>
        <a:p>
          <a:endParaRPr lang="en-GB">
            <a:latin typeface="Arial MT" panose="020B0604020202020204" pitchFamily="34" charset="0"/>
          </a:endParaRPr>
        </a:p>
      </dgm:t>
    </dgm:pt>
    <dgm:pt modelId="{1803750B-26E8-4B99-8F91-DD98B693A9EF}">
      <dgm:prSet phldrT="[Text]"/>
      <dgm:spPr/>
      <dgm:t>
        <a:bodyPr/>
        <a:lstStyle/>
        <a:p>
          <a:r>
            <a:rPr lang="en-GB" dirty="0">
              <a:latin typeface="+mn-lt"/>
            </a:rPr>
            <a:t>Triage and Assessment</a:t>
          </a:r>
        </a:p>
      </dgm:t>
    </dgm:pt>
    <dgm:pt modelId="{7ECDF3C9-7EFC-41E9-80D7-E44D5814F277}" type="parTrans" cxnId="{F174AB83-5D41-412D-AEB0-AB6C3233C261}">
      <dgm:prSet/>
      <dgm:spPr/>
      <dgm:t>
        <a:bodyPr/>
        <a:lstStyle/>
        <a:p>
          <a:endParaRPr lang="en-GB">
            <a:latin typeface="Arial MT" panose="020B0604020202020204" pitchFamily="34" charset="0"/>
          </a:endParaRPr>
        </a:p>
      </dgm:t>
    </dgm:pt>
    <dgm:pt modelId="{1568DD2A-3DD8-4119-928D-216E914FEF92}" type="sibTrans" cxnId="{F174AB83-5D41-412D-AEB0-AB6C3233C261}">
      <dgm:prSet/>
      <dgm:spPr/>
      <dgm:t>
        <a:bodyPr/>
        <a:lstStyle/>
        <a:p>
          <a:endParaRPr lang="en-GB">
            <a:latin typeface="Arial MT" panose="020B0604020202020204" pitchFamily="34" charset="0"/>
          </a:endParaRPr>
        </a:p>
      </dgm:t>
    </dgm:pt>
    <dgm:pt modelId="{090D1464-104C-4453-8E30-D2F038821319}">
      <dgm:prSet phldrT="[Text]"/>
      <dgm:spPr/>
      <dgm:t>
        <a:bodyPr/>
        <a:lstStyle/>
        <a:p>
          <a:r>
            <a:rPr lang="en-GB" dirty="0">
              <a:latin typeface="+mn-lt"/>
            </a:rPr>
            <a:t>Outcome based package of assistance</a:t>
          </a:r>
        </a:p>
      </dgm:t>
    </dgm:pt>
    <dgm:pt modelId="{A58D5DAB-C330-496B-B766-6DB69A9E07B0}" type="parTrans" cxnId="{A962CD12-44FD-40BC-8C6E-34DFD93E1611}">
      <dgm:prSet/>
      <dgm:spPr/>
      <dgm:t>
        <a:bodyPr/>
        <a:lstStyle/>
        <a:p>
          <a:endParaRPr lang="en-GB">
            <a:latin typeface="Arial MT" panose="020B0604020202020204" pitchFamily="34" charset="0"/>
          </a:endParaRPr>
        </a:p>
      </dgm:t>
    </dgm:pt>
    <dgm:pt modelId="{4370EC14-E7B5-4FD4-B470-048EAE9A0CF9}" type="sibTrans" cxnId="{A962CD12-44FD-40BC-8C6E-34DFD93E1611}">
      <dgm:prSet/>
      <dgm:spPr/>
      <dgm:t>
        <a:bodyPr/>
        <a:lstStyle/>
        <a:p>
          <a:endParaRPr lang="en-GB">
            <a:latin typeface="Arial MT" panose="020B0604020202020204" pitchFamily="34" charset="0"/>
          </a:endParaRPr>
        </a:p>
      </dgm:t>
    </dgm:pt>
    <dgm:pt modelId="{101F4E93-5EB5-4DF8-B533-3C28123E0472}">
      <dgm:prSet/>
      <dgm:spPr/>
      <dgm:t>
        <a:bodyPr/>
        <a:lstStyle/>
        <a:p>
          <a:r>
            <a:rPr lang="en-GB" dirty="0">
              <a:latin typeface="+mn-lt"/>
            </a:rPr>
            <a:t>DFG and other funding approved</a:t>
          </a:r>
        </a:p>
      </dgm:t>
    </dgm:pt>
    <dgm:pt modelId="{C703E2A5-EBDD-4340-9197-8D14BE997153}" type="parTrans" cxnId="{16164F0F-D99E-4A9C-B036-8BD1FAF388B0}">
      <dgm:prSet/>
      <dgm:spPr/>
      <dgm:t>
        <a:bodyPr/>
        <a:lstStyle/>
        <a:p>
          <a:endParaRPr lang="en-GB">
            <a:latin typeface="Arial MT" panose="020B0604020202020204" pitchFamily="34" charset="0"/>
          </a:endParaRPr>
        </a:p>
      </dgm:t>
    </dgm:pt>
    <dgm:pt modelId="{A35CFC2E-CC71-48C0-ACD0-3BF59A8D6D78}" type="sibTrans" cxnId="{16164F0F-D99E-4A9C-B036-8BD1FAF388B0}">
      <dgm:prSet/>
      <dgm:spPr/>
      <dgm:t>
        <a:bodyPr/>
        <a:lstStyle/>
        <a:p>
          <a:endParaRPr lang="en-GB">
            <a:latin typeface="Arial MT" panose="020B0604020202020204" pitchFamily="34" charset="0"/>
          </a:endParaRPr>
        </a:p>
      </dgm:t>
    </dgm:pt>
    <dgm:pt modelId="{E5EE8713-492A-4E51-869D-B60B4D8B110B}">
      <dgm:prSet/>
      <dgm:spPr/>
      <dgm:t>
        <a:bodyPr/>
        <a:lstStyle/>
        <a:p>
          <a:r>
            <a:rPr lang="en-GB" dirty="0">
              <a:latin typeface="+mn-lt"/>
            </a:rPr>
            <a:t>Contractor carries out works</a:t>
          </a:r>
        </a:p>
      </dgm:t>
    </dgm:pt>
    <dgm:pt modelId="{3EA08B9F-3C4C-45FA-9D2E-1EC1A9F1545F}" type="parTrans" cxnId="{64D10943-E2D7-4D77-9878-DB2726B5FF2C}">
      <dgm:prSet/>
      <dgm:spPr/>
      <dgm:t>
        <a:bodyPr/>
        <a:lstStyle/>
        <a:p>
          <a:endParaRPr lang="en-GB">
            <a:latin typeface="Arial MT" panose="020B0604020202020204" pitchFamily="34" charset="0"/>
          </a:endParaRPr>
        </a:p>
      </dgm:t>
    </dgm:pt>
    <dgm:pt modelId="{8E14153D-9412-44CB-9961-858D750AE9F8}" type="sibTrans" cxnId="{64D10943-E2D7-4D77-9878-DB2726B5FF2C}">
      <dgm:prSet/>
      <dgm:spPr/>
      <dgm:t>
        <a:bodyPr/>
        <a:lstStyle/>
        <a:p>
          <a:endParaRPr lang="en-GB">
            <a:latin typeface="Arial MT" panose="020B0604020202020204" pitchFamily="34" charset="0"/>
          </a:endParaRPr>
        </a:p>
      </dgm:t>
    </dgm:pt>
    <dgm:pt modelId="{38290CD9-5C1F-4CE5-ABC2-CA757974F85F}" type="pres">
      <dgm:prSet presAssocID="{7146E749-CCF9-4107-A06B-44592F9D3234}" presName="CompostProcess" presStyleCnt="0">
        <dgm:presLayoutVars>
          <dgm:dir/>
          <dgm:resizeHandles val="exact"/>
        </dgm:presLayoutVars>
      </dgm:prSet>
      <dgm:spPr/>
    </dgm:pt>
    <dgm:pt modelId="{ED9D112A-5B47-4721-8337-A5ABE9A5B952}" type="pres">
      <dgm:prSet presAssocID="{7146E749-CCF9-4107-A06B-44592F9D3234}" presName="arrow" presStyleLbl="bgShp" presStyleIdx="0" presStyleCnt="1"/>
      <dgm:spPr/>
    </dgm:pt>
    <dgm:pt modelId="{441BA4E6-5AB7-4B6D-88BB-EA4721C6270A}" type="pres">
      <dgm:prSet presAssocID="{7146E749-CCF9-4107-A06B-44592F9D3234}" presName="linearProcess" presStyleCnt="0"/>
      <dgm:spPr/>
    </dgm:pt>
    <dgm:pt modelId="{E43302AD-1A08-42F6-8CB8-FD917F6B749E}" type="pres">
      <dgm:prSet presAssocID="{5CACAFF6-2234-4C96-B53A-22EBEF0F84E7}" presName="textNode" presStyleLbl="node1" presStyleIdx="0" presStyleCnt="5">
        <dgm:presLayoutVars>
          <dgm:bulletEnabled val="1"/>
        </dgm:presLayoutVars>
      </dgm:prSet>
      <dgm:spPr/>
    </dgm:pt>
    <dgm:pt modelId="{89F47796-CDA0-4F67-972A-2D7DF7686983}" type="pres">
      <dgm:prSet presAssocID="{AA524668-42DC-41C5-9F5D-BA98FE0972CD}" presName="sibTrans" presStyleCnt="0"/>
      <dgm:spPr/>
    </dgm:pt>
    <dgm:pt modelId="{C3E96E8E-9BF6-437D-89E7-C90EA65996E9}" type="pres">
      <dgm:prSet presAssocID="{1803750B-26E8-4B99-8F91-DD98B693A9EF}" presName="textNode" presStyleLbl="node1" presStyleIdx="1" presStyleCnt="5">
        <dgm:presLayoutVars>
          <dgm:bulletEnabled val="1"/>
        </dgm:presLayoutVars>
      </dgm:prSet>
      <dgm:spPr/>
    </dgm:pt>
    <dgm:pt modelId="{121DD99A-B8C0-412F-85C2-8B24156FDB81}" type="pres">
      <dgm:prSet presAssocID="{1568DD2A-3DD8-4119-928D-216E914FEF92}" presName="sibTrans" presStyleCnt="0"/>
      <dgm:spPr/>
    </dgm:pt>
    <dgm:pt modelId="{DA5AED1B-3664-4961-8E55-E6EB5FD2812C}" type="pres">
      <dgm:prSet presAssocID="{090D1464-104C-4453-8E30-D2F038821319}" presName="textNode" presStyleLbl="node1" presStyleIdx="2" presStyleCnt="5">
        <dgm:presLayoutVars>
          <dgm:bulletEnabled val="1"/>
        </dgm:presLayoutVars>
      </dgm:prSet>
      <dgm:spPr/>
    </dgm:pt>
    <dgm:pt modelId="{D2C10E87-961D-4456-A387-5046911509F0}" type="pres">
      <dgm:prSet presAssocID="{4370EC14-E7B5-4FD4-B470-048EAE9A0CF9}" presName="sibTrans" presStyleCnt="0"/>
      <dgm:spPr/>
    </dgm:pt>
    <dgm:pt modelId="{D9E176CF-A70A-432A-8361-A02CEE57C30F}" type="pres">
      <dgm:prSet presAssocID="{101F4E93-5EB5-4DF8-B533-3C28123E0472}" presName="textNode" presStyleLbl="node1" presStyleIdx="3" presStyleCnt="5">
        <dgm:presLayoutVars>
          <dgm:bulletEnabled val="1"/>
        </dgm:presLayoutVars>
      </dgm:prSet>
      <dgm:spPr/>
    </dgm:pt>
    <dgm:pt modelId="{303B2BEF-E0D5-46AA-A91A-2690B8917046}" type="pres">
      <dgm:prSet presAssocID="{A35CFC2E-CC71-48C0-ACD0-3BF59A8D6D78}" presName="sibTrans" presStyleCnt="0"/>
      <dgm:spPr/>
    </dgm:pt>
    <dgm:pt modelId="{FBA588C5-9716-41AB-9F9C-2498DA253B49}" type="pres">
      <dgm:prSet presAssocID="{E5EE8713-492A-4E51-869D-B60B4D8B110B}" presName="textNode" presStyleLbl="node1" presStyleIdx="4" presStyleCnt="5">
        <dgm:presLayoutVars>
          <dgm:bulletEnabled val="1"/>
        </dgm:presLayoutVars>
      </dgm:prSet>
      <dgm:spPr/>
    </dgm:pt>
  </dgm:ptLst>
  <dgm:cxnLst>
    <dgm:cxn modelId="{16164F0F-D99E-4A9C-B036-8BD1FAF388B0}" srcId="{7146E749-CCF9-4107-A06B-44592F9D3234}" destId="{101F4E93-5EB5-4DF8-B533-3C28123E0472}" srcOrd="3" destOrd="0" parTransId="{C703E2A5-EBDD-4340-9197-8D14BE997153}" sibTransId="{A35CFC2E-CC71-48C0-ACD0-3BF59A8D6D78}"/>
    <dgm:cxn modelId="{E161B710-7F53-4EEF-8C16-A8D2268D1D61}" type="presOf" srcId="{090D1464-104C-4453-8E30-D2F038821319}" destId="{DA5AED1B-3664-4961-8E55-E6EB5FD2812C}" srcOrd="0" destOrd="0" presId="urn:microsoft.com/office/officeart/2005/8/layout/hProcess9"/>
    <dgm:cxn modelId="{A962CD12-44FD-40BC-8C6E-34DFD93E1611}" srcId="{7146E749-CCF9-4107-A06B-44592F9D3234}" destId="{090D1464-104C-4453-8E30-D2F038821319}" srcOrd="2" destOrd="0" parTransId="{A58D5DAB-C330-496B-B766-6DB69A9E07B0}" sibTransId="{4370EC14-E7B5-4FD4-B470-048EAE9A0CF9}"/>
    <dgm:cxn modelId="{6BA3AF21-F21F-43DE-BB14-2C43E720D4C0}" type="presOf" srcId="{101F4E93-5EB5-4DF8-B533-3C28123E0472}" destId="{D9E176CF-A70A-432A-8361-A02CEE57C30F}" srcOrd="0" destOrd="0" presId="urn:microsoft.com/office/officeart/2005/8/layout/hProcess9"/>
    <dgm:cxn modelId="{A3240F2A-28C8-420D-829E-AE4263D1DBD4}" type="presOf" srcId="{1803750B-26E8-4B99-8F91-DD98B693A9EF}" destId="{C3E96E8E-9BF6-437D-89E7-C90EA65996E9}" srcOrd="0" destOrd="0" presId="urn:microsoft.com/office/officeart/2005/8/layout/hProcess9"/>
    <dgm:cxn modelId="{64D10943-E2D7-4D77-9878-DB2726B5FF2C}" srcId="{7146E749-CCF9-4107-A06B-44592F9D3234}" destId="{E5EE8713-492A-4E51-869D-B60B4D8B110B}" srcOrd="4" destOrd="0" parTransId="{3EA08B9F-3C4C-45FA-9D2E-1EC1A9F1545F}" sibTransId="{8E14153D-9412-44CB-9961-858D750AE9F8}"/>
    <dgm:cxn modelId="{E95D0E6F-6083-4218-87C1-7F295E69EFAD}" srcId="{7146E749-CCF9-4107-A06B-44592F9D3234}" destId="{5CACAFF6-2234-4C96-B53A-22EBEF0F84E7}" srcOrd="0" destOrd="0" parTransId="{E579BA11-3C5F-48FF-A1E3-987670AFA5C4}" sibTransId="{AA524668-42DC-41C5-9F5D-BA98FE0972CD}"/>
    <dgm:cxn modelId="{F174AB83-5D41-412D-AEB0-AB6C3233C261}" srcId="{7146E749-CCF9-4107-A06B-44592F9D3234}" destId="{1803750B-26E8-4B99-8F91-DD98B693A9EF}" srcOrd="1" destOrd="0" parTransId="{7ECDF3C9-7EFC-41E9-80D7-E44D5814F277}" sibTransId="{1568DD2A-3DD8-4119-928D-216E914FEF92}"/>
    <dgm:cxn modelId="{3AF209B7-B3F3-4187-986F-05E5AC793670}" type="presOf" srcId="{5CACAFF6-2234-4C96-B53A-22EBEF0F84E7}" destId="{E43302AD-1A08-42F6-8CB8-FD917F6B749E}" srcOrd="0" destOrd="0" presId="urn:microsoft.com/office/officeart/2005/8/layout/hProcess9"/>
    <dgm:cxn modelId="{317BEEBE-8132-43DD-841A-B9694CD9F4FE}" type="presOf" srcId="{E5EE8713-492A-4E51-869D-B60B4D8B110B}" destId="{FBA588C5-9716-41AB-9F9C-2498DA253B49}" srcOrd="0" destOrd="0" presId="urn:microsoft.com/office/officeart/2005/8/layout/hProcess9"/>
    <dgm:cxn modelId="{E0ADB0C4-BC49-4658-8A8C-305E94FDAB60}" type="presOf" srcId="{7146E749-CCF9-4107-A06B-44592F9D3234}" destId="{38290CD9-5C1F-4CE5-ABC2-CA757974F85F}" srcOrd="0" destOrd="0" presId="urn:microsoft.com/office/officeart/2005/8/layout/hProcess9"/>
    <dgm:cxn modelId="{A3BCAB97-BBDF-4C1E-AA12-9F91AAC47C40}" type="presParOf" srcId="{38290CD9-5C1F-4CE5-ABC2-CA757974F85F}" destId="{ED9D112A-5B47-4721-8337-A5ABE9A5B952}" srcOrd="0" destOrd="0" presId="urn:microsoft.com/office/officeart/2005/8/layout/hProcess9"/>
    <dgm:cxn modelId="{1A96844E-25C0-45FF-A600-59214553139C}" type="presParOf" srcId="{38290CD9-5C1F-4CE5-ABC2-CA757974F85F}" destId="{441BA4E6-5AB7-4B6D-88BB-EA4721C6270A}" srcOrd="1" destOrd="0" presId="urn:microsoft.com/office/officeart/2005/8/layout/hProcess9"/>
    <dgm:cxn modelId="{A54C7A00-5DF8-4789-9363-3C62152A279B}" type="presParOf" srcId="{441BA4E6-5AB7-4B6D-88BB-EA4721C6270A}" destId="{E43302AD-1A08-42F6-8CB8-FD917F6B749E}" srcOrd="0" destOrd="0" presId="urn:microsoft.com/office/officeart/2005/8/layout/hProcess9"/>
    <dgm:cxn modelId="{B889B798-DAB6-4D5A-9DAF-A5983A08937F}" type="presParOf" srcId="{441BA4E6-5AB7-4B6D-88BB-EA4721C6270A}" destId="{89F47796-CDA0-4F67-972A-2D7DF7686983}" srcOrd="1" destOrd="0" presId="urn:microsoft.com/office/officeart/2005/8/layout/hProcess9"/>
    <dgm:cxn modelId="{36CA3658-1E87-4DCB-8FFB-78892225C5FF}" type="presParOf" srcId="{441BA4E6-5AB7-4B6D-88BB-EA4721C6270A}" destId="{C3E96E8E-9BF6-437D-89E7-C90EA65996E9}" srcOrd="2" destOrd="0" presId="urn:microsoft.com/office/officeart/2005/8/layout/hProcess9"/>
    <dgm:cxn modelId="{ABA4E374-B93F-45FC-B33E-C4A3E02BA923}" type="presParOf" srcId="{441BA4E6-5AB7-4B6D-88BB-EA4721C6270A}" destId="{121DD99A-B8C0-412F-85C2-8B24156FDB81}" srcOrd="3" destOrd="0" presId="urn:microsoft.com/office/officeart/2005/8/layout/hProcess9"/>
    <dgm:cxn modelId="{8640E212-023B-4B2C-AEF9-AC6B08DF277C}" type="presParOf" srcId="{441BA4E6-5AB7-4B6D-88BB-EA4721C6270A}" destId="{DA5AED1B-3664-4961-8E55-E6EB5FD2812C}" srcOrd="4" destOrd="0" presId="urn:microsoft.com/office/officeart/2005/8/layout/hProcess9"/>
    <dgm:cxn modelId="{E24A5150-DB10-4144-ACC2-F2A66DB38870}" type="presParOf" srcId="{441BA4E6-5AB7-4B6D-88BB-EA4721C6270A}" destId="{D2C10E87-961D-4456-A387-5046911509F0}" srcOrd="5" destOrd="0" presId="urn:microsoft.com/office/officeart/2005/8/layout/hProcess9"/>
    <dgm:cxn modelId="{676FEDF6-CC7B-4813-96E3-64A2DB9F0708}" type="presParOf" srcId="{441BA4E6-5AB7-4B6D-88BB-EA4721C6270A}" destId="{D9E176CF-A70A-432A-8361-A02CEE57C30F}" srcOrd="6" destOrd="0" presId="urn:microsoft.com/office/officeart/2005/8/layout/hProcess9"/>
    <dgm:cxn modelId="{9E246827-BB11-4FF1-95F8-7F3E4FCF7F4D}" type="presParOf" srcId="{441BA4E6-5AB7-4B6D-88BB-EA4721C6270A}" destId="{303B2BEF-E0D5-46AA-A91A-2690B8917046}" srcOrd="7" destOrd="0" presId="urn:microsoft.com/office/officeart/2005/8/layout/hProcess9"/>
    <dgm:cxn modelId="{166690C8-AC62-4C08-8474-388E7C3AD781}" type="presParOf" srcId="{441BA4E6-5AB7-4B6D-88BB-EA4721C6270A}" destId="{FBA588C5-9716-41AB-9F9C-2498DA253B4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DAFD3-181C-4833-8985-6C2F74EE3C0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8FA2EA1C-170C-401D-B2D5-DE464A559E4F}">
      <dgm:prSet custT="1"/>
      <dgm:spPr/>
      <dgm:t>
        <a:bodyPr/>
        <a:lstStyle/>
        <a:p>
          <a:r>
            <a:rPr lang="en-GB" sz="2800" b="1" dirty="0"/>
            <a:t>For people</a:t>
          </a:r>
          <a:r>
            <a:rPr lang="en-GB" sz="2500" dirty="0"/>
            <a:t>: information and advice; joined up services; outcomes which work</a:t>
          </a:r>
          <a:endParaRPr lang="en-US" sz="2500" dirty="0"/>
        </a:p>
      </dgm:t>
    </dgm:pt>
    <dgm:pt modelId="{A0ABC79A-25C2-478E-92F3-D475A7062929}" type="parTrans" cxnId="{A9415206-29CE-4D44-991E-B77236EDB7D5}">
      <dgm:prSet/>
      <dgm:spPr/>
      <dgm:t>
        <a:bodyPr/>
        <a:lstStyle/>
        <a:p>
          <a:endParaRPr lang="en-US"/>
        </a:p>
      </dgm:t>
    </dgm:pt>
    <dgm:pt modelId="{A67CE4CA-D756-458F-9D5C-8B3B044A35DD}" type="sibTrans" cxnId="{A9415206-29CE-4D44-991E-B77236EDB7D5}">
      <dgm:prSet/>
      <dgm:spPr/>
      <dgm:t>
        <a:bodyPr/>
        <a:lstStyle/>
        <a:p>
          <a:endParaRPr lang="en-US"/>
        </a:p>
      </dgm:t>
    </dgm:pt>
    <dgm:pt modelId="{EA71CCCC-0569-4010-B905-AB51E15EEFD1}">
      <dgm:prSet custT="1"/>
      <dgm:spPr/>
      <dgm:t>
        <a:bodyPr/>
        <a:lstStyle/>
        <a:p>
          <a:r>
            <a:rPr lang="en-GB" sz="2800" b="1" dirty="0"/>
            <a:t>For stakeholders </a:t>
          </a:r>
          <a:r>
            <a:rPr lang="en-GB" sz="2500" dirty="0"/>
            <a:t>(local authority, health, VCS): effective and sustainable partnerships </a:t>
          </a:r>
          <a:endParaRPr lang="en-US" sz="2500" dirty="0"/>
        </a:p>
      </dgm:t>
    </dgm:pt>
    <dgm:pt modelId="{B1F0E045-8A5C-4600-99C5-B20A87C56712}" type="parTrans" cxnId="{C1358A91-2B4E-4E97-A2CE-7A7BA730E858}">
      <dgm:prSet/>
      <dgm:spPr/>
      <dgm:t>
        <a:bodyPr/>
        <a:lstStyle/>
        <a:p>
          <a:endParaRPr lang="en-US"/>
        </a:p>
      </dgm:t>
    </dgm:pt>
    <dgm:pt modelId="{96FB99F0-638C-421E-8E79-9DEDE01BBC02}" type="sibTrans" cxnId="{C1358A91-2B4E-4E97-A2CE-7A7BA730E858}">
      <dgm:prSet/>
      <dgm:spPr/>
      <dgm:t>
        <a:bodyPr/>
        <a:lstStyle/>
        <a:p>
          <a:endParaRPr lang="en-US"/>
        </a:p>
      </dgm:t>
    </dgm:pt>
    <dgm:pt modelId="{87D4C373-1CAA-4E79-A2AC-59880F810350}">
      <dgm:prSet/>
      <dgm:spPr/>
      <dgm:t>
        <a:bodyPr/>
        <a:lstStyle/>
        <a:p>
          <a:r>
            <a:rPr lang="en-GB" b="1" dirty="0"/>
            <a:t>For budget holders</a:t>
          </a:r>
          <a:r>
            <a:rPr lang="en-GB" dirty="0"/>
            <a:t>: demonstrating impact and measuring outcomes</a:t>
          </a:r>
          <a:endParaRPr lang="en-US" dirty="0"/>
        </a:p>
      </dgm:t>
    </dgm:pt>
    <dgm:pt modelId="{4E7F44A7-30BA-4780-BE4E-54DC5F7A729A}" type="parTrans" cxnId="{C8C7E635-F58E-4569-A68A-03FAF85FDFC6}">
      <dgm:prSet/>
      <dgm:spPr/>
      <dgm:t>
        <a:bodyPr/>
        <a:lstStyle/>
        <a:p>
          <a:endParaRPr lang="en-US"/>
        </a:p>
      </dgm:t>
    </dgm:pt>
    <dgm:pt modelId="{1B0799A0-7E4C-4727-9AF0-2F02C606CC16}" type="sibTrans" cxnId="{C8C7E635-F58E-4569-A68A-03FAF85FDFC6}">
      <dgm:prSet/>
      <dgm:spPr/>
      <dgm:t>
        <a:bodyPr/>
        <a:lstStyle/>
        <a:p>
          <a:endParaRPr lang="en-US"/>
        </a:p>
      </dgm:t>
    </dgm:pt>
    <dgm:pt modelId="{C1B044AA-5B20-4236-9433-2B18B8A54694}" type="pres">
      <dgm:prSet presAssocID="{110DAFD3-181C-4833-8985-6C2F74EE3C03}" presName="root" presStyleCnt="0">
        <dgm:presLayoutVars>
          <dgm:dir/>
          <dgm:resizeHandles val="exact"/>
        </dgm:presLayoutVars>
      </dgm:prSet>
      <dgm:spPr/>
    </dgm:pt>
    <dgm:pt modelId="{CA0FF37D-FD1F-4592-942B-D95C0ED55E7E}" type="pres">
      <dgm:prSet presAssocID="{8FA2EA1C-170C-401D-B2D5-DE464A559E4F}" presName="compNode" presStyleCnt="0"/>
      <dgm:spPr/>
    </dgm:pt>
    <dgm:pt modelId="{33A3E6D3-AD7A-4DB2-99B6-DB37E17692A0}" type="pres">
      <dgm:prSet presAssocID="{8FA2EA1C-170C-401D-B2D5-DE464A559E4F}" presName="bgRect" presStyleLbl="bgShp" presStyleIdx="0" presStyleCnt="3"/>
      <dgm:spPr/>
    </dgm:pt>
    <dgm:pt modelId="{C42A3B70-5889-47BB-B430-23D88D2DDD17}" type="pres">
      <dgm:prSet presAssocID="{8FA2EA1C-170C-401D-B2D5-DE464A559E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47AE72E5-2964-4F67-995B-9780FD692995}" type="pres">
      <dgm:prSet presAssocID="{8FA2EA1C-170C-401D-B2D5-DE464A559E4F}" presName="spaceRect" presStyleCnt="0"/>
      <dgm:spPr/>
    </dgm:pt>
    <dgm:pt modelId="{78DDFDF5-8C4A-4952-9214-4A0CF6540135}" type="pres">
      <dgm:prSet presAssocID="{8FA2EA1C-170C-401D-B2D5-DE464A559E4F}" presName="parTx" presStyleLbl="revTx" presStyleIdx="0" presStyleCnt="3">
        <dgm:presLayoutVars>
          <dgm:chMax val="0"/>
          <dgm:chPref val="0"/>
        </dgm:presLayoutVars>
      </dgm:prSet>
      <dgm:spPr/>
    </dgm:pt>
    <dgm:pt modelId="{7D90C1F2-570E-4EF3-BE67-57F59A237718}" type="pres">
      <dgm:prSet presAssocID="{A67CE4CA-D756-458F-9D5C-8B3B044A35DD}" presName="sibTrans" presStyleCnt="0"/>
      <dgm:spPr/>
    </dgm:pt>
    <dgm:pt modelId="{D6271906-EC92-4BB5-AFD6-C4FC8AEDE54C}" type="pres">
      <dgm:prSet presAssocID="{EA71CCCC-0569-4010-B905-AB51E15EEFD1}" presName="compNode" presStyleCnt="0"/>
      <dgm:spPr/>
    </dgm:pt>
    <dgm:pt modelId="{8F87CF9F-22B0-4D50-B030-8985ADC1DC8C}" type="pres">
      <dgm:prSet presAssocID="{EA71CCCC-0569-4010-B905-AB51E15EEFD1}" presName="bgRect" presStyleLbl="bgShp" presStyleIdx="1" presStyleCnt="3"/>
      <dgm:spPr/>
    </dgm:pt>
    <dgm:pt modelId="{B224F3A7-FDD6-40B9-96F4-5F09A3A9B508}" type="pres">
      <dgm:prSet presAssocID="{EA71CCCC-0569-4010-B905-AB51E15EEF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3D0E98B-8D8E-40F5-9FED-B2C07FCC17BE}" type="pres">
      <dgm:prSet presAssocID="{EA71CCCC-0569-4010-B905-AB51E15EEFD1}" presName="spaceRect" presStyleCnt="0"/>
      <dgm:spPr/>
    </dgm:pt>
    <dgm:pt modelId="{AC00160E-5EAF-4DB2-A68C-2841B54A8F8F}" type="pres">
      <dgm:prSet presAssocID="{EA71CCCC-0569-4010-B905-AB51E15EEFD1}" presName="parTx" presStyleLbl="revTx" presStyleIdx="1" presStyleCnt="3">
        <dgm:presLayoutVars>
          <dgm:chMax val="0"/>
          <dgm:chPref val="0"/>
        </dgm:presLayoutVars>
      </dgm:prSet>
      <dgm:spPr/>
    </dgm:pt>
    <dgm:pt modelId="{C248EC69-BBDE-442C-BF73-B52465BE7D23}" type="pres">
      <dgm:prSet presAssocID="{96FB99F0-638C-421E-8E79-9DEDE01BBC02}" presName="sibTrans" presStyleCnt="0"/>
      <dgm:spPr/>
    </dgm:pt>
    <dgm:pt modelId="{779D42CA-5578-45CA-90C9-DB6BC0491194}" type="pres">
      <dgm:prSet presAssocID="{87D4C373-1CAA-4E79-A2AC-59880F810350}" presName="compNode" presStyleCnt="0"/>
      <dgm:spPr/>
    </dgm:pt>
    <dgm:pt modelId="{D4240420-F0AC-48D0-903C-2932FD9CF019}" type="pres">
      <dgm:prSet presAssocID="{87D4C373-1CAA-4E79-A2AC-59880F810350}" presName="bgRect" presStyleLbl="bgShp" presStyleIdx="2" presStyleCnt="3" custLinFactNeighborX="764" custLinFactNeighborY="3756"/>
      <dgm:spPr/>
    </dgm:pt>
    <dgm:pt modelId="{5721BA52-CEA2-40D8-9AE9-010765154366}" type="pres">
      <dgm:prSet presAssocID="{87D4C373-1CAA-4E79-A2AC-59880F8103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BDEEA263-B11F-4F68-BA84-BCB88D1EDBA6}" type="pres">
      <dgm:prSet presAssocID="{87D4C373-1CAA-4E79-A2AC-59880F810350}" presName="spaceRect" presStyleCnt="0"/>
      <dgm:spPr/>
    </dgm:pt>
    <dgm:pt modelId="{BDE9924E-CDA5-450C-9E55-8885E505C785}" type="pres">
      <dgm:prSet presAssocID="{87D4C373-1CAA-4E79-A2AC-59880F810350}" presName="parTx" presStyleLbl="revTx" presStyleIdx="2" presStyleCnt="3">
        <dgm:presLayoutVars>
          <dgm:chMax val="0"/>
          <dgm:chPref val="0"/>
        </dgm:presLayoutVars>
      </dgm:prSet>
      <dgm:spPr/>
    </dgm:pt>
  </dgm:ptLst>
  <dgm:cxnLst>
    <dgm:cxn modelId="{A9415206-29CE-4D44-991E-B77236EDB7D5}" srcId="{110DAFD3-181C-4833-8985-6C2F74EE3C03}" destId="{8FA2EA1C-170C-401D-B2D5-DE464A559E4F}" srcOrd="0" destOrd="0" parTransId="{A0ABC79A-25C2-478E-92F3-D475A7062929}" sibTransId="{A67CE4CA-D756-458F-9D5C-8B3B044A35DD}"/>
    <dgm:cxn modelId="{C8C7E635-F58E-4569-A68A-03FAF85FDFC6}" srcId="{110DAFD3-181C-4833-8985-6C2F74EE3C03}" destId="{87D4C373-1CAA-4E79-A2AC-59880F810350}" srcOrd="2" destOrd="0" parTransId="{4E7F44A7-30BA-4780-BE4E-54DC5F7A729A}" sibTransId="{1B0799A0-7E4C-4727-9AF0-2F02C606CC16}"/>
    <dgm:cxn modelId="{689DEA5D-A9FF-4FDF-9BD7-15EE1388B8A2}" type="presOf" srcId="{110DAFD3-181C-4833-8985-6C2F74EE3C03}" destId="{C1B044AA-5B20-4236-9433-2B18B8A54694}" srcOrd="0" destOrd="0" presId="urn:microsoft.com/office/officeart/2018/2/layout/IconVerticalSolidList"/>
    <dgm:cxn modelId="{ED417969-8ED2-4C31-AFEB-62C800CAF60E}" type="presOf" srcId="{EA71CCCC-0569-4010-B905-AB51E15EEFD1}" destId="{AC00160E-5EAF-4DB2-A68C-2841B54A8F8F}" srcOrd="0" destOrd="0" presId="urn:microsoft.com/office/officeart/2018/2/layout/IconVerticalSolidList"/>
    <dgm:cxn modelId="{C1358A91-2B4E-4E97-A2CE-7A7BA730E858}" srcId="{110DAFD3-181C-4833-8985-6C2F74EE3C03}" destId="{EA71CCCC-0569-4010-B905-AB51E15EEFD1}" srcOrd="1" destOrd="0" parTransId="{B1F0E045-8A5C-4600-99C5-B20A87C56712}" sibTransId="{96FB99F0-638C-421E-8E79-9DEDE01BBC02}"/>
    <dgm:cxn modelId="{AE050EBE-5183-41A1-AD7C-51BDC14CA460}" type="presOf" srcId="{8FA2EA1C-170C-401D-B2D5-DE464A559E4F}" destId="{78DDFDF5-8C4A-4952-9214-4A0CF6540135}" srcOrd="0" destOrd="0" presId="urn:microsoft.com/office/officeart/2018/2/layout/IconVerticalSolidList"/>
    <dgm:cxn modelId="{F64139CC-D6F9-4E4E-BE1F-76BC65EED937}" type="presOf" srcId="{87D4C373-1CAA-4E79-A2AC-59880F810350}" destId="{BDE9924E-CDA5-450C-9E55-8885E505C785}" srcOrd="0" destOrd="0" presId="urn:microsoft.com/office/officeart/2018/2/layout/IconVerticalSolidList"/>
    <dgm:cxn modelId="{60B271AE-9021-4442-96C3-627D623FBD97}" type="presParOf" srcId="{C1B044AA-5B20-4236-9433-2B18B8A54694}" destId="{CA0FF37D-FD1F-4592-942B-D95C0ED55E7E}" srcOrd="0" destOrd="0" presId="urn:microsoft.com/office/officeart/2018/2/layout/IconVerticalSolidList"/>
    <dgm:cxn modelId="{83495FFB-FA37-4C6B-A6F1-9ABF3C4BAA85}" type="presParOf" srcId="{CA0FF37D-FD1F-4592-942B-D95C0ED55E7E}" destId="{33A3E6D3-AD7A-4DB2-99B6-DB37E17692A0}" srcOrd="0" destOrd="0" presId="urn:microsoft.com/office/officeart/2018/2/layout/IconVerticalSolidList"/>
    <dgm:cxn modelId="{958E0BE7-3C5E-467F-947D-DE8D3F71701E}" type="presParOf" srcId="{CA0FF37D-FD1F-4592-942B-D95C0ED55E7E}" destId="{C42A3B70-5889-47BB-B430-23D88D2DDD17}" srcOrd="1" destOrd="0" presId="urn:microsoft.com/office/officeart/2018/2/layout/IconVerticalSolidList"/>
    <dgm:cxn modelId="{83AFC069-02FB-4424-A6F8-6FE9A7DFB205}" type="presParOf" srcId="{CA0FF37D-FD1F-4592-942B-D95C0ED55E7E}" destId="{47AE72E5-2964-4F67-995B-9780FD692995}" srcOrd="2" destOrd="0" presId="urn:microsoft.com/office/officeart/2018/2/layout/IconVerticalSolidList"/>
    <dgm:cxn modelId="{11DD6BC7-CA23-4B2E-9FFA-8C3468D594D2}" type="presParOf" srcId="{CA0FF37D-FD1F-4592-942B-D95C0ED55E7E}" destId="{78DDFDF5-8C4A-4952-9214-4A0CF6540135}" srcOrd="3" destOrd="0" presId="urn:microsoft.com/office/officeart/2018/2/layout/IconVerticalSolidList"/>
    <dgm:cxn modelId="{B4F1527E-DC26-46DE-8DCA-61FBBD63AAA0}" type="presParOf" srcId="{C1B044AA-5B20-4236-9433-2B18B8A54694}" destId="{7D90C1F2-570E-4EF3-BE67-57F59A237718}" srcOrd="1" destOrd="0" presId="urn:microsoft.com/office/officeart/2018/2/layout/IconVerticalSolidList"/>
    <dgm:cxn modelId="{A79AFE86-939C-484D-99F2-8CCCDF42A41F}" type="presParOf" srcId="{C1B044AA-5B20-4236-9433-2B18B8A54694}" destId="{D6271906-EC92-4BB5-AFD6-C4FC8AEDE54C}" srcOrd="2" destOrd="0" presId="urn:microsoft.com/office/officeart/2018/2/layout/IconVerticalSolidList"/>
    <dgm:cxn modelId="{35D7B757-4772-4EA1-9781-91C1DBF7841C}" type="presParOf" srcId="{D6271906-EC92-4BB5-AFD6-C4FC8AEDE54C}" destId="{8F87CF9F-22B0-4D50-B030-8985ADC1DC8C}" srcOrd="0" destOrd="0" presId="urn:microsoft.com/office/officeart/2018/2/layout/IconVerticalSolidList"/>
    <dgm:cxn modelId="{AFDB0F13-848B-4B68-8D17-3BCA2AF5DD7C}" type="presParOf" srcId="{D6271906-EC92-4BB5-AFD6-C4FC8AEDE54C}" destId="{B224F3A7-FDD6-40B9-96F4-5F09A3A9B508}" srcOrd="1" destOrd="0" presId="urn:microsoft.com/office/officeart/2018/2/layout/IconVerticalSolidList"/>
    <dgm:cxn modelId="{116D0B4D-6C93-4DD0-90D3-6AA8CD1CE08A}" type="presParOf" srcId="{D6271906-EC92-4BB5-AFD6-C4FC8AEDE54C}" destId="{E3D0E98B-8D8E-40F5-9FED-B2C07FCC17BE}" srcOrd="2" destOrd="0" presId="urn:microsoft.com/office/officeart/2018/2/layout/IconVerticalSolidList"/>
    <dgm:cxn modelId="{DB2FE434-FC4E-4A2C-9009-C3915E2B614F}" type="presParOf" srcId="{D6271906-EC92-4BB5-AFD6-C4FC8AEDE54C}" destId="{AC00160E-5EAF-4DB2-A68C-2841B54A8F8F}" srcOrd="3" destOrd="0" presId="urn:microsoft.com/office/officeart/2018/2/layout/IconVerticalSolidList"/>
    <dgm:cxn modelId="{60B73EEC-3F4C-46F7-95AF-E8923E616569}" type="presParOf" srcId="{C1B044AA-5B20-4236-9433-2B18B8A54694}" destId="{C248EC69-BBDE-442C-BF73-B52465BE7D23}" srcOrd="3" destOrd="0" presId="urn:microsoft.com/office/officeart/2018/2/layout/IconVerticalSolidList"/>
    <dgm:cxn modelId="{4FF3AF12-63B7-442A-A10B-1636739CE7AB}" type="presParOf" srcId="{C1B044AA-5B20-4236-9433-2B18B8A54694}" destId="{779D42CA-5578-45CA-90C9-DB6BC0491194}" srcOrd="4" destOrd="0" presId="urn:microsoft.com/office/officeart/2018/2/layout/IconVerticalSolidList"/>
    <dgm:cxn modelId="{8EE403CC-2B6E-451A-98C8-3E5C5EA588D6}" type="presParOf" srcId="{779D42CA-5578-45CA-90C9-DB6BC0491194}" destId="{D4240420-F0AC-48D0-903C-2932FD9CF019}" srcOrd="0" destOrd="0" presId="urn:microsoft.com/office/officeart/2018/2/layout/IconVerticalSolidList"/>
    <dgm:cxn modelId="{112D4995-65F4-4441-9168-68E8027CC252}" type="presParOf" srcId="{779D42CA-5578-45CA-90C9-DB6BC0491194}" destId="{5721BA52-CEA2-40D8-9AE9-010765154366}" srcOrd="1" destOrd="0" presId="urn:microsoft.com/office/officeart/2018/2/layout/IconVerticalSolidList"/>
    <dgm:cxn modelId="{D0C6050A-C46F-40FA-993B-A8AFCDAADD20}" type="presParOf" srcId="{779D42CA-5578-45CA-90C9-DB6BC0491194}" destId="{BDEEA263-B11F-4F68-BA84-BCB88D1EDBA6}" srcOrd="2" destOrd="0" presId="urn:microsoft.com/office/officeart/2018/2/layout/IconVerticalSolidList"/>
    <dgm:cxn modelId="{517D98DC-81DB-41C3-8F1E-895D0759A5F2}" type="presParOf" srcId="{779D42CA-5578-45CA-90C9-DB6BC0491194}" destId="{BDE9924E-CDA5-450C-9E55-8885E505C7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D112A-5B47-4721-8337-A5ABE9A5B952}">
      <dsp:nvSpPr>
        <dsp:cNvPr id="0" name=""/>
        <dsp:cNvSpPr/>
      </dsp:nvSpPr>
      <dsp:spPr>
        <a:xfrm>
          <a:off x="762714" y="0"/>
          <a:ext cx="8644096"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43302AD-1A08-42F6-8CB8-FD917F6B749E}">
      <dsp:nvSpPr>
        <dsp:cNvPr id="0" name=""/>
        <dsp:cNvSpPr/>
      </dsp:nvSpPr>
      <dsp:spPr>
        <a:xfrm>
          <a:off x="4469" y="1305401"/>
          <a:ext cx="1953959" cy="174053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n-lt"/>
            </a:rPr>
            <a:t>Person contacts Home Mods Team</a:t>
          </a:r>
        </a:p>
      </dsp:txBody>
      <dsp:txXfrm>
        <a:off x="89435" y="1390367"/>
        <a:ext cx="1784027" cy="1570603"/>
      </dsp:txXfrm>
    </dsp:sp>
    <dsp:sp modelId="{C3E96E8E-9BF6-437D-89E7-C90EA65996E9}">
      <dsp:nvSpPr>
        <dsp:cNvPr id="0" name=""/>
        <dsp:cNvSpPr/>
      </dsp:nvSpPr>
      <dsp:spPr>
        <a:xfrm>
          <a:off x="2056126" y="1305401"/>
          <a:ext cx="1953959" cy="17405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n-lt"/>
            </a:rPr>
            <a:t>Triage and Assessment</a:t>
          </a:r>
        </a:p>
      </dsp:txBody>
      <dsp:txXfrm>
        <a:off x="2141092" y="1390367"/>
        <a:ext cx="1784027" cy="1570603"/>
      </dsp:txXfrm>
    </dsp:sp>
    <dsp:sp modelId="{DA5AED1B-3664-4961-8E55-E6EB5FD2812C}">
      <dsp:nvSpPr>
        <dsp:cNvPr id="0" name=""/>
        <dsp:cNvSpPr/>
      </dsp:nvSpPr>
      <dsp:spPr>
        <a:xfrm>
          <a:off x="4107782" y="1305401"/>
          <a:ext cx="1953959" cy="174053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n-lt"/>
            </a:rPr>
            <a:t>Outcome based package of assistance</a:t>
          </a:r>
        </a:p>
      </dsp:txBody>
      <dsp:txXfrm>
        <a:off x="4192748" y="1390367"/>
        <a:ext cx="1784027" cy="1570603"/>
      </dsp:txXfrm>
    </dsp:sp>
    <dsp:sp modelId="{D9E176CF-A70A-432A-8361-A02CEE57C30F}">
      <dsp:nvSpPr>
        <dsp:cNvPr id="0" name=""/>
        <dsp:cNvSpPr/>
      </dsp:nvSpPr>
      <dsp:spPr>
        <a:xfrm>
          <a:off x="6159439" y="1305401"/>
          <a:ext cx="1953959" cy="1740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n-lt"/>
            </a:rPr>
            <a:t>DFG and other funding approved</a:t>
          </a:r>
        </a:p>
      </dsp:txBody>
      <dsp:txXfrm>
        <a:off x="6244405" y="1390367"/>
        <a:ext cx="1784027" cy="1570603"/>
      </dsp:txXfrm>
    </dsp:sp>
    <dsp:sp modelId="{FBA588C5-9716-41AB-9F9C-2498DA253B49}">
      <dsp:nvSpPr>
        <dsp:cNvPr id="0" name=""/>
        <dsp:cNvSpPr/>
      </dsp:nvSpPr>
      <dsp:spPr>
        <a:xfrm>
          <a:off x="8211096" y="1305401"/>
          <a:ext cx="1953959" cy="174053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n-lt"/>
            </a:rPr>
            <a:t>Contractor carries out works</a:t>
          </a:r>
        </a:p>
      </dsp:txBody>
      <dsp:txXfrm>
        <a:off x="8296062" y="1390367"/>
        <a:ext cx="178402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3E6D3-AD7A-4DB2-99B6-DB37E17692A0}">
      <dsp:nvSpPr>
        <dsp:cNvPr id="0" name=""/>
        <dsp:cNvSpPr/>
      </dsp:nvSpPr>
      <dsp:spPr>
        <a:xfrm>
          <a:off x="0" y="2974"/>
          <a:ext cx="6172199" cy="14214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42A3B70-5889-47BB-B430-23D88D2DDD17}">
      <dsp:nvSpPr>
        <dsp:cNvPr id="0" name=""/>
        <dsp:cNvSpPr/>
      </dsp:nvSpPr>
      <dsp:spPr>
        <a:xfrm>
          <a:off x="429994" y="322804"/>
          <a:ext cx="782572" cy="7818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8DDFDF5-8C4A-4952-9214-4A0CF6540135}">
      <dsp:nvSpPr>
        <dsp:cNvPr id="0" name=""/>
        <dsp:cNvSpPr/>
      </dsp:nvSpPr>
      <dsp:spPr>
        <a:xfrm>
          <a:off x="1642561" y="2974"/>
          <a:ext cx="4355602" cy="142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86" tIns="150586" rIns="150586" bIns="150586" numCol="1" spcCol="1270" anchor="ctr" anchorCtr="0">
          <a:noAutofit/>
        </a:bodyPr>
        <a:lstStyle/>
        <a:p>
          <a:pPr marL="0" lvl="0" indent="0" algn="l" defTabSz="1244600">
            <a:lnSpc>
              <a:spcPct val="90000"/>
            </a:lnSpc>
            <a:spcBef>
              <a:spcPct val="0"/>
            </a:spcBef>
            <a:spcAft>
              <a:spcPct val="35000"/>
            </a:spcAft>
            <a:buNone/>
          </a:pPr>
          <a:r>
            <a:rPr lang="en-GB" sz="2800" b="1" kern="1200" dirty="0"/>
            <a:t>For people</a:t>
          </a:r>
          <a:r>
            <a:rPr lang="en-GB" sz="2500" kern="1200" dirty="0"/>
            <a:t>: information and advice; joined up services; outcomes which work</a:t>
          </a:r>
          <a:endParaRPr lang="en-US" sz="2500" kern="1200" dirty="0"/>
        </a:p>
      </dsp:txBody>
      <dsp:txXfrm>
        <a:off x="1642561" y="2974"/>
        <a:ext cx="4355602" cy="1422859"/>
      </dsp:txXfrm>
    </dsp:sp>
    <dsp:sp modelId="{8F87CF9F-22B0-4D50-B030-8985ADC1DC8C}">
      <dsp:nvSpPr>
        <dsp:cNvPr id="0" name=""/>
        <dsp:cNvSpPr/>
      </dsp:nvSpPr>
      <dsp:spPr>
        <a:xfrm>
          <a:off x="0" y="1725382"/>
          <a:ext cx="6172199" cy="14214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224F3A7-FDD6-40B9-96F4-5F09A3A9B508}">
      <dsp:nvSpPr>
        <dsp:cNvPr id="0" name=""/>
        <dsp:cNvSpPr/>
      </dsp:nvSpPr>
      <dsp:spPr>
        <a:xfrm>
          <a:off x="429994" y="2045213"/>
          <a:ext cx="782572" cy="7818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C00160E-5EAF-4DB2-A68C-2841B54A8F8F}">
      <dsp:nvSpPr>
        <dsp:cNvPr id="0" name=""/>
        <dsp:cNvSpPr/>
      </dsp:nvSpPr>
      <dsp:spPr>
        <a:xfrm>
          <a:off x="1642561" y="1725382"/>
          <a:ext cx="4355602" cy="142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86" tIns="150586" rIns="150586" bIns="150586" numCol="1" spcCol="1270" anchor="ctr" anchorCtr="0">
          <a:noAutofit/>
        </a:bodyPr>
        <a:lstStyle/>
        <a:p>
          <a:pPr marL="0" lvl="0" indent="0" algn="l" defTabSz="1244600">
            <a:lnSpc>
              <a:spcPct val="90000"/>
            </a:lnSpc>
            <a:spcBef>
              <a:spcPct val="0"/>
            </a:spcBef>
            <a:spcAft>
              <a:spcPct val="35000"/>
            </a:spcAft>
            <a:buNone/>
          </a:pPr>
          <a:r>
            <a:rPr lang="en-GB" sz="2800" b="1" kern="1200" dirty="0"/>
            <a:t>For stakeholders </a:t>
          </a:r>
          <a:r>
            <a:rPr lang="en-GB" sz="2500" kern="1200" dirty="0"/>
            <a:t>(local authority, health, VCS): effective and sustainable partnerships </a:t>
          </a:r>
          <a:endParaRPr lang="en-US" sz="2500" kern="1200" dirty="0"/>
        </a:p>
      </dsp:txBody>
      <dsp:txXfrm>
        <a:off x="1642561" y="1725382"/>
        <a:ext cx="4355602" cy="1422859"/>
      </dsp:txXfrm>
    </dsp:sp>
    <dsp:sp modelId="{D4240420-F0AC-48D0-903C-2932FD9CF019}">
      <dsp:nvSpPr>
        <dsp:cNvPr id="0" name=""/>
        <dsp:cNvSpPr/>
      </dsp:nvSpPr>
      <dsp:spPr>
        <a:xfrm>
          <a:off x="0" y="3452155"/>
          <a:ext cx="6172199" cy="14214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21BA52-CEA2-40D8-9AE9-010765154366}">
      <dsp:nvSpPr>
        <dsp:cNvPr id="0" name=""/>
        <dsp:cNvSpPr/>
      </dsp:nvSpPr>
      <dsp:spPr>
        <a:xfrm>
          <a:off x="429994" y="3767622"/>
          <a:ext cx="782572" cy="7818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DE9924E-CDA5-450C-9E55-8885E505C785}">
      <dsp:nvSpPr>
        <dsp:cNvPr id="0" name=""/>
        <dsp:cNvSpPr/>
      </dsp:nvSpPr>
      <dsp:spPr>
        <a:xfrm>
          <a:off x="1642561" y="3447791"/>
          <a:ext cx="4355602" cy="142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86" tIns="150586" rIns="150586" bIns="150586" numCol="1" spcCol="1270" anchor="ctr" anchorCtr="0">
          <a:noAutofit/>
        </a:bodyPr>
        <a:lstStyle/>
        <a:p>
          <a:pPr marL="0" lvl="0" indent="0" algn="l" defTabSz="1111250">
            <a:lnSpc>
              <a:spcPct val="90000"/>
            </a:lnSpc>
            <a:spcBef>
              <a:spcPct val="0"/>
            </a:spcBef>
            <a:spcAft>
              <a:spcPct val="35000"/>
            </a:spcAft>
            <a:buNone/>
          </a:pPr>
          <a:r>
            <a:rPr lang="en-GB" sz="2500" b="1" kern="1200" dirty="0"/>
            <a:t>For budget holders</a:t>
          </a:r>
          <a:r>
            <a:rPr lang="en-GB" sz="2500" kern="1200" dirty="0"/>
            <a:t>: demonstrating impact and measuring outcomes</a:t>
          </a:r>
          <a:endParaRPr lang="en-US" sz="2500" kern="1200" dirty="0"/>
        </a:p>
      </dsp:txBody>
      <dsp:txXfrm>
        <a:off x="1642561" y="3447791"/>
        <a:ext cx="4355602" cy="14228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9202" cy="511730"/>
          </a:xfrm>
          <a:prstGeom prst="rect">
            <a:avLst/>
          </a:prstGeom>
        </p:spPr>
        <p:txBody>
          <a:bodyPr vert="horz" lIns="94796" tIns="47398" rIns="94796" bIns="47398" rtlCol="0"/>
          <a:lstStyle>
            <a:lvl1pPr algn="l">
              <a:defRPr sz="1200"/>
            </a:lvl1pPr>
          </a:lstStyle>
          <a:p>
            <a:r>
              <a:rPr lang="en-GB" dirty="0"/>
              <a:t>DFG Champions Roadshows</a:t>
            </a:r>
          </a:p>
        </p:txBody>
      </p:sp>
      <p:sp>
        <p:nvSpPr>
          <p:cNvPr id="3" name="Date Placeholder 2"/>
          <p:cNvSpPr>
            <a:spLocks noGrp="1"/>
          </p:cNvSpPr>
          <p:nvPr>
            <p:ph type="dt" sz="quarter" idx="1"/>
          </p:nvPr>
        </p:nvSpPr>
        <p:spPr>
          <a:xfrm>
            <a:off x="4023203" y="2"/>
            <a:ext cx="3079202" cy="511730"/>
          </a:xfrm>
          <a:prstGeom prst="rect">
            <a:avLst/>
          </a:prstGeom>
        </p:spPr>
        <p:txBody>
          <a:bodyPr vert="horz" lIns="94796" tIns="47398" rIns="94796" bIns="47398" rtlCol="0"/>
          <a:lstStyle>
            <a:lvl1pPr algn="r">
              <a:defRPr sz="1200"/>
            </a:lvl1pPr>
          </a:lstStyle>
          <a:p>
            <a:fld id="{D113EB4B-EF82-4C81-98DE-07CA77FB3D62}" type="datetimeFigureOut">
              <a:rPr lang="en-GB" smtClean="0"/>
              <a:pPr/>
              <a:t>04/09/2019</a:t>
            </a:fld>
            <a:endParaRPr lang="en-GB" dirty="0"/>
          </a:p>
        </p:txBody>
      </p:sp>
      <p:sp>
        <p:nvSpPr>
          <p:cNvPr id="4" name="Footer Placeholder 3"/>
          <p:cNvSpPr>
            <a:spLocks noGrp="1"/>
          </p:cNvSpPr>
          <p:nvPr>
            <p:ph type="ftr" sz="quarter" idx="2"/>
          </p:nvPr>
        </p:nvSpPr>
        <p:spPr>
          <a:xfrm>
            <a:off x="0" y="9721240"/>
            <a:ext cx="3079202" cy="511730"/>
          </a:xfrm>
          <a:prstGeom prst="rect">
            <a:avLst/>
          </a:prstGeom>
        </p:spPr>
        <p:txBody>
          <a:bodyPr vert="horz" lIns="94796" tIns="47398" rIns="94796" bIns="47398" rtlCol="0" anchor="b"/>
          <a:lstStyle>
            <a:lvl1pPr algn="l">
              <a:defRPr sz="1200"/>
            </a:lvl1pPr>
          </a:lstStyle>
          <a:p>
            <a:r>
              <a:rPr lang="en-GB" dirty="0"/>
              <a:t>DFG Quality Standard Consultation</a:t>
            </a:r>
          </a:p>
        </p:txBody>
      </p:sp>
      <p:sp>
        <p:nvSpPr>
          <p:cNvPr id="5" name="Slide Number Placeholder 4"/>
          <p:cNvSpPr>
            <a:spLocks noGrp="1"/>
          </p:cNvSpPr>
          <p:nvPr>
            <p:ph type="sldNum" sz="quarter" idx="3"/>
          </p:nvPr>
        </p:nvSpPr>
        <p:spPr>
          <a:xfrm>
            <a:off x="4023203" y="9721240"/>
            <a:ext cx="3079202" cy="511730"/>
          </a:xfrm>
          <a:prstGeom prst="rect">
            <a:avLst/>
          </a:prstGeom>
        </p:spPr>
        <p:txBody>
          <a:bodyPr vert="horz" lIns="94796" tIns="47398" rIns="94796" bIns="47398" rtlCol="0" anchor="b"/>
          <a:lstStyle>
            <a:lvl1pPr algn="r">
              <a:defRPr sz="1200"/>
            </a:lvl1pPr>
          </a:lstStyle>
          <a:p>
            <a:fld id="{9883316A-5F55-4D44-A03A-144EE645047A}" type="slidenum">
              <a:rPr lang="en-GB" smtClean="0"/>
              <a:pPr/>
              <a:t>‹#›</a:t>
            </a:fld>
            <a:endParaRPr lang="en-GB" dirty="0"/>
          </a:p>
        </p:txBody>
      </p:sp>
    </p:spTree>
    <p:extLst>
      <p:ext uri="{BB962C8B-B14F-4D97-AF65-F5344CB8AC3E}">
        <p14:creationId xmlns:p14="http://schemas.microsoft.com/office/powerpoint/2010/main" val="38292748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78427" cy="511730"/>
          </a:xfrm>
          <a:prstGeom prst="rect">
            <a:avLst/>
          </a:prstGeom>
        </p:spPr>
        <p:txBody>
          <a:bodyPr vert="horz" lIns="94796" tIns="47398" rIns="94796" bIns="47398" rtlCol="0"/>
          <a:lstStyle>
            <a:lvl1pPr algn="l">
              <a:defRPr sz="1200"/>
            </a:lvl1pPr>
          </a:lstStyle>
          <a:p>
            <a:r>
              <a:rPr lang="en-GB" dirty="0"/>
              <a:t>DFG Champions Roadshows</a:t>
            </a:r>
          </a:p>
        </p:txBody>
      </p:sp>
      <p:sp>
        <p:nvSpPr>
          <p:cNvPr id="3" name="Date Placeholder 2"/>
          <p:cNvSpPr>
            <a:spLocks noGrp="1"/>
          </p:cNvSpPr>
          <p:nvPr>
            <p:ph type="dt" idx="1"/>
          </p:nvPr>
        </p:nvSpPr>
        <p:spPr>
          <a:xfrm>
            <a:off x="4023995" y="2"/>
            <a:ext cx="3078427" cy="511730"/>
          </a:xfrm>
          <a:prstGeom prst="rect">
            <a:avLst/>
          </a:prstGeom>
        </p:spPr>
        <p:txBody>
          <a:bodyPr vert="horz" lIns="94796" tIns="47398" rIns="94796" bIns="47398" rtlCol="0"/>
          <a:lstStyle>
            <a:lvl1pPr algn="r">
              <a:defRPr sz="1200"/>
            </a:lvl1pPr>
          </a:lstStyle>
          <a:p>
            <a:fld id="{6A06B8E5-DC06-420D-BBF6-3BA784E91077}" type="datetimeFigureOut">
              <a:rPr lang="en-GB" smtClean="0"/>
              <a:pPr/>
              <a:t>04/09/2019</a:t>
            </a:fld>
            <a:endParaRPr lang="en-GB" dirty="0"/>
          </a:p>
        </p:txBody>
      </p:sp>
      <p:sp>
        <p:nvSpPr>
          <p:cNvPr id="4" name="Slide Image Placeholder 3"/>
          <p:cNvSpPr>
            <a:spLocks noGrp="1" noRot="1" noChangeAspect="1"/>
          </p:cNvSpPr>
          <p:nvPr>
            <p:ph type="sldImg" idx="2"/>
          </p:nvPr>
        </p:nvSpPr>
        <p:spPr>
          <a:xfrm>
            <a:off x="141288" y="768350"/>
            <a:ext cx="6821487" cy="3838575"/>
          </a:xfrm>
          <a:prstGeom prst="rect">
            <a:avLst/>
          </a:prstGeom>
          <a:noFill/>
          <a:ln w="12700">
            <a:solidFill>
              <a:prstClr val="black"/>
            </a:solidFill>
          </a:ln>
        </p:spPr>
        <p:txBody>
          <a:bodyPr vert="horz" lIns="94796" tIns="47398" rIns="94796" bIns="47398" rtlCol="0" anchor="ctr"/>
          <a:lstStyle/>
          <a:p>
            <a:endParaRPr lang="en-GB" dirty="0"/>
          </a:p>
        </p:txBody>
      </p:sp>
      <p:sp>
        <p:nvSpPr>
          <p:cNvPr id="5" name="Notes Placeholder 4"/>
          <p:cNvSpPr>
            <a:spLocks noGrp="1"/>
          </p:cNvSpPr>
          <p:nvPr>
            <p:ph type="body" sz="quarter" idx="3"/>
          </p:nvPr>
        </p:nvSpPr>
        <p:spPr>
          <a:xfrm>
            <a:off x="710407" y="4861443"/>
            <a:ext cx="5683250" cy="4605577"/>
          </a:xfrm>
          <a:prstGeom prst="rect">
            <a:avLst/>
          </a:prstGeom>
        </p:spPr>
        <p:txBody>
          <a:bodyPr vert="horz" lIns="94796" tIns="47398" rIns="94796" bIns="473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721109"/>
            <a:ext cx="3078427" cy="511730"/>
          </a:xfrm>
          <a:prstGeom prst="rect">
            <a:avLst/>
          </a:prstGeom>
        </p:spPr>
        <p:txBody>
          <a:bodyPr vert="horz" lIns="94796" tIns="47398" rIns="94796" bIns="47398" rtlCol="0" anchor="b"/>
          <a:lstStyle>
            <a:lvl1pPr algn="l">
              <a:defRPr sz="1200"/>
            </a:lvl1pPr>
          </a:lstStyle>
          <a:p>
            <a:r>
              <a:rPr lang="en-GB" dirty="0"/>
              <a:t>DFG Quality Standard Consultation</a:t>
            </a:r>
          </a:p>
        </p:txBody>
      </p:sp>
      <p:sp>
        <p:nvSpPr>
          <p:cNvPr id="7" name="Slide Number Placeholder 6"/>
          <p:cNvSpPr>
            <a:spLocks noGrp="1"/>
          </p:cNvSpPr>
          <p:nvPr>
            <p:ph type="sldNum" sz="quarter" idx="5"/>
          </p:nvPr>
        </p:nvSpPr>
        <p:spPr>
          <a:xfrm>
            <a:off x="4023995" y="9721109"/>
            <a:ext cx="3078427" cy="511730"/>
          </a:xfrm>
          <a:prstGeom prst="rect">
            <a:avLst/>
          </a:prstGeom>
        </p:spPr>
        <p:txBody>
          <a:bodyPr vert="horz" lIns="94796" tIns="47398" rIns="94796" bIns="47398" rtlCol="0" anchor="b"/>
          <a:lstStyle>
            <a:lvl1pPr algn="r">
              <a:defRPr sz="1200"/>
            </a:lvl1pPr>
          </a:lstStyle>
          <a:p>
            <a:fld id="{94310102-EF4B-4D07-A437-C40216688B00}" type="slidenum">
              <a:rPr lang="en-GB" smtClean="0"/>
              <a:pPr/>
              <a:t>‹#›</a:t>
            </a:fld>
            <a:endParaRPr lang="en-GB" dirty="0"/>
          </a:p>
        </p:txBody>
      </p:sp>
    </p:spTree>
    <p:extLst>
      <p:ext uri="{BB962C8B-B14F-4D97-AF65-F5344CB8AC3E}">
        <p14:creationId xmlns:p14="http://schemas.microsoft.com/office/powerpoint/2010/main" val="19636348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3</a:t>
            </a:fld>
            <a:endParaRPr lang="en-US" dirty="0"/>
          </a:p>
        </p:txBody>
      </p:sp>
    </p:spTree>
    <p:extLst>
      <p:ext uri="{BB962C8B-B14F-4D97-AF65-F5344CB8AC3E}">
        <p14:creationId xmlns:p14="http://schemas.microsoft.com/office/powerpoint/2010/main" val="164747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4</a:t>
            </a:fld>
            <a:endParaRPr lang="en-US" dirty="0"/>
          </a:p>
        </p:txBody>
      </p:sp>
    </p:spTree>
    <p:extLst>
      <p:ext uri="{BB962C8B-B14F-4D97-AF65-F5344CB8AC3E}">
        <p14:creationId xmlns:p14="http://schemas.microsoft.com/office/powerpoint/2010/main" val="81865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on wellbeing, prevention and integration</a:t>
            </a:r>
          </a:p>
        </p:txBody>
      </p:sp>
      <p:sp>
        <p:nvSpPr>
          <p:cNvPr id="4" name="Header Placeholder 3"/>
          <p:cNvSpPr>
            <a:spLocks noGrp="1"/>
          </p:cNvSpPr>
          <p:nvPr>
            <p:ph type="hdr" sz="quarter"/>
          </p:nvPr>
        </p:nvSpPr>
        <p:spPr/>
        <p:txBody>
          <a:bodyPr/>
          <a:lstStyle/>
          <a:p>
            <a:r>
              <a:rPr lang="en-GB" dirty="0"/>
              <a:t>DFG Champions Roadshows</a:t>
            </a:r>
          </a:p>
        </p:txBody>
      </p:sp>
      <p:sp>
        <p:nvSpPr>
          <p:cNvPr id="5" name="Footer Placeholder 4"/>
          <p:cNvSpPr>
            <a:spLocks noGrp="1"/>
          </p:cNvSpPr>
          <p:nvPr>
            <p:ph type="ftr" sz="quarter" idx="4"/>
          </p:nvPr>
        </p:nvSpPr>
        <p:spPr/>
        <p:txBody>
          <a:bodyPr/>
          <a:lstStyle/>
          <a:p>
            <a:r>
              <a:rPr lang="en-GB" dirty="0"/>
              <a:t>DFG Quality Standard Consultation</a:t>
            </a:r>
          </a:p>
        </p:txBody>
      </p:sp>
      <p:sp>
        <p:nvSpPr>
          <p:cNvPr id="6" name="Slide Number Placeholder 5"/>
          <p:cNvSpPr>
            <a:spLocks noGrp="1"/>
          </p:cNvSpPr>
          <p:nvPr>
            <p:ph type="sldNum" sz="quarter" idx="5"/>
          </p:nvPr>
        </p:nvSpPr>
        <p:spPr/>
        <p:txBody>
          <a:bodyPr/>
          <a:lstStyle/>
          <a:p>
            <a:fld id="{94310102-EF4B-4D07-A437-C40216688B00}" type="slidenum">
              <a:rPr lang="en-GB" smtClean="0"/>
              <a:pPr/>
              <a:t>8</a:t>
            </a:fld>
            <a:endParaRPr lang="en-GB" dirty="0"/>
          </a:p>
        </p:txBody>
      </p:sp>
    </p:spTree>
    <p:extLst>
      <p:ext uri="{BB962C8B-B14F-4D97-AF65-F5344CB8AC3E}">
        <p14:creationId xmlns:p14="http://schemas.microsoft.com/office/powerpoint/2010/main" val="71602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dirty="0"/>
              <a:t>DFG Champions Roadshows</a:t>
            </a:r>
          </a:p>
        </p:txBody>
      </p:sp>
      <p:sp>
        <p:nvSpPr>
          <p:cNvPr id="5" name="Footer Placeholder 4"/>
          <p:cNvSpPr>
            <a:spLocks noGrp="1"/>
          </p:cNvSpPr>
          <p:nvPr>
            <p:ph type="ftr" sz="quarter" idx="4"/>
          </p:nvPr>
        </p:nvSpPr>
        <p:spPr/>
        <p:txBody>
          <a:bodyPr/>
          <a:lstStyle/>
          <a:p>
            <a:r>
              <a:rPr lang="en-GB" dirty="0"/>
              <a:t>DFG Quality Standard Consultation</a:t>
            </a:r>
          </a:p>
        </p:txBody>
      </p:sp>
      <p:sp>
        <p:nvSpPr>
          <p:cNvPr id="6" name="Slide Number Placeholder 5"/>
          <p:cNvSpPr>
            <a:spLocks noGrp="1"/>
          </p:cNvSpPr>
          <p:nvPr>
            <p:ph type="sldNum" sz="quarter" idx="5"/>
          </p:nvPr>
        </p:nvSpPr>
        <p:spPr/>
        <p:txBody>
          <a:bodyPr/>
          <a:lstStyle/>
          <a:p>
            <a:fld id="{94310102-EF4B-4D07-A437-C40216688B00}" type="slidenum">
              <a:rPr lang="en-GB" smtClean="0"/>
              <a:pPr/>
              <a:t>11</a:t>
            </a:fld>
            <a:endParaRPr lang="en-GB" dirty="0"/>
          </a:p>
        </p:txBody>
      </p:sp>
    </p:spTree>
    <p:extLst>
      <p:ext uri="{BB962C8B-B14F-4D97-AF65-F5344CB8AC3E}">
        <p14:creationId xmlns:p14="http://schemas.microsoft.com/office/powerpoint/2010/main" val="244103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a:t>DFG Champions Roadshows</a:t>
            </a:r>
          </a:p>
        </p:txBody>
      </p:sp>
      <p:sp>
        <p:nvSpPr>
          <p:cNvPr id="5" name="Footer Placeholder 4"/>
          <p:cNvSpPr>
            <a:spLocks noGrp="1"/>
          </p:cNvSpPr>
          <p:nvPr>
            <p:ph type="ftr" sz="quarter" idx="11"/>
          </p:nvPr>
        </p:nvSpPr>
        <p:spPr/>
        <p:txBody>
          <a:bodyPr/>
          <a:lstStyle/>
          <a:p>
            <a:r>
              <a:rPr lang="en-GB" dirty="0"/>
              <a:t>DFG Quality Standard Consultation</a:t>
            </a:r>
          </a:p>
        </p:txBody>
      </p:sp>
      <p:sp>
        <p:nvSpPr>
          <p:cNvPr id="6" name="Slide Number Placeholder 5"/>
          <p:cNvSpPr>
            <a:spLocks noGrp="1"/>
          </p:cNvSpPr>
          <p:nvPr>
            <p:ph type="sldNum" sz="quarter" idx="12"/>
          </p:nvPr>
        </p:nvSpPr>
        <p:spPr/>
        <p:txBody>
          <a:bodyPr/>
          <a:lstStyle/>
          <a:p>
            <a:fld id="{94310102-EF4B-4D07-A437-C40216688B00}" type="slidenum">
              <a:rPr lang="en-GB" smtClean="0"/>
              <a:pPr/>
              <a:t>20</a:t>
            </a:fld>
            <a:endParaRPr lang="en-GB" dirty="0"/>
          </a:p>
        </p:txBody>
      </p:sp>
    </p:spTree>
    <p:extLst>
      <p:ext uri="{BB962C8B-B14F-4D97-AF65-F5344CB8AC3E}">
        <p14:creationId xmlns:p14="http://schemas.microsoft.com/office/powerpoint/2010/main" val="363580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Specialist The person’s situation is complex and the solution is a personalised non-structural or specialist structural adaptation. </a:t>
            </a:r>
          </a:p>
          <a:p>
            <a:r>
              <a:rPr lang="en-GB" sz="1200" kern="1200" dirty="0">
                <a:solidFill>
                  <a:schemeClr val="tx1"/>
                </a:solidFill>
                <a:effectLst/>
                <a:latin typeface="+mn-lt"/>
                <a:ea typeface="+mn-ea"/>
                <a:cs typeface="+mn-cs"/>
              </a:rPr>
              <a:t>Targeted The person’s situation is simple and straightforward but support is required to identify a solution. The solution is a standard structural or a non-structural adaptation. </a:t>
            </a:r>
          </a:p>
          <a:p>
            <a:r>
              <a:rPr lang="en-GB" sz="1200" kern="1200" dirty="0">
                <a:solidFill>
                  <a:schemeClr val="tx1"/>
                </a:solidFill>
                <a:effectLst/>
                <a:latin typeface="+mn-lt"/>
                <a:ea typeface="+mn-ea"/>
                <a:cs typeface="+mn-cs"/>
              </a:rPr>
              <a:t>Universal The person’s situation and the solution is simple and they can be signposted to retail options and/or supported to install simple adaptations</a:t>
            </a:r>
          </a:p>
          <a:p>
            <a:endParaRPr lang="en-GB" dirty="0"/>
          </a:p>
        </p:txBody>
      </p:sp>
      <p:sp>
        <p:nvSpPr>
          <p:cNvPr id="4" name="Header Placeholder 3"/>
          <p:cNvSpPr>
            <a:spLocks noGrp="1"/>
          </p:cNvSpPr>
          <p:nvPr>
            <p:ph type="hdr" sz="quarter"/>
          </p:nvPr>
        </p:nvSpPr>
        <p:spPr/>
        <p:txBody>
          <a:bodyPr/>
          <a:lstStyle/>
          <a:p>
            <a:r>
              <a:rPr lang="en-GB" dirty="0"/>
              <a:t>DFG Champions Roadshows</a:t>
            </a:r>
          </a:p>
        </p:txBody>
      </p:sp>
      <p:sp>
        <p:nvSpPr>
          <p:cNvPr id="5" name="Footer Placeholder 4"/>
          <p:cNvSpPr>
            <a:spLocks noGrp="1"/>
          </p:cNvSpPr>
          <p:nvPr>
            <p:ph type="ftr" sz="quarter" idx="4"/>
          </p:nvPr>
        </p:nvSpPr>
        <p:spPr/>
        <p:txBody>
          <a:bodyPr/>
          <a:lstStyle/>
          <a:p>
            <a:r>
              <a:rPr lang="en-GB" dirty="0"/>
              <a:t>DFG Quality Standard Consultation</a:t>
            </a:r>
          </a:p>
        </p:txBody>
      </p:sp>
      <p:sp>
        <p:nvSpPr>
          <p:cNvPr id="6" name="Slide Number Placeholder 5"/>
          <p:cNvSpPr>
            <a:spLocks noGrp="1"/>
          </p:cNvSpPr>
          <p:nvPr>
            <p:ph type="sldNum" sz="quarter" idx="5"/>
          </p:nvPr>
        </p:nvSpPr>
        <p:spPr/>
        <p:txBody>
          <a:bodyPr/>
          <a:lstStyle/>
          <a:p>
            <a:fld id="{94310102-EF4B-4D07-A437-C40216688B00}" type="slidenum">
              <a:rPr lang="en-GB" smtClean="0"/>
              <a:pPr/>
              <a:t>26</a:t>
            </a:fld>
            <a:endParaRPr lang="en-GB" dirty="0"/>
          </a:p>
        </p:txBody>
      </p:sp>
    </p:spTree>
    <p:extLst>
      <p:ext uri="{BB962C8B-B14F-4D97-AF65-F5344CB8AC3E}">
        <p14:creationId xmlns:p14="http://schemas.microsoft.com/office/powerpoint/2010/main" val="3280774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187348"/>
          </a:xfrm>
          <a:prstGeom prst="rect">
            <a:avLst/>
          </a:prstGeom>
        </p:spPr>
      </p:pic>
      <p:sp>
        <p:nvSpPr>
          <p:cNvPr id="2" name="Title 1"/>
          <p:cNvSpPr>
            <a:spLocks noGrp="1"/>
          </p:cNvSpPr>
          <p:nvPr>
            <p:ph type="ctrTitle"/>
          </p:nvPr>
        </p:nvSpPr>
        <p:spPr>
          <a:xfrm>
            <a:off x="4091608" y="620689"/>
            <a:ext cx="7621015" cy="1972816"/>
          </a:xfrm>
        </p:spPr>
        <p:txBody>
          <a:bodyPr anchor="b"/>
          <a:lstStyle>
            <a:lvl1pPr algn="ctr">
              <a:defRPr sz="6000">
                <a:solidFill>
                  <a:schemeClr val="bg1"/>
                </a:solidFill>
                <a:latin typeface="Arial Black" panose="020B0A04020102020204" pitchFamily="34" charset="0"/>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4092724" y="2806114"/>
            <a:ext cx="7621015" cy="501366"/>
          </a:xfrm>
        </p:spPr>
        <p:txBody>
          <a:bodyPr>
            <a:normAutofit/>
          </a:bodyPr>
          <a:lstStyle>
            <a:lvl1pPr marL="0" indent="0" algn="r">
              <a:buNone/>
              <a:defRPr sz="14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6240" y="3867898"/>
            <a:ext cx="2880320" cy="1150597"/>
          </a:xfrm>
          <a:prstGeom prst="rect">
            <a:avLst/>
          </a:prstGeom>
        </p:spPr>
      </p:pic>
      <p:sp>
        <p:nvSpPr>
          <p:cNvPr id="16" name="TextBox 15"/>
          <p:cNvSpPr txBox="1"/>
          <p:nvPr userDrawn="1"/>
        </p:nvSpPr>
        <p:spPr>
          <a:xfrm>
            <a:off x="4091607" y="5245075"/>
            <a:ext cx="7621015" cy="885371"/>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
                <a:srgbClr val="54B948"/>
              </a:buClr>
              <a:buSzTx/>
              <a:buFont typeface="Arial" panose="020B0604020202020204" pitchFamily="34" charset="0"/>
              <a:buNone/>
              <a:tabLst/>
              <a:defRPr/>
            </a:pPr>
            <a:r>
              <a:rPr kumimoji="0" lang="en-US" sz="2400" b="0" i="0" u="none" strike="noStrike" kern="1200" cap="none" spc="0" normalizeH="0" baseline="0" noProof="0" dirty="0">
                <a:ln>
                  <a:noFill/>
                </a:ln>
                <a:solidFill>
                  <a:srgbClr val="717073"/>
                </a:solidFill>
                <a:effectLst/>
                <a:uLnTx/>
                <a:uFillTx/>
                <a:latin typeface="Arial" panose="020B0604020202020204" pitchFamily="34" charset="0"/>
                <a:ea typeface="+mn-ea"/>
                <a:cs typeface="Arial" panose="020B0604020202020204" pitchFamily="34" charset="0"/>
              </a:rPr>
              <a:t>National Body for Home Improvement Agencies</a:t>
            </a:r>
          </a:p>
          <a:p>
            <a:pPr marL="0" marR="0" lvl="0" indent="0" algn="r" defTabSz="914400" rtl="0" eaLnBrk="1" fontAlgn="auto" latinLnBrk="0" hangingPunct="1">
              <a:lnSpc>
                <a:spcPct val="90000"/>
              </a:lnSpc>
              <a:spcBef>
                <a:spcPts val="1000"/>
              </a:spcBef>
              <a:spcAft>
                <a:spcPts val="0"/>
              </a:spcAft>
              <a:buClr>
                <a:srgbClr val="54B948"/>
              </a:buClr>
              <a:buSzTx/>
              <a:buFont typeface="Arial" panose="020B0604020202020204" pitchFamily="34" charset="0"/>
              <a:buNone/>
              <a:tabLst/>
              <a:defRPr/>
            </a:pPr>
            <a:r>
              <a:rPr kumimoji="0" lang="en-US" sz="2400" b="0" i="0" u="none" strike="noStrike" kern="1200" cap="none" spc="0" normalizeH="0" baseline="0" noProof="0" dirty="0">
                <a:ln>
                  <a:noFill/>
                </a:ln>
                <a:solidFill>
                  <a:srgbClr val="717073"/>
                </a:solidFill>
                <a:effectLst/>
                <a:uLnTx/>
                <a:uFillTx/>
                <a:latin typeface="Arial" panose="020B0604020202020204" pitchFamily="34" charset="0"/>
                <a:ea typeface="+mn-ea"/>
                <a:cs typeface="Arial" panose="020B0604020202020204" pitchFamily="34" charset="0"/>
              </a:rPr>
              <a:t>Improving Delivery of the Disabled Facilities Grant</a:t>
            </a:r>
            <a:endParaRPr kumimoji="0" lang="en-GB" sz="2400" b="0" i="0" u="none" strike="noStrike" kern="1200" cap="none" spc="0" normalizeH="0" baseline="0" noProof="0" dirty="0">
              <a:ln>
                <a:noFill/>
              </a:ln>
              <a:solidFill>
                <a:srgbClr val="71707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380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3666" y="365125"/>
            <a:ext cx="10170134" cy="1325563"/>
          </a:xfrm>
        </p:spPr>
        <p:txBody>
          <a:bodyPr/>
          <a:lstStyle>
            <a:lvl1pPr>
              <a:defRPr>
                <a:solidFill>
                  <a:schemeClr val="tx2"/>
                </a:solidFill>
                <a:latin typeface="Arial Black" panose="020B0A040201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1183665" y="1824992"/>
            <a:ext cx="10170135" cy="4351338"/>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183664" y="6356350"/>
            <a:ext cx="2397735" cy="365125"/>
          </a:xfrm>
        </p:spPr>
        <p:txBody>
          <a:bodyPr/>
          <a:lstStyle>
            <a:lvl1pPr>
              <a:defRPr>
                <a:solidFill>
                  <a:schemeClr val="tx2"/>
                </a:solidFill>
              </a:defRPr>
            </a:lvl1pPr>
          </a:lstStyle>
          <a:p>
            <a:fld id="{EED73EB8-A3D4-4599-AC79-6ECDDDF94700}" type="datetimeFigureOut">
              <a:rPr lang="en-GB" smtClean="0"/>
              <a:pPr/>
              <a:t>04/09/2019</a:t>
            </a:fld>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6E03C5E-DB3A-4A52-A653-61FFC5650F1D}" type="slidenum">
              <a:rPr lang="en-GB" smtClean="0"/>
              <a:pPr/>
              <a:t>‹#›</a:t>
            </a:fld>
            <a:endParaRPr lang="en-GB"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4744" cy="6858000"/>
          </a:xfrm>
          <a:prstGeom prst="rect">
            <a:avLst/>
          </a:prstGeom>
        </p:spPr>
      </p:pic>
    </p:spTree>
    <p:extLst>
      <p:ext uri="{BB962C8B-B14F-4D97-AF65-F5344CB8AC3E}">
        <p14:creationId xmlns:p14="http://schemas.microsoft.com/office/powerpoint/2010/main" val="38595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21482"/>
            <a:ext cx="12192000" cy="4135048"/>
          </a:xfrm>
          <a:prstGeom prst="rect">
            <a:avLst/>
          </a:prstGeom>
        </p:spPr>
      </p:pic>
      <p:sp>
        <p:nvSpPr>
          <p:cNvPr id="2" name="Title 1"/>
          <p:cNvSpPr>
            <a:spLocks noGrp="1"/>
          </p:cNvSpPr>
          <p:nvPr>
            <p:ph type="title"/>
          </p:nvPr>
        </p:nvSpPr>
        <p:spPr>
          <a:xfrm>
            <a:off x="831850" y="764704"/>
            <a:ext cx="10515600" cy="1477999"/>
          </a:xfrm>
        </p:spPr>
        <p:txBody>
          <a:bodyPr vert="horz" lIns="91440" tIns="45720" rIns="91440" bIns="45720" rtlCol="0" anchor="ctr">
            <a:normAutofit/>
          </a:bodyPr>
          <a:lstStyle>
            <a:lvl1pPr>
              <a:defRPr lang="en-GB">
                <a:solidFill>
                  <a:schemeClr val="tx2"/>
                </a:solidFill>
                <a:latin typeface="Arial Black" panose="020B0A04020102020204" pitchFamily="34" charset="0"/>
              </a:defRPr>
            </a:lvl1pPr>
          </a:lstStyle>
          <a:p>
            <a:pPr lvl="0"/>
            <a:r>
              <a:rPr lang="en-US"/>
              <a:t>Click to edit Master title style</a:t>
            </a:r>
            <a:endParaRPr lang="en-GB"/>
          </a:p>
        </p:txBody>
      </p:sp>
      <p:sp>
        <p:nvSpPr>
          <p:cNvPr id="3" name="Text Placeholder 2"/>
          <p:cNvSpPr>
            <a:spLocks noGrp="1"/>
          </p:cNvSpPr>
          <p:nvPr>
            <p:ph type="body" idx="1"/>
          </p:nvPr>
        </p:nvSpPr>
        <p:spPr>
          <a:xfrm>
            <a:off x="1055440" y="4935969"/>
            <a:ext cx="6048672" cy="1153681"/>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55440" y="6356350"/>
            <a:ext cx="2525960" cy="365125"/>
          </a:xfrm>
        </p:spPr>
        <p:txBody>
          <a:bodyPr/>
          <a:lstStyle>
            <a:lvl1pPr>
              <a:defRPr>
                <a:solidFill>
                  <a:schemeClr val="bg1"/>
                </a:solidFill>
              </a:defRPr>
            </a:lvl1pPr>
          </a:lstStyle>
          <a:p>
            <a:fld id="{EED73EB8-A3D4-4599-AC79-6ECDDDF94700}" type="datetimeFigureOut">
              <a:rPr lang="en-GB" smtClean="0"/>
              <a:pPr/>
              <a:t>04/09/2019</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E03C5E-DB3A-4A52-A653-61FFC5650F1D}" type="slidenum">
              <a:rPr lang="en-GB" smtClean="0"/>
              <a:pPr/>
              <a:t>‹#›</a:t>
            </a:fld>
            <a:endParaRPr lang="en-GB" dirty="0"/>
          </a:p>
        </p:txBody>
      </p:sp>
    </p:spTree>
    <p:extLst>
      <p:ext uri="{BB962C8B-B14F-4D97-AF65-F5344CB8AC3E}">
        <p14:creationId xmlns:p14="http://schemas.microsoft.com/office/powerpoint/2010/main" val="137755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3666" y="365125"/>
            <a:ext cx="10170134" cy="1325563"/>
          </a:xfrm>
        </p:spPr>
        <p:txBody>
          <a:bodyPr vert="horz" lIns="91440" tIns="45720" rIns="91440" bIns="45720" rtlCol="0" anchor="ctr">
            <a:normAutofit/>
          </a:bodyPr>
          <a:lstStyle>
            <a:lvl1pPr>
              <a:defRPr lang="en-GB">
                <a:solidFill>
                  <a:schemeClr val="tx2"/>
                </a:solidFill>
                <a:latin typeface="Arial Black" panose="020B0A04020102020204" pitchFamily="34" charset="0"/>
              </a:defRPr>
            </a:lvl1pPr>
          </a:lstStyle>
          <a:p>
            <a:pPr lvl="0"/>
            <a:r>
              <a:rPr lang="en-US"/>
              <a:t>Click to edit Master title style</a:t>
            </a:r>
            <a:endParaRPr lang="en-GB"/>
          </a:p>
        </p:txBody>
      </p:sp>
      <p:sp>
        <p:nvSpPr>
          <p:cNvPr id="3" name="Content Placeholder 2"/>
          <p:cNvSpPr>
            <a:spLocks noGrp="1"/>
          </p:cNvSpPr>
          <p:nvPr>
            <p:ph sz="half" idx="1"/>
          </p:nvPr>
        </p:nvSpPr>
        <p:spPr>
          <a:xfrm>
            <a:off x="1170852" y="1825625"/>
            <a:ext cx="4848947" cy="4351338"/>
          </a:xfrm>
        </p:spPr>
        <p:txBody>
          <a:bodyPr vert="horz" lIns="91440" tIns="45720" rIns="91440" bIns="45720" rtlCol="0">
            <a:normAutofit/>
          </a:bodyPr>
          <a:lstStyle>
            <a:lvl1pPr>
              <a:defRPr lang="en-US" smtClean="0">
                <a:solidFill>
                  <a:schemeClr val="tx2"/>
                </a:solidFill>
                <a:latin typeface="Arial" panose="020B0604020202020204" pitchFamily="34" charset="0"/>
                <a:cs typeface="Arial" panose="020B0604020202020204" pitchFamily="34" charset="0"/>
              </a:defRPr>
            </a:lvl1pPr>
            <a:lvl2pPr>
              <a:defRPr lang="en-US" smtClean="0">
                <a:solidFill>
                  <a:schemeClr val="tx2"/>
                </a:solidFill>
                <a:latin typeface="Arial" panose="020B0604020202020204" pitchFamily="34" charset="0"/>
                <a:cs typeface="Arial" panose="020B0604020202020204" pitchFamily="34" charset="0"/>
              </a:defRPr>
            </a:lvl2pPr>
            <a:lvl3pPr>
              <a:defRPr lang="en-US" smtClean="0">
                <a:solidFill>
                  <a:schemeClr val="tx2"/>
                </a:solidFill>
                <a:latin typeface="Arial" panose="020B0604020202020204" pitchFamily="34" charset="0"/>
                <a:cs typeface="Arial" panose="020B0604020202020204" pitchFamily="34" charset="0"/>
              </a:defRPr>
            </a:lvl3pPr>
            <a:lvl4pPr>
              <a:defRPr lang="en-US" smtClean="0">
                <a:solidFill>
                  <a:schemeClr val="tx2"/>
                </a:solidFill>
                <a:latin typeface="Arial" panose="020B0604020202020204" pitchFamily="34" charset="0"/>
                <a:cs typeface="Arial" panose="020B0604020202020204" pitchFamily="34" charset="0"/>
              </a:defRPr>
            </a:lvl4pPr>
            <a:lvl5pPr>
              <a:defRPr lang="en-GB">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mtClean="0">
                <a:solidFill>
                  <a:schemeClr val="tx2"/>
                </a:solidFill>
                <a:latin typeface="Arial" panose="020B0604020202020204" pitchFamily="34" charset="0"/>
                <a:cs typeface="Arial" panose="020B0604020202020204" pitchFamily="34" charset="0"/>
              </a:defRPr>
            </a:lvl1pPr>
            <a:lvl2pPr>
              <a:defRPr lang="en-US" smtClean="0">
                <a:solidFill>
                  <a:schemeClr val="tx2"/>
                </a:solidFill>
                <a:latin typeface="Arial" panose="020B0604020202020204" pitchFamily="34" charset="0"/>
                <a:cs typeface="Arial" panose="020B0604020202020204" pitchFamily="34" charset="0"/>
              </a:defRPr>
            </a:lvl2pPr>
            <a:lvl3pPr>
              <a:defRPr lang="en-US" smtClean="0">
                <a:solidFill>
                  <a:schemeClr val="tx2"/>
                </a:solidFill>
                <a:latin typeface="Arial" panose="020B0604020202020204" pitchFamily="34" charset="0"/>
                <a:cs typeface="Arial" panose="020B0604020202020204" pitchFamily="34" charset="0"/>
              </a:defRPr>
            </a:lvl3pPr>
            <a:lvl4pPr>
              <a:defRPr lang="en-US" smtClean="0">
                <a:solidFill>
                  <a:schemeClr val="tx2"/>
                </a:solidFill>
                <a:latin typeface="Arial" panose="020B0604020202020204" pitchFamily="34" charset="0"/>
                <a:cs typeface="Arial" panose="020B0604020202020204" pitchFamily="34" charset="0"/>
              </a:defRPr>
            </a:lvl4pPr>
            <a:lvl5pPr>
              <a:defRPr lang="en-GB">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1183666" y="6356350"/>
            <a:ext cx="2397734" cy="365125"/>
          </a:xfrm>
        </p:spPr>
        <p:txBody>
          <a:bodyPr/>
          <a:lstStyle>
            <a:lvl1pPr>
              <a:defRPr>
                <a:solidFill>
                  <a:schemeClr val="tx2"/>
                </a:solidFill>
              </a:defRPr>
            </a:lvl1pPr>
          </a:lstStyle>
          <a:p>
            <a:fld id="{EED73EB8-A3D4-4599-AC79-6ECDDDF94700}" type="datetimeFigureOut">
              <a:rPr lang="en-GB" smtClean="0"/>
              <a:pPr/>
              <a:t>04/09/2019</a:t>
            </a:fld>
            <a:endParaRPr lang="en-GB"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E03C5E-DB3A-4A52-A653-61FFC5650F1D}" type="slidenum">
              <a:rPr lang="en-GB" smtClean="0"/>
              <a:pPr/>
              <a:t>‹#›</a:t>
            </a:fld>
            <a:endParaRPr lang="en-GB"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4744" cy="6858000"/>
          </a:xfrm>
          <a:prstGeom prst="rect">
            <a:avLst/>
          </a:prstGeom>
        </p:spPr>
      </p:pic>
    </p:spTree>
    <p:extLst>
      <p:ext uri="{BB962C8B-B14F-4D97-AF65-F5344CB8AC3E}">
        <p14:creationId xmlns:p14="http://schemas.microsoft.com/office/powerpoint/2010/main" val="189774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3666" y="365125"/>
            <a:ext cx="10170134" cy="1325563"/>
          </a:xfrm>
        </p:spPr>
        <p:txBody>
          <a:bodyPr vert="horz" lIns="91440" tIns="45720" rIns="91440" bIns="45720" rtlCol="0" anchor="ctr">
            <a:normAutofit/>
          </a:bodyPr>
          <a:lstStyle>
            <a:lvl1pPr>
              <a:defRPr lang="en-GB">
                <a:solidFill>
                  <a:schemeClr val="tx2"/>
                </a:solidFill>
                <a:latin typeface="Arial Black" panose="020B0A04020102020204" pitchFamily="34" charset="0"/>
              </a:defRPr>
            </a:lvl1pPr>
          </a:lstStyle>
          <a:p>
            <a:pPr lvl="0"/>
            <a:r>
              <a:rPr lang="en-US"/>
              <a:t>Click to edit Master title style</a:t>
            </a:r>
            <a:endParaRPr lang="en-GB"/>
          </a:p>
        </p:txBody>
      </p:sp>
      <p:sp>
        <p:nvSpPr>
          <p:cNvPr id="3" name="Date Placeholder 2"/>
          <p:cNvSpPr>
            <a:spLocks noGrp="1"/>
          </p:cNvSpPr>
          <p:nvPr>
            <p:ph type="dt" sz="half" idx="10"/>
          </p:nvPr>
        </p:nvSpPr>
        <p:spPr>
          <a:xfrm>
            <a:off x="1183666" y="6356350"/>
            <a:ext cx="2397734" cy="365125"/>
          </a:xfrm>
        </p:spPr>
        <p:txBody>
          <a:bodyPr vert="horz" lIns="91440" tIns="45720" rIns="91440" bIns="45720" rtlCol="0" anchor="ctr"/>
          <a:lstStyle>
            <a:lvl1pPr>
              <a:defRPr lang="en-GB" smtClean="0">
                <a:solidFill>
                  <a:schemeClr val="tx2"/>
                </a:solidFill>
              </a:defRPr>
            </a:lvl1pPr>
          </a:lstStyle>
          <a:p>
            <a:fld id="{EED73EB8-A3D4-4599-AC79-6ECDDDF94700}" type="datetimeFigureOut">
              <a:rPr lang="en-GB" smtClean="0"/>
              <a:pPr/>
              <a:t>04/09/2019</a:t>
            </a:fld>
            <a:endParaRPr lang="en-GB" dirty="0"/>
          </a:p>
        </p:txBody>
      </p:sp>
      <p:sp>
        <p:nvSpPr>
          <p:cNvPr id="4" name="Footer Placeholder 3"/>
          <p:cNvSpPr>
            <a:spLocks noGrp="1"/>
          </p:cNvSpPr>
          <p:nvPr>
            <p:ph type="ftr" sz="quarter" idx="11"/>
          </p:nvPr>
        </p:nvSpPr>
        <p:spPr/>
        <p:txBody>
          <a:bodyPr vert="horz" lIns="91440" tIns="45720" rIns="91440" bIns="45720" rtlCol="0" anchor="ctr"/>
          <a:lstStyle>
            <a:lvl1pPr algn="ctr">
              <a:defRPr lang="en-GB">
                <a:solidFill>
                  <a:schemeClr val="tx2"/>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06E03C5E-DB3A-4A52-A653-61FFC5650F1D}" type="slidenum">
              <a:rPr lang="en-GB" smtClean="0"/>
              <a:pPr/>
              <a:t>‹#›</a:t>
            </a:fld>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4744" cy="6858000"/>
          </a:xfrm>
          <a:prstGeom prst="rect">
            <a:avLst/>
          </a:prstGeom>
        </p:spPr>
      </p:pic>
    </p:spTree>
    <p:extLst>
      <p:ext uri="{BB962C8B-B14F-4D97-AF65-F5344CB8AC3E}">
        <p14:creationId xmlns:p14="http://schemas.microsoft.com/office/powerpoint/2010/main" val="370575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27448" y="6356350"/>
            <a:ext cx="2453952" cy="365125"/>
          </a:xfrm>
        </p:spPr>
        <p:txBody>
          <a:bodyPr/>
          <a:lstStyle>
            <a:lvl1pPr>
              <a:defRPr>
                <a:solidFill>
                  <a:schemeClr val="tx2"/>
                </a:solidFill>
              </a:defRPr>
            </a:lvl1pPr>
          </a:lstStyle>
          <a:p>
            <a:fld id="{EED73EB8-A3D4-4599-AC79-6ECDDDF94700}" type="datetimeFigureOut">
              <a:rPr lang="en-GB" smtClean="0"/>
              <a:pPr/>
              <a:t>04/09/2019</a:t>
            </a:fld>
            <a:endParaRPr lang="en-GB"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GB"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06E03C5E-DB3A-4A52-A653-61FFC5650F1D}" type="slidenum">
              <a:rPr lang="en-GB" smtClean="0"/>
              <a:pPr/>
              <a:t>‹#›</a:t>
            </a:fld>
            <a:endParaRPr lang="en-GB"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4744" cy="6858000"/>
          </a:xfrm>
          <a:prstGeom prst="rect">
            <a:avLst/>
          </a:prstGeom>
        </p:spPr>
      </p:pic>
    </p:spTree>
    <p:extLst>
      <p:ext uri="{BB962C8B-B14F-4D97-AF65-F5344CB8AC3E}">
        <p14:creationId xmlns:p14="http://schemas.microsoft.com/office/powerpoint/2010/main" val="166562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026360" cy="6858000"/>
          </a:xfrm>
          <a:prstGeom prst="rect">
            <a:avLst/>
          </a:prstGeom>
        </p:spPr>
      </p:pic>
      <p:sp>
        <p:nvSpPr>
          <p:cNvPr id="3" name="Content Placeholder 2"/>
          <p:cNvSpPr>
            <a:spLocks noGrp="1"/>
          </p:cNvSpPr>
          <p:nvPr>
            <p:ph idx="1"/>
          </p:nvPr>
        </p:nvSpPr>
        <p:spPr>
          <a:xfrm>
            <a:off x="5183188" y="987425"/>
            <a:ext cx="6172200" cy="4873625"/>
          </a:xfrm>
        </p:spPr>
        <p:txBody>
          <a:bodyPr vert="horz" lIns="91440" tIns="45720" rIns="91440" bIns="45720" rtlCol="0">
            <a:normAutofit/>
          </a:bodyPr>
          <a:lstStyle>
            <a:lvl1pPr>
              <a:defRPr lang="en-US" smtClean="0">
                <a:solidFill>
                  <a:schemeClr val="tx2"/>
                </a:solidFill>
                <a:latin typeface="Arial" panose="020B0604020202020204" pitchFamily="34" charset="0"/>
                <a:cs typeface="Arial" panose="020B0604020202020204" pitchFamily="34" charset="0"/>
              </a:defRPr>
            </a:lvl1pPr>
            <a:lvl2pPr>
              <a:defRPr lang="en-US" smtClean="0">
                <a:solidFill>
                  <a:schemeClr val="tx2"/>
                </a:solidFill>
                <a:latin typeface="Arial" panose="020B0604020202020204" pitchFamily="34" charset="0"/>
                <a:cs typeface="Arial" panose="020B0604020202020204" pitchFamily="34" charset="0"/>
              </a:defRPr>
            </a:lvl2pPr>
            <a:lvl3pPr>
              <a:defRPr lang="en-US" smtClean="0">
                <a:solidFill>
                  <a:schemeClr val="tx2"/>
                </a:solidFill>
                <a:latin typeface="Arial" panose="020B0604020202020204" pitchFamily="34" charset="0"/>
                <a:cs typeface="Arial" panose="020B0604020202020204" pitchFamily="34" charset="0"/>
              </a:defRPr>
            </a:lvl3pPr>
            <a:lvl4pPr>
              <a:defRPr lang="en-US" smtClean="0">
                <a:solidFill>
                  <a:schemeClr val="tx2"/>
                </a:solidFill>
                <a:latin typeface="Arial" panose="020B0604020202020204" pitchFamily="34" charset="0"/>
                <a:cs typeface="Arial" panose="020B0604020202020204" pitchFamily="34" charset="0"/>
              </a:defRPr>
            </a:lvl4pPr>
            <a:lvl5pPr>
              <a:defRPr lang="en-GB">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E03C5E-DB3A-4A52-A653-61FFC5650F1D}" type="slidenum">
              <a:rPr lang="en-GB" smtClean="0"/>
              <a:pPr/>
              <a:t>‹#›</a:t>
            </a:fld>
            <a:endParaRPr lang="en-GB" dirty="0"/>
          </a:p>
        </p:txBody>
      </p:sp>
      <p:sp>
        <p:nvSpPr>
          <p:cNvPr id="16" name="Title 1"/>
          <p:cNvSpPr>
            <a:spLocks noGrp="1"/>
          </p:cNvSpPr>
          <p:nvPr>
            <p:ph type="title"/>
          </p:nvPr>
        </p:nvSpPr>
        <p:spPr>
          <a:xfrm>
            <a:off x="263352" y="457200"/>
            <a:ext cx="3775249" cy="2107704"/>
          </a:xfrm>
        </p:spPr>
        <p:txBody>
          <a:bodyPr vert="horz" lIns="91440" tIns="45720" rIns="91440" bIns="45720" rtlCol="0" anchor="ctr">
            <a:normAutofit/>
          </a:bodyPr>
          <a:lstStyle>
            <a:lvl1pPr>
              <a:defRPr lang="en-GB">
                <a:solidFill>
                  <a:schemeClr val="bg1"/>
                </a:solidFill>
                <a:latin typeface="Arial Black" panose="020B0A04020102020204" pitchFamily="34" charset="0"/>
              </a:defRPr>
            </a:lvl1pPr>
          </a:lstStyle>
          <a:p>
            <a:pPr lvl="0"/>
            <a:r>
              <a:rPr lang="en-US" dirty="0"/>
              <a:t>Click to edit Master title style</a:t>
            </a:r>
            <a:endParaRPr lang="en-GB" dirty="0"/>
          </a:p>
        </p:txBody>
      </p:sp>
      <p:sp>
        <p:nvSpPr>
          <p:cNvPr id="17" name="Text Placeholder 3"/>
          <p:cNvSpPr>
            <a:spLocks noGrp="1"/>
          </p:cNvSpPr>
          <p:nvPr>
            <p:ph type="body" sz="half" idx="2"/>
          </p:nvPr>
        </p:nvSpPr>
        <p:spPr>
          <a:xfrm>
            <a:off x="263353" y="2708920"/>
            <a:ext cx="3775248" cy="1599052"/>
          </a:xfrm>
        </p:spPr>
        <p:txBody>
          <a:bodyPr vert="horz" lIns="91440" tIns="45720" rIns="91440" bIns="45720" rtlCol="0">
            <a:normAutofit/>
          </a:bodyPr>
          <a:lstStyle>
            <a:lvl1pPr algn="l">
              <a:defRPr lang="en-US" sz="2400" smtClean="0">
                <a:solidFill>
                  <a:schemeClr val="bg1"/>
                </a:solidFill>
                <a:latin typeface="Arial" panose="020B0604020202020204" pitchFamily="34" charset="0"/>
                <a:cs typeface="Arial" panose="020B0604020202020204" pitchFamily="34" charset="0"/>
              </a:defRPr>
            </a:lvl1pPr>
          </a:lstStyle>
          <a:p>
            <a:pPr marL="0" lvl="0" indent="0" algn="ctr">
              <a:buNone/>
            </a:pPr>
            <a:r>
              <a:rPr lang="en-US" dirty="0"/>
              <a:t>Click to edit Master text styles</a:t>
            </a:r>
          </a:p>
        </p:txBody>
      </p:sp>
      <p:sp>
        <p:nvSpPr>
          <p:cNvPr id="18" name="Date Placeholder 4"/>
          <p:cNvSpPr>
            <a:spLocks noGrp="1"/>
          </p:cNvSpPr>
          <p:nvPr>
            <p:ph type="dt" sz="half" idx="10"/>
          </p:nvPr>
        </p:nvSpPr>
        <p:spPr>
          <a:xfrm>
            <a:off x="838200" y="6356350"/>
            <a:ext cx="2743200" cy="365125"/>
          </a:xfrm>
        </p:spPr>
        <p:txBody>
          <a:bodyPr/>
          <a:lstStyle>
            <a:lvl1pPr>
              <a:defRPr>
                <a:solidFill>
                  <a:schemeClr val="bg1"/>
                </a:solidFill>
              </a:defRPr>
            </a:lvl1pPr>
          </a:lstStyle>
          <a:p>
            <a:fld id="{EED73EB8-A3D4-4599-AC79-6ECDDDF94700}" type="datetimeFigureOut">
              <a:rPr lang="en-GB" smtClean="0"/>
              <a:pPr/>
              <a:t>04/09/2019</a:t>
            </a:fld>
            <a:endParaRPr lang="en-GB" dirty="0"/>
          </a:p>
        </p:txBody>
      </p:sp>
    </p:spTree>
    <p:extLst>
      <p:ext uri="{BB962C8B-B14F-4D97-AF65-F5344CB8AC3E}">
        <p14:creationId xmlns:p14="http://schemas.microsoft.com/office/powerpoint/2010/main" val="343617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026360" cy="6858000"/>
          </a:xfrm>
          <a:prstGeom prst="rect">
            <a:avLst/>
          </a:prstGeom>
        </p:spPr>
      </p:pic>
      <p:sp>
        <p:nvSpPr>
          <p:cNvPr id="3" name="Picture Placeholder 2"/>
          <p:cNvSpPr>
            <a:spLocks noGrp="1"/>
          </p:cNvSpPr>
          <p:nvPr>
            <p:ph type="pic" idx="1"/>
          </p:nvPr>
        </p:nvSpPr>
        <p:spPr>
          <a:xfrm>
            <a:off x="5183188" y="908719"/>
            <a:ext cx="6172200" cy="49523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E03C5E-DB3A-4A52-A653-61FFC5650F1D}" type="slidenum">
              <a:rPr lang="en-GB" smtClean="0"/>
              <a:pPr/>
              <a:t>‹#›</a:t>
            </a:fld>
            <a:endParaRPr lang="en-GB" dirty="0"/>
          </a:p>
        </p:txBody>
      </p:sp>
      <p:sp>
        <p:nvSpPr>
          <p:cNvPr id="2" name="Title 1"/>
          <p:cNvSpPr>
            <a:spLocks noGrp="1"/>
          </p:cNvSpPr>
          <p:nvPr>
            <p:ph type="title"/>
          </p:nvPr>
        </p:nvSpPr>
        <p:spPr>
          <a:xfrm>
            <a:off x="263352" y="457200"/>
            <a:ext cx="3775249" cy="2107704"/>
          </a:xfrm>
        </p:spPr>
        <p:txBody>
          <a:bodyPr vert="horz" lIns="91440" tIns="45720" rIns="91440" bIns="45720" rtlCol="0" anchor="ctr">
            <a:normAutofit/>
          </a:bodyPr>
          <a:lstStyle>
            <a:lvl1pPr>
              <a:defRPr lang="en-GB">
                <a:solidFill>
                  <a:schemeClr val="bg1"/>
                </a:solidFill>
                <a:latin typeface="Arial Black" panose="020B0A04020102020204" pitchFamily="34" charset="0"/>
              </a:defRPr>
            </a:lvl1pPr>
          </a:lstStyle>
          <a:p>
            <a:pPr lvl="0"/>
            <a:r>
              <a:rPr lang="en-US" dirty="0"/>
              <a:t>Click to edit Master title style</a:t>
            </a:r>
            <a:endParaRPr lang="en-GB" dirty="0"/>
          </a:p>
        </p:txBody>
      </p:sp>
      <p:sp>
        <p:nvSpPr>
          <p:cNvPr id="4" name="Text Placeholder 3"/>
          <p:cNvSpPr>
            <a:spLocks noGrp="1"/>
          </p:cNvSpPr>
          <p:nvPr>
            <p:ph type="body" sz="half" idx="2"/>
          </p:nvPr>
        </p:nvSpPr>
        <p:spPr>
          <a:xfrm>
            <a:off x="263353" y="2708920"/>
            <a:ext cx="3775248" cy="1599052"/>
          </a:xfrm>
        </p:spPr>
        <p:txBody>
          <a:bodyPr vert="horz" lIns="91440" tIns="45720" rIns="91440" bIns="45720" rtlCol="0">
            <a:normAutofit/>
          </a:bodyPr>
          <a:lstStyle>
            <a:lvl1pPr algn="l">
              <a:defRPr lang="en-US" sz="2400" smtClean="0">
                <a:solidFill>
                  <a:schemeClr val="bg1"/>
                </a:solidFill>
                <a:latin typeface="Arial" panose="020B0604020202020204" pitchFamily="34" charset="0"/>
                <a:cs typeface="Arial" panose="020B0604020202020204" pitchFamily="34" charset="0"/>
              </a:defRPr>
            </a:lvl1pPr>
          </a:lstStyle>
          <a:p>
            <a:pPr marL="0" lvl="0" indent="0" algn="ctr">
              <a:buNone/>
            </a:pPr>
            <a:r>
              <a:rPr lang="en-US" dirty="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ED73EB8-A3D4-4599-AC79-6ECDDDF94700}" type="datetimeFigureOut">
              <a:rPr lang="en-GB" smtClean="0"/>
              <a:pPr/>
              <a:t>04/09/2019</a:t>
            </a:fld>
            <a:endParaRPr lang="en-GB" dirty="0"/>
          </a:p>
        </p:txBody>
      </p:sp>
    </p:spTree>
    <p:extLst>
      <p:ext uri="{BB962C8B-B14F-4D97-AF65-F5344CB8AC3E}">
        <p14:creationId xmlns:p14="http://schemas.microsoft.com/office/powerpoint/2010/main" val="225850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091607" y="5301208"/>
            <a:ext cx="7621015" cy="866476"/>
          </a:xfrm>
        </p:spPr>
        <p:txBody>
          <a:bodyPr/>
          <a:lstStyle>
            <a:lvl1pPr marL="0" indent="0" algn="r">
              <a:buNone/>
              <a:defRPr sz="24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Paul Smith (Director)</a:t>
            </a:r>
          </a:p>
          <a:p>
            <a:r>
              <a:rPr lang="en-US" dirty="0"/>
              <a:t>pauls@foundations.uk.com | @</a:t>
            </a:r>
            <a:r>
              <a:rPr lang="en-US" dirty="0" err="1"/>
              <a:t>otherpaulsmith</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240" y="3867898"/>
            <a:ext cx="2880320" cy="1150597"/>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1" cy="6187348"/>
          </a:xfrm>
          <a:prstGeom prst="rect">
            <a:avLst/>
          </a:prstGeom>
        </p:spPr>
      </p:pic>
    </p:spTree>
    <p:extLst>
      <p:ext uri="{BB962C8B-B14F-4D97-AF65-F5344CB8AC3E}">
        <p14:creationId xmlns:p14="http://schemas.microsoft.com/office/powerpoint/2010/main" val="23925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EED73EB8-A3D4-4599-AC79-6ECDDDF94700}" type="datetimeFigureOut">
              <a:rPr lang="en-GB" smtClean="0"/>
              <a:pPr/>
              <a:t>04/09/2019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06E03C5E-DB3A-4A52-A653-61FFC5650F1D}" type="slidenum">
              <a:rPr lang="en-GB" smtClean="0"/>
              <a:pPr/>
              <a:t>‹#›</a:t>
            </a:fld>
            <a:endParaRPr lang="en-GB" dirty="0"/>
          </a:p>
        </p:txBody>
      </p:sp>
    </p:spTree>
    <p:extLst>
      <p:ext uri="{BB962C8B-B14F-4D97-AF65-F5344CB8AC3E}">
        <p14:creationId xmlns:p14="http://schemas.microsoft.com/office/powerpoint/2010/main" val="3199392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lang="en-GB" sz="4400" kern="1200" smtClean="0">
          <a:solidFill>
            <a:schemeClr val="tx2"/>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lang="en-US" sz="2800" kern="1200" smtClean="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lang="en-US" sz="2400" kern="1200" smtClean="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lang="en-US" sz="2000" kern="1200" smtClean="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lang="en-US" sz="1800" kern="1200" smtClean="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lang="en-GB" sz="1800" kern="1200" smtClean="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davee@foundations.uk.com"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03EF-A154-4979-B4A3-472013F7DBE7}"/>
              </a:ext>
            </a:extLst>
          </p:cNvPr>
          <p:cNvSpPr>
            <a:spLocks noGrp="1"/>
          </p:cNvSpPr>
          <p:nvPr>
            <p:ph type="ctrTitle"/>
          </p:nvPr>
        </p:nvSpPr>
        <p:spPr>
          <a:xfrm>
            <a:off x="4091608" y="0"/>
            <a:ext cx="7621015" cy="2708920"/>
          </a:xfrm>
        </p:spPr>
        <p:txBody>
          <a:bodyPr>
            <a:normAutofit fontScale="90000"/>
          </a:bodyPr>
          <a:lstStyle/>
          <a:p>
            <a:pPr algn="l"/>
            <a:r>
              <a:rPr lang="en-GB" sz="4400" dirty="0"/>
              <a:t>Disabled Facilities Grants</a:t>
            </a:r>
            <a:br>
              <a:rPr lang="en-GB" sz="4400" dirty="0"/>
            </a:br>
            <a:br>
              <a:rPr lang="en-GB" sz="4000" dirty="0"/>
            </a:br>
            <a:r>
              <a:rPr lang="en-GB" sz="4000" dirty="0"/>
              <a:t>- where have we come from? </a:t>
            </a:r>
            <a:br>
              <a:rPr lang="en-GB" sz="4000" dirty="0"/>
            </a:br>
            <a:r>
              <a:rPr lang="en-GB" sz="4000" dirty="0"/>
              <a:t>- where are we going?</a:t>
            </a:r>
          </a:p>
        </p:txBody>
      </p:sp>
      <p:sp>
        <p:nvSpPr>
          <p:cNvPr id="3" name="Subtitle 2">
            <a:extLst>
              <a:ext uri="{FF2B5EF4-FFF2-40B4-BE49-F238E27FC236}">
                <a16:creationId xmlns:a16="http://schemas.microsoft.com/office/drawing/2014/main" id="{8306C613-EBB5-4F51-8237-88810BC2892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15288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BDEC-105F-4B0C-B5FD-C7BAF56517B0}"/>
              </a:ext>
            </a:extLst>
          </p:cNvPr>
          <p:cNvSpPr>
            <a:spLocks noGrp="1"/>
          </p:cNvSpPr>
          <p:nvPr>
            <p:ph type="title"/>
          </p:nvPr>
        </p:nvSpPr>
        <p:spPr>
          <a:xfrm>
            <a:off x="1183666" y="334645"/>
            <a:ext cx="10170134" cy="1325563"/>
          </a:xfrm>
        </p:spPr>
        <p:txBody>
          <a:bodyPr/>
          <a:lstStyle/>
          <a:p>
            <a:pPr algn="ctr"/>
            <a:r>
              <a:rPr lang="en-GB" dirty="0"/>
              <a:t>Better Care Fund</a:t>
            </a:r>
          </a:p>
        </p:txBody>
      </p:sp>
      <p:sp>
        <p:nvSpPr>
          <p:cNvPr id="3" name="Content Placeholder 2">
            <a:extLst>
              <a:ext uri="{FF2B5EF4-FFF2-40B4-BE49-F238E27FC236}">
                <a16:creationId xmlns:a16="http://schemas.microsoft.com/office/drawing/2014/main" id="{67BE268B-1EE5-43CF-8817-DFF4372CB9C3}"/>
              </a:ext>
            </a:extLst>
          </p:cNvPr>
          <p:cNvSpPr>
            <a:spLocks noGrp="1"/>
          </p:cNvSpPr>
          <p:nvPr>
            <p:ph idx="1"/>
          </p:nvPr>
        </p:nvSpPr>
        <p:spPr>
          <a:xfrm>
            <a:off x="1183665" y="1587272"/>
            <a:ext cx="10170135" cy="4619538"/>
          </a:xfrm>
        </p:spPr>
        <p:txBody>
          <a:bodyPr>
            <a:normAutofit lnSpcReduction="10000"/>
          </a:bodyPr>
          <a:lstStyle/>
          <a:p>
            <a:r>
              <a:rPr lang="en-GB" b="1" dirty="0"/>
              <a:t>The Government is committed to the aim of person-centred integrated care, with health, social care, housing and other public services working seamlessly together to provide better care. </a:t>
            </a:r>
            <a:r>
              <a:rPr lang="en-GB" dirty="0"/>
              <a:t>This type of integrated care is the key to strong, sustainable local health and care systems which prevent ill-health (where possible) and the need for care, and avoid unnecessary hospital admissions.</a:t>
            </a:r>
          </a:p>
          <a:p>
            <a:r>
              <a:rPr lang="en-GB" dirty="0"/>
              <a:t>The DFG capital grant must be spent in accordance with an approved joint BCF plan, developed in keeping with this Policy Framework and Planning Requirements that will follow. </a:t>
            </a:r>
          </a:p>
          <a:p>
            <a:pPr marL="457200" lvl="1" indent="0">
              <a:buNone/>
            </a:pPr>
            <a:endParaRPr lang="en-GB" sz="1800" i="1" dirty="0"/>
          </a:p>
          <a:p>
            <a:pPr marL="457200" lvl="1" indent="0">
              <a:buNone/>
            </a:pPr>
            <a:r>
              <a:rPr lang="en-GB" sz="1800" i="1" dirty="0"/>
              <a:t>BCF Policy Framework 2019-20</a:t>
            </a:r>
          </a:p>
        </p:txBody>
      </p:sp>
    </p:spTree>
    <p:extLst>
      <p:ext uri="{BB962C8B-B14F-4D97-AF65-F5344CB8AC3E}">
        <p14:creationId xmlns:p14="http://schemas.microsoft.com/office/powerpoint/2010/main" val="159663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FBB8-25FA-40E4-A73F-A6ACDDAA9FA0}"/>
              </a:ext>
            </a:extLst>
          </p:cNvPr>
          <p:cNvSpPr>
            <a:spLocks noGrp="1"/>
          </p:cNvSpPr>
          <p:nvPr>
            <p:ph type="title"/>
          </p:nvPr>
        </p:nvSpPr>
        <p:spPr>
          <a:xfrm>
            <a:off x="1183666" y="365125"/>
            <a:ext cx="10170134" cy="1325563"/>
          </a:xfrm>
        </p:spPr>
        <p:txBody>
          <a:bodyPr/>
          <a:lstStyle/>
          <a:p>
            <a:pPr algn="ctr"/>
            <a:r>
              <a:rPr lang="en-GB" dirty="0"/>
              <a:t>Spending Review</a:t>
            </a:r>
          </a:p>
        </p:txBody>
      </p:sp>
      <p:sp>
        <p:nvSpPr>
          <p:cNvPr id="3" name="Content Placeholder 2">
            <a:extLst>
              <a:ext uri="{FF2B5EF4-FFF2-40B4-BE49-F238E27FC236}">
                <a16:creationId xmlns:a16="http://schemas.microsoft.com/office/drawing/2014/main" id="{89422179-ADF6-42D3-8313-3C3EB4C27D23}"/>
              </a:ext>
            </a:extLst>
          </p:cNvPr>
          <p:cNvSpPr>
            <a:spLocks noGrp="1"/>
          </p:cNvSpPr>
          <p:nvPr>
            <p:ph idx="1"/>
          </p:nvPr>
        </p:nvSpPr>
        <p:spPr>
          <a:xfrm>
            <a:off x="1415480" y="1556791"/>
            <a:ext cx="7776864" cy="4936083"/>
          </a:xfrm>
        </p:spPr>
        <p:txBody>
          <a:bodyPr>
            <a:normAutofit/>
          </a:bodyPr>
          <a:lstStyle/>
          <a:p>
            <a:r>
              <a:rPr lang="en-GB" sz="3200" dirty="0"/>
              <a:t>One year ‘spending round’ – multi-year ‘spending review’ in 2020</a:t>
            </a:r>
          </a:p>
          <a:p>
            <a:r>
              <a:rPr lang="en-GB" sz="3200" dirty="0"/>
              <a:t>DHSC – 3.1% increase in real terms (with £1billion for social care, adults and children)</a:t>
            </a:r>
          </a:p>
          <a:p>
            <a:r>
              <a:rPr lang="en-GB" sz="3200" dirty="0"/>
              <a:t>Focus on outcomes to inform future spending decisions</a:t>
            </a:r>
          </a:p>
          <a:p>
            <a:r>
              <a:rPr lang="en-GB" sz="3200" dirty="0"/>
              <a:t>Consultation on mandatory accessible standards for new build</a:t>
            </a:r>
          </a:p>
        </p:txBody>
      </p:sp>
      <p:pic>
        <p:nvPicPr>
          <p:cNvPr id="4" name="Picture 3">
            <a:extLst>
              <a:ext uri="{FF2B5EF4-FFF2-40B4-BE49-F238E27FC236}">
                <a16:creationId xmlns:a16="http://schemas.microsoft.com/office/drawing/2014/main" id="{6AF5F2F1-DFF7-47D1-B5F1-4D665AE0A9BD}"/>
              </a:ext>
            </a:extLst>
          </p:cNvPr>
          <p:cNvPicPr>
            <a:picLocks noChangeAspect="1"/>
          </p:cNvPicPr>
          <p:nvPr/>
        </p:nvPicPr>
        <p:blipFill>
          <a:blip r:embed="rId3"/>
          <a:stretch>
            <a:fillRect/>
          </a:stretch>
        </p:blipFill>
        <p:spPr>
          <a:xfrm>
            <a:off x="8976320" y="1977163"/>
            <a:ext cx="2808312" cy="3036013"/>
          </a:xfrm>
          <a:prstGeom prst="rect">
            <a:avLst/>
          </a:prstGeom>
        </p:spPr>
      </p:pic>
    </p:spTree>
    <p:extLst>
      <p:ext uri="{BB962C8B-B14F-4D97-AF65-F5344CB8AC3E}">
        <p14:creationId xmlns:p14="http://schemas.microsoft.com/office/powerpoint/2010/main" val="356227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666" y="334645"/>
            <a:ext cx="10170134" cy="1325563"/>
          </a:xfrm>
        </p:spPr>
        <p:txBody>
          <a:bodyPr/>
          <a:lstStyle/>
          <a:p>
            <a:pPr algn="ctr"/>
            <a:r>
              <a:rPr lang="en-GB" dirty="0"/>
              <a:t>DFG Review</a:t>
            </a:r>
          </a:p>
        </p:txBody>
      </p:sp>
      <p:sp>
        <p:nvSpPr>
          <p:cNvPr id="3" name="Content Placeholder 2"/>
          <p:cNvSpPr>
            <a:spLocks noGrp="1"/>
          </p:cNvSpPr>
          <p:nvPr>
            <p:ph idx="1"/>
          </p:nvPr>
        </p:nvSpPr>
        <p:spPr>
          <a:xfrm>
            <a:off x="1343472" y="1628800"/>
            <a:ext cx="10010328" cy="4547530"/>
          </a:xfrm>
        </p:spPr>
        <p:txBody>
          <a:bodyPr/>
          <a:lstStyle/>
          <a:p>
            <a:pPr marL="0" indent="0">
              <a:buNone/>
            </a:pPr>
            <a:r>
              <a:rPr lang="en-GB" sz="3200" b="1" dirty="0"/>
              <a:t>CLG Select Committee</a:t>
            </a:r>
          </a:p>
          <a:p>
            <a:r>
              <a:rPr lang="en-GB" dirty="0"/>
              <a:t>“The evidence we received suggested that beneficiaries found the process slow and cumbersome, had little say in the adaptations and doubted that it was always good value for money.”</a:t>
            </a:r>
          </a:p>
          <a:p>
            <a:r>
              <a:rPr lang="en-GB" dirty="0"/>
              <a:t>MHCLG “should review the operation of the DFG, and in particular the extent to which its administration and operation is hampered by the split in responsibility between district and county councils and between housing and social care departments in unitary authorities.”</a:t>
            </a:r>
          </a:p>
        </p:txBody>
      </p:sp>
    </p:spTree>
    <p:extLst>
      <p:ext uri="{BB962C8B-B14F-4D97-AF65-F5344CB8AC3E}">
        <p14:creationId xmlns:p14="http://schemas.microsoft.com/office/powerpoint/2010/main" val="16736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9E25-2DC7-480C-8FEE-E10EB54069C2}"/>
              </a:ext>
            </a:extLst>
          </p:cNvPr>
          <p:cNvSpPr>
            <a:spLocks noGrp="1"/>
          </p:cNvSpPr>
          <p:nvPr>
            <p:ph type="title"/>
          </p:nvPr>
        </p:nvSpPr>
        <p:spPr/>
        <p:txBody>
          <a:bodyPr>
            <a:normAutofit fontScale="90000"/>
          </a:bodyPr>
          <a:lstStyle/>
          <a:p>
            <a:r>
              <a:rPr lang="en-GB" sz="4800" b="1" dirty="0"/>
              <a:t>	</a:t>
            </a:r>
            <a:br>
              <a:rPr lang="en-GB" sz="4800" b="1" dirty="0"/>
            </a:br>
            <a:r>
              <a:rPr lang="en-GB" sz="4800" b="1" dirty="0"/>
              <a:t>	Joining it up - strategically</a:t>
            </a:r>
            <a:endParaRPr lang="en-GB" dirty="0"/>
          </a:p>
        </p:txBody>
      </p:sp>
      <p:sp>
        <p:nvSpPr>
          <p:cNvPr id="3" name="Content Placeholder 2">
            <a:extLst>
              <a:ext uri="{FF2B5EF4-FFF2-40B4-BE49-F238E27FC236}">
                <a16:creationId xmlns:a16="http://schemas.microsoft.com/office/drawing/2014/main" id="{7707ADDE-0EBC-4CCA-9DF7-F8D8762E1659}"/>
              </a:ext>
            </a:extLst>
          </p:cNvPr>
          <p:cNvSpPr>
            <a:spLocks noGrp="1"/>
          </p:cNvSpPr>
          <p:nvPr>
            <p:ph idx="1"/>
          </p:nvPr>
        </p:nvSpPr>
        <p:spPr>
          <a:xfrm>
            <a:off x="2207568" y="2204864"/>
            <a:ext cx="9146232" cy="3971466"/>
          </a:xfrm>
        </p:spPr>
        <p:txBody>
          <a:bodyPr>
            <a:normAutofit/>
          </a:bodyPr>
          <a:lstStyle/>
          <a:p>
            <a:r>
              <a:rPr lang="en-GB" sz="3200" dirty="0"/>
              <a:t>A Housing &amp; Health Partnership Board as a condition of funding</a:t>
            </a:r>
          </a:p>
          <a:p>
            <a:r>
              <a:rPr lang="en-GB" sz="3200" dirty="0"/>
              <a:t>Each BCF/HWB to report separately on DFG funding</a:t>
            </a:r>
          </a:p>
          <a:p>
            <a:r>
              <a:rPr lang="en-GB" sz="3200" dirty="0"/>
              <a:t>New metric – number of people helped to remain independent at home</a:t>
            </a:r>
          </a:p>
          <a:p>
            <a:r>
              <a:rPr lang="en-GB" sz="3200" dirty="0"/>
              <a:t>Better local and national outcome measures</a:t>
            </a:r>
          </a:p>
        </p:txBody>
      </p:sp>
    </p:spTree>
    <p:extLst>
      <p:ext uri="{BB962C8B-B14F-4D97-AF65-F5344CB8AC3E}">
        <p14:creationId xmlns:p14="http://schemas.microsoft.com/office/powerpoint/2010/main" val="61558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84A2-77FE-46B2-83BC-C96249CFCDEA}"/>
              </a:ext>
            </a:extLst>
          </p:cNvPr>
          <p:cNvSpPr>
            <a:spLocks noGrp="1"/>
          </p:cNvSpPr>
          <p:nvPr>
            <p:ph type="title"/>
          </p:nvPr>
        </p:nvSpPr>
        <p:spPr/>
        <p:txBody>
          <a:bodyPr/>
          <a:lstStyle/>
          <a:p>
            <a:pPr algn="ctr"/>
            <a:r>
              <a:rPr lang="en-GB" dirty="0"/>
              <a:t>Joining it up - operationally</a:t>
            </a:r>
          </a:p>
        </p:txBody>
      </p:sp>
      <p:sp>
        <p:nvSpPr>
          <p:cNvPr id="3" name="Content Placeholder 2">
            <a:extLst>
              <a:ext uri="{FF2B5EF4-FFF2-40B4-BE49-F238E27FC236}">
                <a16:creationId xmlns:a16="http://schemas.microsoft.com/office/drawing/2014/main" id="{81060BEF-3DB5-4D9C-9580-0FB6CF669C1B}"/>
              </a:ext>
            </a:extLst>
          </p:cNvPr>
          <p:cNvSpPr>
            <a:spLocks noGrp="1"/>
          </p:cNvSpPr>
          <p:nvPr>
            <p:ph idx="1"/>
          </p:nvPr>
        </p:nvSpPr>
        <p:spPr>
          <a:xfrm>
            <a:off x="1919536" y="1988840"/>
            <a:ext cx="9434264" cy="4187490"/>
          </a:xfrm>
        </p:spPr>
        <p:txBody>
          <a:bodyPr>
            <a:normAutofit/>
          </a:bodyPr>
          <a:lstStyle/>
          <a:p>
            <a:r>
              <a:rPr lang="en-GB" sz="3200" dirty="0"/>
              <a:t>Integrated teams</a:t>
            </a:r>
          </a:p>
          <a:p>
            <a:r>
              <a:rPr lang="en-GB" sz="3200" dirty="0"/>
              <a:t>Preventative strategies based on needs analysis</a:t>
            </a:r>
          </a:p>
          <a:p>
            <a:r>
              <a:rPr lang="en-GB" sz="3200" dirty="0"/>
              <a:t>Single point of access</a:t>
            </a:r>
          </a:p>
          <a:p>
            <a:r>
              <a:rPr lang="en-GB" sz="3200" dirty="0"/>
              <a:t>‘Good conversations’ and appropriate pathways</a:t>
            </a:r>
          </a:p>
          <a:p>
            <a:r>
              <a:rPr lang="en-GB" sz="3200" dirty="0"/>
              <a:t>Flexible use of funding  - the Regulatory Reform Order</a:t>
            </a:r>
          </a:p>
        </p:txBody>
      </p:sp>
    </p:spTree>
    <p:extLst>
      <p:ext uri="{BB962C8B-B14F-4D97-AF65-F5344CB8AC3E}">
        <p14:creationId xmlns:p14="http://schemas.microsoft.com/office/powerpoint/2010/main" val="40383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B99F-F7F3-4DDD-9D53-00CDEAF1B16C}"/>
              </a:ext>
            </a:extLst>
          </p:cNvPr>
          <p:cNvSpPr>
            <a:spLocks noGrp="1"/>
          </p:cNvSpPr>
          <p:nvPr>
            <p:ph type="title"/>
          </p:nvPr>
        </p:nvSpPr>
        <p:spPr/>
        <p:txBody>
          <a:bodyPr/>
          <a:lstStyle/>
          <a:p>
            <a:pPr algn="ctr"/>
            <a:r>
              <a:rPr lang="en-GB" dirty="0"/>
              <a:t>Funding</a:t>
            </a:r>
          </a:p>
        </p:txBody>
      </p:sp>
      <p:sp>
        <p:nvSpPr>
          <p:cNvPr id="3" name="Content Placeholder 2">
            <a:extLst>
              <a:ext uri="{FF2B5EF4-FFF2-40B4-BE49-F238E27FC236}">
                <a16:creationId xmlns:a16="http://schemas.microsoft.com/office/drawing/2014/main" id="{0A7B955E-4BF9-4705-946E-1967F77ABEB6}"/>
              </a:ext>
            </a:extLst>
          </p:cNvPr>
          <p:cNvSpPr>
            <a:spLocks noGrp="1"/>
          </p:cNvSpPr>
          <p:nvPr>
            <p:ph idx="1"/>
          </p:nvPr>
        </p:nvSpPr>
        <p:spPr>
          <a:xfrm>
            <a:off x="1919536" y="1824992"/>
            <a:ext cx="9434264" cy="4351338"/>
          </a:xfrm>
        </p:spPr>
        <p:txBody>
          <a:bodyPr>
            <a:normAutofit/>
          </a:bodyPr>
          <a:lstStyle/>
          <a:p>
            <a:r>
              <a:rPr lang="en-GB" sz="3200" dirty="0"/>
              <a:t>New distribution formula to allocate DFG funds</a:t>
            </a:r>
          </a:p>
          <a:p>
            <a:r>
              <a:rPr lang="en-GB" sz="3200" dirty="0"/>
              <a:t>Align the DFG means-test with social care eligibility</a:t>
            </a:r>
          </a:p>
          <a:p>
            <a:r>
              <a:rPr lang="en-GB" sz="3200" dirty="0"/>
              <a:t>Increase maximum grant </a:t>
            </a:r>
          </a:p>
          <a:p>
            <a:r>
              <a:rPr lang="en-GB" sz="3200" dirty="0"/>
              <a:t>Include support with moving as an eligible cost</a:t>
            </a:r>
          </a:p>
          <a:p>
            <a:r>
              <a:rPr lang="en-GB" sz="3200" dirty="0"/>
              <a:t>A further 5-year funding programme</a:t>
            </a:r>
          </a:p>
        </p:txBody>
      </p:sp>
    </p:spTree>
    <p:extLst>
      <p:ext uri="{BB962C8B-B14F-4D97-AF65-F5344CB8AC3E}">
        <p14:creationId xmlns:p14="http://schemas.microsoft.com/office/powerpoint/2010/main" val="294979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5EF5-CEDB-43E0-86A0-F2B48FDDB86B}"/>
              </a:ext>
            </a:extLst>
          </p:cNvPr>
          <p:cNvSpPr>
            <a:spLocks noGrp="1"/>
          </p:cNvSpPr>
          <p:nvPr>
            <p:ph type="title"/>
          </p:nvPr>
        </p:nvSpPr>
        <p:spPr/>
        <p:txBody>
          <a:bodyPr/>
          <a:lstStyle/>
          <a:p>
            <a:pPr algn="ctr"/>
            <a:r>
              <a:rPr lang="en-GB" dirty="0"/>
              <a:t>Tenure</a:t>
            </a:r>
          </a:p>
        </p:txBody>
      </p:sp>
      <p:sp>
        <p:nvSpPr>
          <p:cNvPr id="3" name="Content Placeholder 2">
            <a:extLst>
              <a:ext uri="{FF2B5EF4-FFF2-40B4-BE49-F238E27FC236}">
                <a16:creationId xmlns:a16="http://schemas.microsoft.com/office/drawing/2014/main" id="{40A78FFB-7D12-40D0-89CB-ECAC1E874DB4}"/>
              </a:ext>
            </a:extLst>
          </p:cNvPr>
          <p:cNvSpPr>
            <a:spLocks noGrp="1"/>
          </p:cNvSpPr>
          <p:nvPr>
            <p:ph idx="1"/>
          </p:nvPr>
        </p:nvSpPr>
        <p:spPr>
          <a:xfrm>
            <a:off x="2279576" y="1690688"/>
            <a:ext cx="9074224" cy="4186584"/>
          </a:xfrm>
        </p:spPr>
        <p:txBody>
          <a:bodyPr>
            <a:normAutofit/>
          </a:bodyPr>
          <a:lstStyle/>
          <a:p>
            <a:endParaRPr lang="en-GB" dirty="0"/>
          </a:p>
          <a:p>
            <a:r>
              <a:rPr lang="en-GB" sz="3200" dirty="0"/>
              <a:t>National adaptations protocol for registered providers</a:t>
            </a:r>
          </a:p>
          <a:p>
            <a:endParaRPr lang="en-GB" sz="3200" dirty="0"/>
          </a:p>
          <a:p>
            <a:r>
              <a:rPr lang="en-GB" sz="3200" dirty="0"/>
              <a:t>Effective DFG delivery for private rented sector</a:t>
            </a:r>
          </a:p>
          <a:p>
            <a:endParaRPr lang="en-GB" sz="3200" dirty="0"/>
          </a:p>
          <a:p>
            <a:r>
              <a:rPr lang="en-GB" sz="3200" dirty="0"/>
              <a:t>Advice, information and handyperson services for self-funders</a:t>
            </a:r>
          </a:p>
          <a:p>
            <a:endParaRPr lang="en-GB" dirty="0"/>
          </a:p>
        </p:txBody>
      </p:sp>
    </p:spTree>
    <p:extLst>
      <p:ext uri="{BB962C8B-B14F-4D97-AF65-F5344CB8AC3E}">
        <p14:creationId xmlns:p14="http://schemas.microsoft.com/office/powerpoint/2010/main" val="256965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CFB0-3892-4B92-ABA7-EB7ED644185A}"/>
              </a:ext>
            </a:extLst>
          </p:cNvPr>
          <p:cNvSpPr>
            <a:spLocks noGrp="1"/>
          </p:cNvSpPr>
          <p:nvPr>
            <p:ph type="title"/>
          </p:nvPr>
        </p:nvSpPr>
        <p:spPr/>
        <p:txBody>
          <a:bodyPr/>
          <a:lstStyle/>
          <a:p>
            <a:pPr algn="ctr"/>
            <a:r>
              <a:rPr lang="en-GB" dirty="0"/>
              <a:t>Where are we heading?</a:t>
            </a:r>
          </a:p>
        </p:txBody>
      </p:sp>
      <p:pic>
        <p:nvPicPr>
          <p:cNvPr id="1026" name="Picture 2" descr="Image result for crystal ball clipart">
            <a:extLst>
              <a:ext uri="{FF2B5EF4-FFF2-40B4-BE49-F238E27FC236}">
                <a16:creationId xmlns:a16="http://schemas.microsoft.com/office/drawing/2014/main" id="{03370292-B3E2-40BF-B39A-96145D35EC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9736" y="1556792"/>
            <a:ext cx="5591600" cy="511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7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971-9758-4A1B-9A0D-8FD3D7345678}"/>
              </a:ext>
            </a:extLst>
          </p:cNvPr>
          <p:cNvSpPr>
            <a:spLocks noGrp="1"/>
          </p:cNvSpPr>
          <p:nvPr>
            <p:ph type="title"/>
          </p:nvPr>
        </p:nvSpPr>
        <p:spPr/>
        <p:txBody>
          <a:bodyPr/>
          <a:lstStyle/>
          <a:p>
            <a:r>
              <a:rPr lang="en-GB" dirty="0"/>
              <a:t>	Integration – the reality</a:t>
            </a:r>
          </a:p>
        </p:txBody>
      </p:sp>
      <p:sp>
        <p:nvSpPr>
          <p:cNvPr id="3" name="Content Placeholder 2">
            <a:extLst>
              <a:ext uri="{FF2B5EF4-FFF2-40B4-BE49-F238E27FC236}">
                <a16:creationId xmlns:a16="http://schemas.microsoft.com/office/drawing/2014/main" id="{7EAE1766-8C2E-473F-9E07-E195CF6F9FE4}"/>
              </a:ext>
            </a:extLst>
          </p:cNvPr>
          <p:cNvSpPr>
            <a:spLocks noGrp="1"/>
          </p:cNvSpPr>
          <p:nvPr>
            <p:ph idx="1"/>
          </p:nvPr>
        </p:nvSpPr>
        <p:spPr/>
        <p:txBody>
          <a:bodyPr/>
          <a:lstStyle/>
          <a:p>
            <a:r>
              <a:rPr lang="en-GB" dirty="0"/>
              <a:t>“The Better Care Fund should have been used to support local housing and health initiatives but this has only happened in a few areas.” </a:t>
            </a:r>
          </a:p>
          <a:p>
            <a:pPr marL="0" indent="0">
              <a:buNone/>
            </a:pPr>
            <a:r>
              <a:rPr lang="en-GB" i="1" dirty="0"/>
              <a:t>	National stakeholder, BBI HOMES Report 2018</a:t>
            </a:r>
          </a:p>
          <a:p>
            <a:pPr marL="0" indent="0">
              <a:buNone/>
            </a:pPr>
            <a:r>
              <a:rPr lang="en-GB" dirty="0"/>
              <a:t>“ There are real challenges to collaboration………it is hard to look at wider determinants of health…..when [staff] are putting out fires daily and delivery has suffered.”</a:t>
            </a:r>
          </a:p>
          <a:p>
            <a:pPr marL="0" indent="0">
              <a:buNone/>
            </a:pPr>
            <a:r>
              <a:rPr lang="en-GB" i="1" dirty="0"/>
              <a:t>	National stakeholder, BBI HOMES Report 2018</a:t>
            </a:r>
          </a:p>
        </p:txBody>
      </p:sp>
    </p:spTree>
    <p:extLst>
      <p:ext uri="{BB962C8B-B14F-4D97-AF65-F5344CB8AC3E}">
        <p14:creationId xmlns:p14="http://schemas.microsoft.com/office/powerpoint/2010/main" val="943659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DE5C-225C-4ED8-8AD3-A2D6D1D39168}"/>
              </a:ext>
            </a:extLst>
          </p:cNvPr>
          <p:cNvSpPr>
            <a:spLocks noGrp="1"/>
          </p:cNvSpPr>
          <p:nvPr>
            <p:ph type="title"/>
          </p:nvPr>
        </p:nvSpPr>
        <p:spPr/>
        <p:txBody>
          <a:bodyPr/>
          <a:lstStyle/>
          <a:p>
            <a:pPr algn="ctr"/>
            <a:r>
              <a:rPr lang="en-GB" dirty="0"/>
              <a:t>Integration - the challenge</a:t>
            </a:r>
          </a:p>
        </p:txBody>
      </p:sp>
      <p:sp>
        <p:nvSpPr>
          <p:cNvPr id="3" name="Content Placeholder 2">
            <a:extLst>
              <a:ext uri="{FF2B5EF4-FFF2-40B4-BE49-F238E27FC236}">
                <a16:creationId xmlns:a16="http://schemas.microsoft.com/office/drawing/2014/main" id="{A5903E65-A7BB-4865-B6AF-0692B2CCC02D}"/>
              </a:ext>
            </a:extLst>
          </p:cNvPr>
          <p:cNvSpPr>
            <a:spLocks noGrp="1"/>
          </p:cNvSpPr>
          <p:nvPr>
            <p:ph idx="1"/>
          </p:nvPr>
        </p:nvSpPr>
        <p:spPr>
          <a:xfrm>
            <a:off x="1631504" y="1824991"/>
            <a:ext cx="9722296" cy="4667883"/>
          </a:xfrm>
        </p:spPr>
        <p:txBody>
          <a:bodyPr>
            <a:normAutofit lnSpcReduction="10000"/>
          </a:bodyPr>
          <a:lstStyle/>
          <a:p>
            <a:pPr marL="0" indent="0">
              <a:buNone/>
            </a:pPr>
            <a:r>
              <a:rPr lang="en-GB" dirty="0"/>
              <a:t>“ A modern adaptations service embraces and uses the skills and experience of a wide range of disciplines. </a:t>
            </a:r>
          </a:p>
          <a:p>
            <a:pPr marL="0" indent="0">
              <a:buNone/>
            </a:pPr>
            <a:r>
              <a:rPr lang="en-GB" b="1" dirty="0"/>
              <a:t>The individual end user and her or his carers should experience a seamless, joined-up service. </a:t>
            </a:r>
            <a:r>
              <a:rPr lang="en-GB" dirty="0"/>
              <a:t>(para 1.7)</a:t>
            </a:r>
          </a:p>
          <a:p>
            <a:pPr marL="0" indent="0">
              <a:buNone/>
            </a:pPr>
            <a:endParaRPr lang="en-GB" b="1" dirty="0"/>
          </a:p>
          <a:p>
            <a:pPr marL="0" indent="0">
              <a:buNone/>
            </a:pPr>
            <a:r>
              <a:rPr lang="en-GB" dirty="0"/>
              <a:t>The starting point, and continuing focus, of those seeking to provide a high quality adaptation service will be the experience of the disabled person and their carers”. (para 1.8)</a:t>
            </a:r>
          </a:p>
          <a:p>
            <a:pPr marL="0" indent="0">
              <a:buNone/>
            </a:pPr>
            <a:endParaRPr lang="en-GB" dirty="0"/>
          </a:p>
          <a:p>
            <a:pPr marL="0" indent="0">
              <a:buNone/>
            </a:pPr>
            <a:r>
              <a:rPr lang="en-GB" sz="1800" dirty="0"/>
              <a:t>‘</a:t>
            </a:r>
            <a:r>
              <a:rPr lang="en-GB" sz="1800" i="1" dirty="0"/>
              <a:t>Home Adaptations for Disabled People: A detailed guide’ Care &amp; Repair England 2013</a:t>
            </a:r>
          </a:p>
        </p:txBody>
      </p:sp>
    </p:spTree>
    <p:extLst>
      <p:ext uri="{BB962C8B-B14F-4D97-AF65-F5344CB8AC3E}">
        <p14:creationId xmlns:p14="http://schemas.microsoft.com/office/powerpoint/2010/main" val="96264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4530-6C28-4A17-BD13-054C2586CA2D}"/>
              </a:ext>
            </a:extLst>
          </p:cNvPr>
          <p:cNvSpPr>
            <a:spLocks noGrp="1"/>
          </p:cNvSpPr>
          <p:nvPr>
            <p:ph type="title"/>
          </p:nvPr>
        </p:nvSpPr>
        <p:spPr/>
        <p:txBody>
          <a:bodyPr/>
          <a:lstStyle/>
          <a:p>
            <a:pPr algn="ctr"/>
            <a:r>
              <a:rPr lang="en-GB" dirty="0"/>
              <a:t>What shall we do about Joyce?</a:t>
            </a:r>
          </a:p>
        </p:txBody>
      </p:sp>
      <p:sp>
        <p:nvSpPr>
          <p:cNvPr id="3" name="Content Placeholder 2">
            <a:extLst>
              <a:ext uri="{FF2B5EF4-FFF2-40B4-BE49-F238E27FC236}">
                <a16:creationId xmlns:a16="http://schemas.microsoft.com/office/drawing/2014/main" id="{405235C9-F5F4-465F-B912-6EACF0DDB41A}"/>
              </a:ext>
            </a:extLst>
          </p:cNvPr>
          <p:cNvSpPr>
            <a:spLocks noGrp="1"/>
          </p:cNvSpPr>
          <p:nvPr>
            <p:ph idx="1"/>
          </p:nvPr>
        </p:nvSpPr>
        <p:spPr>
          <a:xfrm>
            <a:off x="1991544" y="1824992"/>
            <a:ext cx="9362256" cy="4351338"/>
          </a:xfrm>
        </p:spPr>
        <p:txBody>
          <a:bodyPr>
            <a:normAutofit/>
          </a:bodyPr>
          <a:lstStyle/>
          <a:p>
            <a:pPr lvl="1"/>
            <a:r>
              <a:rPr lang="en-GB" sz="4000" b="1" dirty="0"/>
              <a:t>Home owner</a:t>
            </a:r>
          </a:p>
          <a:p>
            <a:pPr lvl="1"/>
            <a:endParaRPr lang="en-GB" sz="4000" b="1" dirty="0"/>
          </a:p>
          <a:p>
            <a:pPr lvl="1"/>
            <a:r>
              <a:rPr lang="en-GB" sz="4000" b="1" dirty="0"/>
              <a:t>90 years</a:t>
            </a:r>
          </a:p>
          <a:p>
            <a:pPr lvl="1"/>
            <a:endParaRPr lang="en-GB" sz="4000" b="1" dirty="0"/>
          </a:p>
          <a:p>
            <a:pPr lvl="1"/>
            <a:r>
              <a:rPr lang="en-GB" sz="4000" b="1" dirty="0"/>
              <a:t>lives alone</a:t>
            </a:r>
          </a:p>
          <a:p>
            <a:pPr lvl="1"/>
            <a:endParaRPr lang="en-GB" sz="4000" b="1" dirty="0"/>
          </a:p>
          <a:p>
            <a:pPr lvl="1"/>
            <a:r>
              <a:rPr lang="en-GB" sz="4000" b="1" dirty="0"/>
              <a:t>minor stroke </a:t>
            </a:r>
          </a:p>
        </p:txBody>
      </p:sp>
      <p:pic>
        <p:nvPicPr>
          <p:cNvPr id="5124" name="Picture 4" descr="Image result for my own home clip art">
            <a:extLst>
              <a:ext uri="{FF2B5EF4-FFF2-40B4-BE49-F238E27FC236}">
                <a16:creationId xmlns:a16="http://schemas.microsoft.com/office/drawing/2014/main" id="{82834188-B645-4AF4-9E8B-64AB9CEDF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6" y="2420888"/>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700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An Integrated Approach</a:t>
            </a:r>
          </a:p>
        </p:txBody>
      </p:sp>
      <p:graphicFrame>
        <p:nvGraphicFramePr>
          <p:cNvPr id="4" name="Content Placeholder 3"/>
          <p:cNvGraphicFramePr>
            <a:graphicFrameLocks noGrp="1"/>
          </p:cNvGraphicFramePr>
          <p:nvPr>
            <p:ph idx="1"/>
          </p:nvPr>
        </p:nvGraphicFramePr>
        <p:xfrm>
          <a:off x="1184275" y="1825625"/>
          <a:ext cx="101695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55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rved Right Arrow 29"/>
          <p:cNvSpPr/>
          <p:nvPr/>
        </p:nvSpPr>
        <p:spPr>
          <a:xfrm>
            <a:off x="3607099" y="2167581"/>
            <a:ext cx="1729612" cy="2974081"/>
          </a:xfrm>
          <a:prstGeom prst="curvedRightArrow">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n-GB" sz="1600" dirty="0">
              <a:solidFill>
                <a:schemeClr val="tx1"/>
              </a:solidFill>
              <a:latin typeface="Calibri" pitchFamily="34" charset="0"/>
            </a:endParaRPr>
          </a:p>
        </p:txBody>
      </p:sp>
      <p:sp>
        <p:nvSpPr>
          <p:cNvPr id="4" name="Rounded Rectangle 1"/>
          <p:cNvSpPr>
            <a:spLocks noChangeArrowheads="1"/>
          </p:cNvSpPr>
          <p:nvPr/>
        </p:nvSpPr>
        <p:spPr bwMode="auto">
          <a:xfrm>
            <a:off x="1315047" y="3279394"/>
            <a:ext cx="755881" cy="71013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chemeClr val="bg1"/>
                </a:solidFill>
                <a:latin typeface="Calibri" pitchFamily="34" charset="0"/>
              </a:rPr>
              <a:t>Help to</a:t>
            </a:r>
          </a:p>
          <a:p>
            <a:pPr algn="ctr" eaLnBrk="1" hangingPunct="1"/>
            <a:r>
              <a:rPr lang="en-GB" altLang="en-US" sz="1600" dirty="0">
                <a:solidFill>
                  <a:schemeClr val="bg1"/>
                </a:solidFill>
                <a:latin typeface="Calibri" pitchFamily="34" charset="0"/>
              </a:rPr>
              <a:t>Move</a:t>
            </a:r>
          </a:p>
        </p:txBody>
      </p:sp>
      <p:sp>
        <p:nvSpPr>
          <p:cNvPr id="5" name="Rounded Rectangle 5"/>
          <p:cNvSpPr>
            <a:spLocks noChangeArrowheads="1"/>
          </p:cNvSpPr>
          <p:nvPr/>
        </p:nvSpPr>
        <p:spPr bwMode="auto">
          <a:xfrm>
            <a:off x="2253899" y="3287938"/>
            <a:ext cx="872065" cy="71013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GB" altLang="en-US" sz="1600" dirty="0">
                <a:solidFill>
                  <a:schemeClr val="bg1"/>
                </a:solidFill>
                <a:latin typeface="Calibri" pitchFamily="34" charset="0"/>
              </a:rPr>
              <a:t>Home</a:t>
            </a:r>
          </a:p>
          <a:p>
            <a:pPr algn="ctr"/>
            <a:r>
              <a:rPr lang="en-GB" altLang="en-US" sz="1600" dirty="0">
                <a:solidFill>
                  <a:schemeClr val="bg1"/>
                </a:solidFill>
                <a:latin typeface="Calibri" pitchFamily="34" charset="0"/>
              </a:rPr>
              <a:t>Repairs</a:t>
            </a:r>
          </a:p>
        </p:txBody>
      </p:sp>
      <p:sp>
        <p:nvSpPr>
          <p:cNvPr id="6" name="Rounded Rectangle 6"/>
          <p:cNvSpPr>
            <a:spLocks noChangeArrowheads="1"/>
          </p:cNvSpPr>
          <p:nvPr/>
        </p:nvSpPr>
        <p:spPr bwMode="auto">
          <a:xfrm>
            <a:off x="3276717" y="3284984"/>
            <a:ext cx="1194477" cy="71013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GB" altLang="en-US" sz="1600" dirty="0">
                <a:solidFill>
                  <a:schemeClr val="bg1"/>
                </a:solidFill>
                <a:latin typeface="Calibri" pitchFamily="34" charset="0"/>
              </a:rPr>
              <a:t>Major</a:t>
            </a:r>
          </a:p>
          <a:p>
            <a:pPr algn="ctr"/>
            <a:r>
              <a:rPr lang="en-GB" altLang="en-US" sz="1600" dirty="0">
                <a:solidFill>
                  <a:schemeClr val="bg1"/>
                </a:solidFill>
                <a:latin typeface="Calibri" pitchFamily="34" charset="0"/>
              </a:rPr>
              <a:t>Adapts</a:t>
            </a:r>
          </a:p>
        </p:txBody>
      </p:sp>
      <p:sp>
        <p:nvSpPr>
          <p:cNvPr id="7" name="Rounded Rectangle 7"/>
          <p:cNvSpPr>
            <a:spLocks noChangeArrowheads="1"/>
          </p:cNvSpPr>
          <p:nvPr/>
        </p:nvSpPr>
        <p:spPr bwMode="auto">
          <a:xfrm>
            <a:off x="4646680" y="3284984"/>
            <a:ext cx="784621" cy="71013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GB" altLang="en-US" sz="1600" dirty="0">
                <a:solidFill>
                  <a:schemeClr val="bg1"/>
                </a:solidFill>
                <a:latin typeface="Calibri" pitchFamily="34" charset="0"/>
              </a:rPr>
              <a:t>Asst</a:t>
            </a:r>
          </a:p>
          <a:p>
            <a:pPr algn="ctr"/>
            <a:r>
              <a:rPr lang="en-GB" altLang="en-US" sz="1600" dirty="0">
                <a:solidFill>
                  <a:schemeClr val="bg1"/>
                </a:solidFill>
                <a:latin typeface="Calibri" pitchFamily="34" charset="0"/>
              </a:rPr>
              <a:t>Tech.</a:t>
            </a:r>
          </a:p>
        </p:txBody>
      </p:sp>
      <p:sp>
        <p:nvSpPr>
          <p:cNvPr id="8" name="Rounded Rectangle 8"/>
          <p:cNvSpPr>
            <a:spLocks noChangeArrowheads="1"/>
          </p:cNvSpPr>
          <p:nvPr/>
        </p:nvSpPr>
        <p:spPr bwMode="auto">
          <a:xfrm>
            <a:off x="5623324" y="3279394"/>
            <a:ext cx="798179" cy="71572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GB" altLang="en-US" sz="1600" dirty="0">
                <a:solidFill>
                  <a:schemeClr val="bg1"/>
                </a:solidFill>
                <a:latin typeface="Calibri" pitchFamily="34" charset="0"/>
              </a:rPr>
              <a:t>Equip-</a:t>
            </a:r>
          </a:p>
          <a:p>
            <a:pPr algn="ctr"/>
            <a:r>
              <a:rPr lang="en-GB" altLang="en-US" sz="1600" dirty="0">
                <a:solidFill>
                  <a:schemeClr val="bg1"/>
                </a:solidFill>
                <a:latin typeface="Calibri" pitchFamily="34" charset="0"/>
              </a:rPr>
              <a:t>ment</a:t>
            </a:r>
          </a:p>
        </p:txBody>
      </p:sp>
      <p:sp>
        <p:nvSpPr>
          <p:cNvPr id="9" name="Rounded Rectangle 9"/>
          <p:cNvSpPr>
            <a:spLocks noChangeArrowheads="1"/>
          </p:cNvSpPr>
          <p:nvPr/>
        </p:nvSpPr>
        <p:spPr bwMode="auto">
          <a:xfrm>
            <a:off x="6978185" y="3284984"/>
            <a:ext cx="1229785" cy="704549"/>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chemeClr val="bg1"/>
                </a:solidFill>
                <a:latin typeface="Calibri" pitchFamily="34" charset="0"/>
              </a:rPr>
              <a:t>Re-ablement</a:t>
            </a:r>
          </a:p>
        </p:txBody>
      </p:sp>
      <p:sp>
        <p:nvSpPr>
          <p:cNvPr id="10" name="Rounded Rectangle 10"/>
          <p:cNvSpPr>
            <a:spLocks noChangeArrowheads="1"/>
          </p:cNvSpPr>
          <p:nvPr/>
        </p:nvSpPr>
        <p:spPr bwMode="auto">
          <a:xfrm>
            <a:off x="8400256" y="3284984"/>
            <a:ext cx="3175727" cy="704549"/>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GB" altLang="en-US" sz="1600" dirty="0">
                <a:solidFill>
                  <a:schemeClr val="bg1"/>
                </a:solidFill>
                <a:latin typeface="Calibri" pitchFamily="34" charset="0"/>
              </a:rPr>
              <a:t>Care &amp; Support</a:t>
            </a:r>
          </a:p>
        </p:txBody>
      </p:sp>
      <p:cxnSp>
        <p:nvCxnSpPr>
          <p:cNvPr id="11" name="Straight Connector 12"/>
          <p:cNvCxnSpPr>
            <a:cxnSpLocks noChangeShapeType="1"/>
          </p:cNvCxnSpPr>
          <p:nvPr/>
        </p:nvCxnSpPr>
        <p:spPr bwMode="auto">
          <a:xfrm>
            <a:off x="6672329" y="3284984"/>
            <a:ext cx="0" cy="1212123"/>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5" descr="MC90044208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303" y="1861173"/>
            <a:ext cx="1452033" cy="1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p:nvSpPr>
        <p:spPr bwMode="auto">
          <a:xfrm>
            <a:off x="7458669" y="2217470"/>
            <a:ext cx="33612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chemeClr val="tx2"/>
                </a:solidFill>
                <a:latin typeface="Calibri" pitchFamily="34" charset="0"/>
              </a:rPr>
              <a:t>I need help to stay living independently in my own home</a:t>
            </a:r>
          </a:p>
        </p:txBody>
      </p:sp>
      <p:sp>
        <p:nvSpPr>
          <p:cNvPr id="14" name="AutoShape 39"/>
          <p:cNvSpPr>
            <a:spLocks noChangeArrowheads="1"/>
          </p:cNvSpPr>
          <p:nvPr/>
        </p:nvSpPr>
        <p:spPr bwMode="auto">
          <a:xfrm rot="5400000">
            <a:off x="6288155" y="4113989"/>
            <a:ext cx="768349" cy="1534584"/>
          </a:xfrm>
          <a:prstGeom prst="chevron">
            <a:avLst>
              <a:gd name="adj" fmla="val 25000"/>
            </a:avLst>
          </a:prstGeom>
          <a:ln/>
        </p:spPr>
        <p:style>
          <a:lnRef idx="2">
            <a:schemeClr val="dk1">
              <a:shade val="50000"/>
            </a:schemeClr>
          </a:lnRef>
          <a:fillRef idx="1">
            <a:schemeClr val="dk1"/>
          </a:fillRef>
          <a:effectRef idx="0">
            <a:schemeClr val="dk1"/>
          </a:effectRef>
          <a:fontRef idx="minor">
            <a:schemeClr val="lt1"/>
          </a:fontRef>
        </p:style>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867" dirty="0">
                <a:solidFill>
                  <a:schemeClr val="bg1"/>
                </a:solidFill>
                <a:latin typeface="Calibri" pitchFamily="34" charset="0"/>
              </a:rPr>
              <a:t>Outcome</a:t>
            </a:r>
          </a:p>
        </p:txBody>
      </p:sp>
      <p:sp>
        <p:nvSpPr>
          <p:cNvPr id="15" name="TextBox 19"/>
          <p:cNvSpPr txBox="1">
            <a:spLocks noChangeArrowheads="1"/>
          </p:cNvSpPr>
          <p:nvPr/>
        </p:nvSpPr>
        <p:spPr bwMode="auto">
          <a:xfrm>
            <a:off x="5038989" y="5515321"/>
            <a:ext cx="33612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sz="1600">
                <a:solidFill>
                  <a:schemeClr val="tx2"/>
                </a:solidFill>
                <a:latin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GB" altLang="en-US" dirty="0"/>
              <a:t>I can continue living independently in my own home</a:t>
            </a:r>
          </a:p>
        </p:txBody>
      </p:sp>
      <p:cxnSp>
        <p:nvCxnSpPr>
          <p:cNvPr id="17" name="Straight Connector 22"/>
          <p:cNvCxnSpPr>
            <a:cxnSpLocks noChangeShapeType="1"/>
          </p:cNvCxnSpPr>
          <p:nvPr/>
        </p:nvCxnSpPr>
        <p:spPr bwMode="auto">
          <a:xfrm>
            <a:off x="1285414" y="1659098"/>
            <a:ext cx="10532036"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25"/>
          <p:cNvCxnSpPr>
            <a:cxnSpLocks noChangeShapeType="1"/>
          </p:cNvCxnSpPr>
          <p:nvPr/>
        </p:nvCxnSpPr>
        <p:spPr bwMode="auto">
          <a:xfrm flipV="1">
            <a:off x="1285413" y="5412643"/>
            <a:ext cx="10578603" cy="3245"/>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26"/>
          <p:cNvSpPr txBox="1">
            <a:spLocks noChangeArrowheads="1"/>
          </p:cNvSpPr>
          <p:nvPr/>
        </p:nvSpPr>
        <p:spPr bwMode="auto">
          <a:xfrm>
            <a:off x="4992754" y="3995456"/>
            <a:ext cx="32152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chemeClr val="tx2"/>
                </a:solidFill>
                <a:latin typeface="Calibri" pitchFamily="34" charset="0"/>
              </a:rPr>
              <a:t>Property           Person</a:t>
            </a:r>
          </a:p>
        </p:txBody>
      </p:sp>
      <p:cxnSp>
        <p:nvCxnSpPr>
          <p:cNvPr id="20" name="Straight Connector 27"/>
          <p:cNvCxnSpPr>
            <a:cxnSpLocks noChangeShapeType="1"/>
          </p:cNvCxnSpPr>
          <p:nvPr/>
        </p:nvCxnSpPr>
        <p:spPr bwMode="auto">
          <a:xfrm>
            <a:off x="1331980" y="314949"/>
            <a:ext cx="10532036"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ounded Rectangle 28"/>
          <p:cNvSpPr>
            <a:spLocks noChangeArrowheads="1"/>
          </p:cNvSpPr>
          <p:nvPr/>
        </p:nvSpPr>
        <p:spPr bwMode="auto">
          <a:xfrm>
            <a:off x="4534494" y="6044769"/>
            <a:ext cx="4311649" cy="527049"/>
          </a:xfrm>
          <a:prstGeom prst="roundRect">
            <a:avLst>
              <a:gd name="adj" fmla="val 16667"/>
            </a:avLst>
          </a:prstGeom>
          <a:ln>
            <a:headEnd/>
            <a:tailEnd/>
          </a:ln>
        </p:spPr>
        <p:style>
          <a:lnRef idx="1">
            <a:schemeClr val="dk1"/>
          </a:lnRef>
          <a:fillRef idx="3">
            <a:schemeClr val="dk1"/>
          </a:fillRef>
          <a:effectRef idx="2">
            <a:schemeClr val="dk1"/>
          </a:effectRef>
          <a:fontRef idx="minor">
            <a:schemeClr val="lt1"/>
          </a:fontRef>
        </p:style>
        <p:txBody>
          <a:bodyPr wrap="none" anchor="ctr"/>
          <a:lstStyle/>
          <a:p>
            <a:pPr algn="ctr"/>
            <a:r>
              <a:rPr lang="en-GB" altLang="en-US" sz="1600" dirty="0">
                <a:latin typeface="Calibri" pitchFamily="34" charset="0"/>
              </a:rPr>
              <a:t>Institutional Care</a:t>
            </a:r>
          </a:p>
        </p:txBody>
      </p:sp>
      <p:sp>
        <p:nvSpPr>
          <p:cNvPr id="23" name="TextBox 30"/>
          <p:cNvSpPr txBox="1">
            <a:spLocks noChangeArrowheads="1"/>
          </p:cNvSpPr>
          <p:nvPr/>
        </p:nvSpPr>
        <p:spPr bwMode="auto">
          <a:xfrm>
            <a:off x="1285413" y="1833095"/>
            <a:ext cx="3361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dirty="0">
                <a:solidFill>
                  <a:schemeClr val="tx2"/>
                </a:solidFill>
                <a:latin typeface="Calibri" pitchFamily="34" charset="0"/>
              </a:rPr>
              <a:t>Secondary Prevention</a:t>
            </a:r>
          </a:p>
        </p:txBody>
      </p:sp>
      <p:sp>
        <p:nvSpPr>
          <p:cNvPr id="24" name="TextBox 31"/>
          <p:cNvSpPr txBox="1">
            <a:spLocks noChangeArrowheads="1"/>
          </p:cNvSpPr>
          <p:nvPr/>
        </p:nvSpPr>
        <p:spPr bwMode="auto">
          <a:xfrm>
            <a:off x="1331980" y="410199"/>
            <a:ext cx="3361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dirty="0">
                <a:solidFill>
                  <a:schemeClr val="tx2"/>
                </a:solidFill>
                <a:latin typeface="Calibri" pitchFamily="34" charset="0"/>
              </a:rPr>
              <a:t>Primary Prevention</a:t>
            </a:r>
          </a:p>
        </p:txBody>
      </p:sp>
      <p:sp>
        <p:nvSpPr>
          <p:cNvPr id="25" name="Rounded Rectangle 36"/>
          <p:cNvSpPr>
            <a:spLocks noChangeArrowheads="1"/>
          </p:cNvSpPr>
          <p:nvPr/>
        </p:nvSpPr>
        <p:spPr bwMode="auto">
          <a:xfrm>
            <a:off x="1315047" y="778501"/>
            <a:ext cx="960967" cy="690101"/>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chemeClr val="bg1"/>
                </a:solidFill>
                <a:latin typeface="Calibri" pitchFamily="34" charset="0"/>
              </a:rPr>
              <a:t>Lifetime</a:t>
            </a:r>
          </a:p>
          <a:p>
            <a:pPr algn="ctr" eaLnBrk="1" hangingPunct="1"/>
            <a:r>
              <a:rPr lang="en-GB" altLang="en-US" sz="1600" dirty="0">
                <a:solidFill>
                  <a:schemeClr val="bg1"/>
                </a:solidFill>
                <a:latin typeface="Calibri" pitchFamily="34" charset="0"/>
              </a:rPr>
              <a:t>Homes</a:t>
            </a:r>
          </a:p>
        </p:txBody>
      </p:sp>
      <p:sp>
        <p:nvSpPr>
          <p:cNvPr id="26" name="Rounded Rectangle 37"/>
          <p:cNvSpPr>
            <a:spLocks noChangeArrowheads="1"/>
          </p:cNvSpPr>
          <p:nvPr/>
        </p:nvSpPr>
        <p:spPr bwMode="auto">
          <a:xfrm>
            <a:off x="2454971" y="778499"/>
            <a:ext cx="1643493" cy="690103"/>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GB" altLang="en-US" sz="1600" dirty="0">
                <a:solidFill>
                  <a:schemeClr val="bg1"/>
                </a:solidFill>
                <a:latin typeface="Calibri" pitchFamily="34" charset="0"/>
              </a:rPr>
              <a:t>Decent Homes</a:t>
            </a:r>
          </a:p>
          <a:p>
            <a:pPr algn="ctr"/>
            <a:r>
              <a:rPr lang="en-GB" altLang="en-US" sz="1600" dirty="0">
                <a:solidFill>
                  <a:schemeClr val="bg1"/>
                </a:solidFill>
                <a:latin typeface="Calibri" pitchFamily="34" charset="0"/>
              </a:rPr>
              <a:t>Adaptations</a:t>
            </a:r>
          </a:p>
        </p:txBody>
      </p:sp>
      <p:sp>
        <p:nvSpPr>
          <p:cNvPr id="27" name="Rounded Rectangle 38"/>
          <p:cNvSpPr>
            <a:spLocks noChangeArrowheads="1"/>
          </p:cNvSpPr>
          <p:nvPr/>
        </p:nvSpPr>
        <p:spPr bwMode="auto">
          <a:xfrm>
            <a:off x="4267796" y="782734"/>
            <a:ext cx="895351" cy="685867"/>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GB" altLang="en-US" sz="1600" dirty="0">
                <a:solidFill>
                  <a:schemeClr val="bg1"/>
                </a:solidFill>
                <a:latin typeface="Calibri" pitchFamily="34" charset="0"/>
              </a:rPr>
              <a:t>Adapts</a:t>
            </a:r>
            <a:br>
              <a:rPr lang="en-GB" altLang="en-US" sz="1600" dirty="0">
                <a:solidFill>
                  <a:schemeClr val="bg1"/>
                </a:solidFill>
                <a:latin typeface="Calibri" pitchFamily="34" charset="0"/>
              </a:rPr>
            </a:br>
            <a:r>
              <a:rPr lang="en-GB" altLang="en-US" sz="1600" dirty="0">
                <a:solidFill>
                  <a:schemeClr val="bg1"/>
                </a:solidFill>
                <a:latin typeface="Calibri" pitchFamily="34" charset="0"/>
              </a:rPr>
              <a:t>Register</a:t>
            </a:r>
          </a:p>
        </p:txBody>
      </p:sp>
      <p:sp>
        <p:nvSpPr>
          <p:cNvPr id="28" name="Rounded Rectangle 39"/>
          <p:cNvSpPr>
            <a:spLocks noChangeArrowheads="1"/>
          </p:cNvSpPr>
          <p:nvPr/>
        </p:nvSpPr>
        <p:spPr bwMode="auto">
          <a:xfrm>
            <a:off x="5336711" y="778500"/>
            <a:ext cx="901700" cy="6901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GB" altLang="en-US" sz="1600" dirty="0">
                <a:solidFill>
                  <a:schemeClr val="bg1"/>
                </a:solidFill>
                <a:latin typeface="Calibri" pitchFamily="34" charset="0"/>
              </a:rPr>
              <a:t>Planning</a:t>
            </a:r>
          </a:p>
          <a:p>
            <a:pPr algn="ctr"/>
            <a:r>
              <a:rPr lang="en-GB" altLang="en-US" sz="1600" dirty="0">
                <a:solidFill>
                  <a:schemeClr val="bg1"/>
                </a:solidFill>
                <a:latin typeface="Calibri" pitchFamily="34" charset="0"/>
              </a:rPr>
              <a:t>Policy</a:t>
            </a:r>
          </a:p>
        </p:txBody>
      </p:sp>
      <p:sp>
        <p:nvSpPr>
          <p:cNvPr id="29" name="Multiply 28"/>
          <p:cNvSpPr/>
          <p:nvPr/>
        </p:nvSpPr>
        <p:spPr>
          <a:xfrm>
            <a:off x="10483066" y="2762312"/>
            <a:ext cx="1687204" cy="1717825"/>
          </a:xfrm>
          <a:prstGeom prst="mathMultiply">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400" dirty="0"/>
          </a:p>
        </p:txBody>
      </p:sp>
      <p:sp>
        <p:nvSpPr>
          <p:cNvPr id="33" name="Multiply 32"/>
          <p:cNvSpPr/>
          <p:nvPr/>
        </p:nvSpPr>
        <p:spPr>
          <a:xfrm>
            <a:off x="7977106" y="5497668"/>
            <a:ext cx="1458100" cy="1615100"/>
          </a:xfrm>
          <a:prstGeom prst="mathMultiply">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400" dirty="0"/>
          </a:p>
        </p:txBody>
      </p:sp>
      <p:sp>
        <p:nvSpPr>
          <p:cNvPr id="34" name="Rounded Rectangle 33"/>
          <p:cNvSpPr/>
          <p:nvPr/>
        </p:nvSpPr>
        <p:spPr>
          <a:xfrm>
            <a:off x="1692988" y="2798906"/>
            <a:ext cx="4329427" cy="289787"/>
          </a:xfrm>
          <a:prstGeom prst="round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GB" sz="1400" dirty="0">
                <a:latin typeface="Calibri" pitchFamily="34" charset="0"/>
              </a:rPr>
              <a:t>Healthy Housing</a:t>
            </a:r>
            <a:r>
              <a:rPr lang="en-GB" sz="1400" dirty="0">
                <a:latin typeface="Calibri" pitchFamily="34" charset="0"/>
                <a:cs typeface="Calibri"/>
              </a:rPr>
              <a:t> Services</a:t>
            </a:r>
            <a:endParaRPr lang="en-GB" sz="1400" dirty="0">
              <a:latin typeface="Calibri" pitchFamily="34" charset="0"/>
            </a:endParaRPr>
          </a:p>
        </p:txBody>
      </p:sp>
    </p:spTree>
    <p:extLst>
      <p:ext uri="{BB962C8B-B14F-4D97-AF65-F5344CB8AC3E}">
        <p14:creationId xmlns:p14="http://schemas.microsoft.com/office/powerpoint/2010/main" val="7193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500"/>
                                        <p:tgtEl>
                                          <p:spTgt spid="5"/>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500"/>
                                        <p:tgtEl>
                                          <p:spTgt spid="6"/>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500"/>
                                        <p:tgtEl>
                                          <p:spTgt spid="7"/>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500"/>
                                        <p:tgtEl>
                                          <p:spTgt spid="8"/>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1000" fill="hold"/>
                                        <p:tgtEl>
                                          <p:spTgt spid="30"/>
                                        </p:tgtEl>
                                        <p:attrNameLst>
                                          <p:attrName>ppt_w</p:attrName>
                                        </p:attrNameLst>
                                      </p:cBhvr>
                                      <p:tavLst>
                                        <p:tav tm="0">
                                          <p:val>
                                            <p:fltVal val="0"/>
                                          </p:val>
                                        </p:tav>
                                        <p:tav tm="100000">
                                          <p:val>
                                            <p:strVal val="#ppt_w"/>
                                          </p:val>
                                        </p:tav>
                                      </p:tavLst>
                                    </p:anim>
                                    <p:anim calcmode="lin" valueType="num">
                                      <p:cBhvr>
                                        <p:cTn id="102" dur="1000" fill="hold"/>
                                        <p:tgtEl>
                                          <p:spTgt spid="30"/>
                                        </p:tgtEl>
                                        <p:attrNameLst>
                                          <p:attrName>ppt_h</p:attrName>
                                        </p:attrNameLst>
                                      </p:cBhvr>
                                      <p:tavLst>
                                        <p:tav tm="0">
                                          <p:val>
                                            <p:fltVal val="0"/>
                                          </p:val>
                                        </p:tav>
                                        <p:tav tm="100000">
                                          <p:val>
                                            <p:strVal val="#ppt_h"/>
                                          </p:val>
                                        </p:tav>
                                      </p:tavLst>
                                    </p:anim>
                                    <p:anim calcmode="lin" valueType="num">
                                      <p:cBhvr>
                                        <p:cTn id="103" dur="1000" fill="hold"/>
                                        <p:tgtEl>
                                          <p:spTgt spid="30"/>
                                        </p:tgtEl>
                                        <p:attrNameLst>
                                          <p:attrName>style.rotation</p:attrName>
                                        </p:attrNameLst>
                                      </p:cBhvr>
                                      <p:tavLst>
                                        <p:tav tm="0">
                                          <p:val>
                                            <p:fltVal val="90"/>
                                          </p:val>
                                        </p:tav>
                                        <p:tav tm="100000">
                                          <p:val>
                                            <p:fltVal val="0"/>
                                          </p:val>
                                        </p:tav>
                                      </p:tavLst>
                                    </p:anim>
                                    <p:animEffect transition="in" filter="fade">
                                      <p:cBhvr>
                                        <p:cTn id="104" dur="10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21" presetClass="entr" presetSubtype="1"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wheel(1)">
                                      <p:cBhvr>
                                        <p:cTn id="11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6" grpId="0" animBg="1"/>
      <p:bldP spid="7" grpId="0" animBg="1"/>
      <p:bldP spid="8" grpId="0" animBg="1"/>
      <p:bldP spid="9" grpId="0" animBg="1"/>
      <p:bldP spid="10" grpId="0" animBg="1"/>
      <p:bldP spid="13" grpId="0"/>
      <p:bldP spid="14" grpId="0" animBg="1"/>
      <p:bldP spid="15" grpId="0"/>
      <p:bldP spid="19" grpId="0"/>
      <p:bldP spid="21" grpId="0" animBg="1"/>
      <p:bldP spid="23" grpId="0"/>
      <p:bldP spid="24" grpId="0"/>
      <p:bldP spid="25" grpId="0" animBg="1"/>
      <p:bldP spid="26" grpId="0" animBg="1"/>
      <p:bldP spid="27" grpId="0" animBg="1"/>
      <p:bldP spid="28" grpId="0" animBg="1"/>
      <p:bldP spid="29"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C278-2E2A-41C8-9A25-B2B96A5C88DA}"/>
              </a:ext>
            </a:extLst>
          </p:cNvPr>
          <p:cNvSpPr>
            <a:spLocks noGrp="1"/>
          </p:cNvSpPr>
          <p:nvPr>
            <p:ph type="title"/>
          </p:nvPr>
        </p:nvSpPr>
        <p:spPr>
          <a:xfrm>
            <a:off x="838200" y="365125"/>
            <a:ext cx="10515600" cy="1325563"/>
          </a:xfrm>
        </p:spPr>
        <p:txBody>
          <a:bodyPr>
            <a:normAutofit/>
          </a:bodyPr>
          <a:lstStyle/>
          <a:p>
            <a:pPr algn="ctr"/>
            <a:r>
              <a:rPr lang="en-GB" dirty="0"/>
              <a:t>	What’s in a name?</a:t>
            </a:r>
          </a:p>
        </p:txBody>
      </p:sp>
      <p:sp>
        <p:nvSpPr>
          <p:cNvPr id="3" name="Content Placeholder 2">
            <a:extLst>
              <a:ext uri="{FF2B5EF4-FFF2-40B4-BE49-F238E27FC236}">
                <a16:creationId xmlns:a16="http://schemas.microsoft.com/office/drawing/2014/main" id="{A3C7ACE9-0906-44C3-A0F5-E272598BCACD}"/>
              </a:ext>
            </a:extLst>
          </p:cNvPr>
          <p:cNvSpPr>
            <a:spLocks noGrp="1"/>
          </p:cNvSpPr>
          <p:nvPr>
            <p:ph idx="1"/>
          </p:nvPr>
        </p:nvSpPr>
        <p:spPr>
          <a:xfrm>
            <a:off x="1703512" y="1690689"/>
            <a:ext cx="5976664" cy="4042568"/>
          </a:xfrm>
        </p:spPr>
        <p:txBody>
          <a:bodyPr>
            <a:noAutofit/>
          </a:bodyPr>
          <a:lstStyle/>
          <a:p>
            <a:r>
              <a:rPr lang="en-GB" sz="3600" b="1" dirty="0"/>
              <a:t>Disabled Facilities Grant</a:t>
            </a:r>
          </a:p>
          <a:p>
            <a:r>
              <a:rPr lang="en-GB" sz="3600" b="1" dirty="0"/>
              <a:t>Home Improvement Agency</a:t>
            </a:r>
          </a:p>
          <a:p>
            <a:r>
              <a:rPr lang="en-GB" sz="3600" b="1" dirty="0"/>
              <a:t>Adaptations Service</a:t>
            </a:r>
          </a:p>
          <a:p>
            <a:r>
              <a:rPr lang="en-GB" sz="3600" b="1" dirty="0"/>
              <a:t>Enabling Independence Service</a:t>
            </a:r>
          </a:p>
        </p:txBody>
      </p:sp>
      <p:pic>
        <p:nvPicPr>
          <p:cNvPr id="6146" name="Picture 2" descr="Image result for what's in a name">
            <a:extLst>
              <a:ext uri="{FF2B5EF4-FFF2-40B4-BE49-F238E27FC236}">
                <a16:creationId xmlns:a16="http://schemas.microsoft.com/office/drawing/2014/main" id="{2B21B39F-33B0-42C2-82C3-49B832D4BB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 r="1770"/>
          <a:stretch/>
        </p:blipFill>
        <p:spPr bwMode="auto">
          <a:xfrm>
            <a:off x="7824192" y="1628800"/>
            <a:ext cx="4105671"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11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FE2D-6CDE-44EC-A47F-973362E4DFB3}"/>
              </a:ext>
            </a:extLst>
          </p:cNvPr>
          <p:cNvSpPr>
            <a:spLocks noGrp="1"/>
          </p:cNvSpPr>
          <p:nvPr>
            <p:ph type="title"/>
          </p:nvPr>
        </p:nvSpPr>
        <p:spPr>
          <a:xfrm>
            <a:off x="1183666" y="365125"/>
            <a:ext cx="10170134" cy="975643"/>
          </a:xfrm>
        </p:spPr>
        <p:txBody>
          <a:bodyPr>
            <a:normAutofit/>
          </a:bodyPr>
          <a:lstStyle/>
          <a:p>
            <a:pPr algn="ctr"/>
            <a:r>
              <a:rPr lang="en-GB" dirty="0">
                <a:solidFill>
                  <a:schemeClr val="tx2">
                    <a:lumMod val="50000"/>
                  </a:schemeClr>
                </a:solidFill>
              </a:rPr>
              <a:t>Implementing change</a:t>
            </a:r>
          </a:p>
        </p:txBody>
      </p:sp>
      <p:sp>
        <p:nvSpPr>
          <p:cNvPr id="3" name="Content Placeholder 2">
            <a:extLst>
              <a:ext uri="{FF2B5EF4-FFF2-40B4-BE49-F238E27FC236}">
                <a16:creationId xmlns:a16="http://schemas.microsoft.com/office/drawing/2014/main" id="{ED56A0ED-602A-4253-B3C7-5C464B98A80D}"/>
              </a:ext>
            </a:extLst>
          </p:cNvPr>
          <p:cNvSpPr>
            <a:spLocks noGrp="1"/>
          </p:cNvSpPr>
          <p:nvPr>
            <p:ph idx="1"/>
          </p:nvPr>
        </p:nvSpPr>
        <p:spPr>
          <a:xfrm>
            <a:off x="1847528" y="1124744"/>
            <a:ext cx="6624736" cy="5368131"/>
          </a:xfrm>
        </p:spPr>
        <p:txBody>
          <a:bodyPr>
            <a:normAutofit lnSpcReduction="10000"/>
          </a:bodyPr>
          <a:lstStyle/>
          <a:p>
            <a:endParaRPr lang="en-GB" sz="3600" dirty="0"/>
          </a:p>
          <a:p>
            <a:r>
              <a:rPr lang="en-GB" sz="3600" dirty="0"/>
              <a:t>Regulatory Reform Order</a:t>
            </a:r>
          </a:p>
          <a:p>
            <a:endParaRPr lang="en-GB" sz="3600" dirty="0"/>
          </a:p>
          <a:p>
            <a:r>
              <a:rPr lang="en-GB" sz="3600" dirty="0"/>
              <a:t>Eliminate the means-test</a:t>
            </a:r>
          </a:p>
          <a:p>
            <a:endParaRPr lang="en-GB" sz="3600" dirty="0"/>
          </a:p>
          <a:p>
            <a:r>
              <a:rPr lang="en-GB" sz="3600" dirty="0"/>
              <a:t>Increase maximum grant</a:t>
            </a:r>
          </a:p>
          <a:p>
            <a:pPr marL="0" indent="0">
              <a:buNone/>
            </a:pPr>
            <a:endParaRPr lang="en-GB" sz="3600" dirty="0"/>
          </a:p>
          <a:p>
            <a:r>
              <a:rPr lang="en-GB" sz="3600" dirty="0"/>
              <a:t>Housing options and support with moving costs</a:t>
            </a:r>
          </a:p>
          <a:p>
            <a:endParaRPr lang="en-GB" dirty="0"/>
          </a:p>
        </p:txBody>
      </p:sp>
      <p:pic>
        <p:nvPicPr>
          <p:cNvPr id="3076" name="Picture 4" descr="Image result for removal van clipart">
            <a:extLst>
              <a:ext uri="{FF2B5EF4-FFF2-40B4-BE49-F238E27FC236}">
                <a16:creationId xmlns:a16="http://schemas.microsoft.com/office/drawing/2014/main" id="{DF7DEDA8-1D12-4D39-9363-D10D5D5E7D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4354" y="5159569"/>
            <a:ext cx="1512309" cy="12041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oney clipart uk">
            <a:extLst>
              <a:ext uri="{FF2B5EF4-FFF2-40B4-BE49-F238E27FC236}">
                <a16:creationId xmlns:a16="http://schemas.microsoft.com/office/drawing/2014/main" id="{FC15DC41-80CD-4417-B866-4D941116D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8096" y="3756017"/>
            <a:ext cx="1352936" cy="13529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cales clipart uk">
            <a:extLst>
              <a:ext uri="{FF2B5EF4-FFF2-40B4-BE49-F238E27FC236}">
                <a16:creationId xmlns:a16="http://schemas.microsoft.com/office/drawing/2014/main" id="{3A8FF04D-DC0D-49FA-A7BB-8CD552DDE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8096" y="2401772"/>
            <a:ext cx="1363972" cy="120417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regulations clipart uk">
            <a:extLst>
              <a:ext uri="{FF2B5EF4-FFF2-40B4-BE49-F238E27FC236}">
                <a16:creationId xmlns:a16="http://schemas.microsoft.com/office/drawing/2014/main" id="{DB4E056C-3867-42EF-B7A4-F2C2CC42CB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3501" y="1148264"/>
            <a:ext cx="1873162" cy="120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71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62B8-79D4-4D27-AF4E-226F3C3EFA67}"/>
              </a:ext>
            </a:extLst>
          </p:cNvPr>
          <p:cNvSpPr>
            <a:spLocks noGrp="1"/>
          </p:cNvSpPr>
          <p:nvPr>
            <p:ph type="title"/>
          </p:nvPr>
        </p:nvSpPr>
        <p:spPr/>
        <p:txBody>
          <a:bodyPr/>
          <a:lstStyle/>
          <a:p>
            <a:pPr algn="ctr"/>
            <a:r>
              <a:rPr lang="en-GB" dirty="0"/>
              <a:t>Practical issues</a:t>
            </a:r>
          </a:p>
        </p:txBody>
      </p:sp>
      <p:sp>
        <p:nvSpPr>
          <p:cNvPr id="3" name="Content Placeholder 2">
            <a:extLst>
              <a:ext uri="{FF2B5EF4-FFF2-40B4-BE49-F238E27FC236}">
                <a16:creationId xmlns:a16="http://schemas.microsoft.com/office/drawing/2014/main" id="{C7950220-A29F-45F0-91AB-87E953225F76}"/>
              </a:ext>
            </a:extLst>
          </p:cNvPr>
          <p:cNvSpPr>
            <a:spLocks noGrp="1"/>
          </p:cNvSpPr>
          <p:nvPr>
            <p:ph idx="1"/>
          </p:nvPr>
        </p:nvSpPr>
        <p:spPr>
          <a:xfrm>
            <a:off x="1631504" y="1484785"/>
            <a:ext cx="8064896" cy="5008090"/>
          </a:xfrm>
        </p:spPr>
        <p:txBody>
          <a:bodyPr>
            <a:noAutofit/>
          </a:bodyPr>
          <a:lstStyle/>
          <a:p>
            <a:r>
              <a:rPr lang="en-GB" sz="3600" dirty="0"/>
              <a:t>Integration – KISS			</a:t>
            </a:r>
          </a:p>
          <a:p>
            <a:endParaRPr lang="en-GB" sz="3600" dirty="0"/>
          </a:p>
          <a:p>
            <a:r>
              <a:rPr lang="en-GB" sz="3600" dirty="0"/>
              <a:t>Assessments – where’s the OT?</a:t>
            </a:r>
          </a:p>
          <a:p>
            <a:endParaRPr lang="en-GB" sz="3600" dirty="0"/>
          </a:p>
          <a:p>
            <a:r>
              <a:rPr lang="en-GB" sz="3600" dirty="0"/>
              <a:t>Small but essential – a handyperson?</a:t>
            </a:r>
          </a:p>
          <a:p>
            <a:endParaRPr lang="en-GB" sz="3600" dirty="0"/>
          </a:p>
          <a:p>
            <a:r>
              <a:rPr lang="en-GB" sz="3600" dirty="0"/>
              <a:t>Home safety assessments </a:t>
            </a:r>
          </a:p>
          <a:p>
            <a:pPr marL="0" indent="0">
              <a:buNone/>
            </a:pPr>
            <a:r>
              <a:rPr lang="en-GB" sz="3600" dirty="0"/>
              <a:t>– Trusted Assessors?</a:t>
            </a:r>
          </a:p>
        </p:txBody>
      </p:sp>
      <p:pic>
        <p:nvPicPr>
          <p:cNvPr id="4" name="Picture 2" descr="Image result for kiss graphic images">
            <a:extLst>
              <a:ext uri="{FF2B5EF4-FFF2-40B4-BE49-F238E27FC236}">
                <a16:creationId xmlns:a16="http://schemas.microsoft.com/office/drawing/2014/main" id="{E4770955-0D79-4D50-A7DA-0AD27B4F2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2270" y="851608"/>
            <a:ext cx="2018270" cy="18416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handyperson graphic images">
            <a:extLst>
              <a:ext uri="{FF2B5EF4-FFF2-40B4-BE49-F238E27FC236}">
                <a16:creationId xmlns:a16="http://schemas.microsoft.com/office/drawing/2014/main" id="{A7445DF2-05D7-4CA0-9571-ED220610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5906" y="3988830"/>
            <a:ext cx="1365619" cy="12557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ccupational therapy images">
            <a:extLst>
              <a:ext uri="{FF2B5EF4-FFF2-40B4-BE49-F238E27FC236}">
                <a16:creationId xmlns:a16="http://schemas.microsoft.com/office/drawing/2014/main" id="{7D548F91-C23F-46CF-9131-6D1277B74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400" y="2447302"/>
            <a:ext cx="1365619" cy="13656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trusted assessor">
            <a:extLst>
              <a:ext uri="{FF2B5EF4-FFF2-40B4-BE49-F238E27FC236}">
                <a16:creationId xmlns:a16="http://schemas.microsoft.com/office/drawing/2014/main" id="{752742CA-894D-43A7-8FB3-E0C1090B96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2304" y="5420480"/>
            <a:ext cx="2811309" cy="89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54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AA65-2C77-466C-9591-818EE89D8313}"/>
              </a:ext>
            </a:extLst>
          </p:cNvPr>
          <p:cNvSpPr>
            <a:spLocks noGrp="1"/>
          </p:cNvSpPr>
          <p:nvPr>
            <p:ph type="title"/>
          </p:nvPr>
        </p:nvSpPr>
        <p:spPr>
          <a:xfrm>
            <a:off x="1343472" y="404664"/>
            <a:ext cx="5891948" cy="1901205"/>
          </a:xfrm>
        </p:spPr>
        <p:txBody>
          <a:bodyPr>
            <a:normAutofit/>
          </a:bodyPr>
          <a:lstStyle/>
          <a:p>
            <a:br>
              <a:rPr lang="en-GB" sz="3700" dirty="0"/>
            </a:br>
            <a:r>
              <a:rPr lang="en-GB" sz="4000" dirty="0"/>
              <a:t>Adaptations without delay</a:t>
            </a:r>
          </a:p>
        </p:txBody>
      </p:sp>
      <p:sp>
        <p:nvSpPr>
          <p:cNvPr id="3" name="Content Placeholder 2">
            <a:extLst>
              <a:ext uri="{FF2B5EF4-FFF2-40B4-BE49-F238E27FC236}">
                <a16:creationId xmlns:a16="http://schemas.microsoft.com/office/drawing/2014/main" id="{1C32D567-B47A-421D-8DC7-3F2A92833710}"/>
              </a:ext>
            </a:extLst>
          </p:cNvPr>
          <p:cNvSpPr>
            <a:spLocks noGrp="1"/>
          </p:cNvSpPr>
          <p:nvPr>
            <p:ph idx="1"/>
          </p:nvPr>
        </p:nvSpPr>
        <p:spPr>
          <a:xfrm>
            <a:off x="1487488" y="2438400"/>
            <a:ext cx="5747931" cy="3785419"/>
          </a:xfrm>
        </p:spPr>
        <p:txBody>
          <a:bodyPr>
            <a:normAutofit/>
          </a:bodyPr>
          <a:lstStyle/>
          <a:p>
            <a:r>
              <a:rPr lang="en-GB" sz="3200" dirty="0"/>
              <a:t>To maintain independence</a:t>
            </a:r>
          </a:p>
          <a:p>
            <a:endParaRPr lang="en-GB" sz="3200" dirty="0"/>
          </a:p>
          <a:p>
            <a:r>
              <a:rPr lang="en-GB" sz="3200" dirty="0"/>
              <a:t>To sustain quality of life</a:t>
            </a:r>
          </a:p>
          <a:p>
            <a:endParaRPr lang="en-GB" sz="3200" dirty="0"/>
          </a:p>
          <a:p>
            <a:r>
              <a:rPr lang="en-GB" sz="3200" dirty="0"/>
              <a:t>To support an ability to live safely, independently and well</a:t>
            </a:r>
          </a:p>
        </p:txBody>
      </p:sp>
      <p:pic>
        <p:nvPicPr>
          <p:cNvPr id="4" name="Picture 3">
            <a:extLst>
              <a:ext uri="{FF2B5EF4-FFF2-40B4-BE49-F238E27FC236}">
                <a16:creationId xmlns:a16="http://schemas.microsoft.com/office/drawing/2014/main" id="{FBBCA525-3BED-4726-B836-448B2A55D5D4}"/>
              </a:ext>
            </a:extLst>
          </p:cNvPr>
          <p:cNvPicPr>
            <a:picLocks noChangeAspect="1"/>
          </p:cNvPicPr>
          <p:nvPr/>
        </p:nvPicPr>
        <p:blipFill rotWithShape="1">
          <a:blip r:embed="rId2"/>
          <a:srcRect r="2" b="196"/>
          <a:stretch/>
        </p:blipFill>
        <p:spPr>
          <a:xfrm>
            <a:off x="7556409" y="640082"/>
            <a:ext cx="3995928" cy="5577837"/>
          </a:xfrm>
          <a:prstGeom prst="rect">
            <a:avLst/>
          </a:prstGeom>
          <a:effectLst/>
        </p:spPr>
      </p:pic>
    </p:spTree>
    <p:extLst>
      <p:ext uri="{BB962C8B-B14F-4D97-AF65-F5344CB8AC3E}">
        <p14:creationId xmlns:p14="http://schemas.microsoft.com/office/powerpoint/2010/main" val="1095244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81998D5-79C8-4117-BC38-08F8BEB8CBA0}"/>
              </a:ext>
            </a:extLst>
          </p:cNvPr>
          <p:cNvSpPr>
            <a:spLocks noGrp="1"/>
          </p:cNvSpPr>
          <p:nvPr>
            <p:ph type="title"/>
          </p:nvPr>
        </p:nvSpPr>
        <p:spPr>
          <a:xfrm>
            <a:off x="838200" y="334645"/>
            <a:ext cx="10515600" cy="1325563"/>
          </a:xfrm>
        </p:spPr>
        <p:txBody>
          <a:bodyPr>
            <a:normAutofit/>
          </a:bodyPr>
          <a:lstStyle/>
          <a:p>
            <a:pPr algn="ctr"/>
            <a:r>
              <a:rPr lang="en-GB" dirty="0"/>
              <a:t>Universal, targeted, specialist</a:t>
            </a:r>
          </a:p>
        </p:txBody>
      </p:sp>
      <p:graphicFrame>
        <p:nvGraphicFramePr>
          <p:cNvPr id="4" name="Content Placeholder 3">
            <a:extLst>
              <a:ext uri="{FF2B5EF4-FFF2-40B4-BE49-F238E27FC236}">
                <a16:creationId xmlns:a16="http://schemas.microsoft.com/office/drawing/2014/main" id="{D58B41F8-52C8-49B0-AE50-DCCB144453A9}"/>
              </a:ext>
            </a:extLst>
          </p:cNvPr>
          <p:cNvGraphicFramePr>
            <a:graphicFrameLocks noGrp="1"/>
          </p:cNvGraphicFramePr>
          <p:nvPr>
            <p:ph idx="1"/>
            <p:extLst>
              <p:ext uri="{D42A27DB-BD31-4B8C-83A1-F6EECF244321}">
                <p14:modId xmlns:p14="http://schemas.microsoft.com/office/powerpoint/2010/main" val="3588968548"/>
              </p:ext>
            </p:extLst>
          </p:nvPr>
        </p:nvGraphicFramePr>
        <p:xfrm>
          <a:off x="1631503" y="1660208"/>
          <a:ext cx="9145017" cy="4793124"/>
        </p:xfrm>
        <a:graphic>
          <a:graphicData uri="http://schemas.openxmlformats.org/drawingml/2006/table">
            <a:tbl>
              <a:tblPr firstRow="1" firstCol="1" bandRow="1">
                <a:tableStyleId>{5C22544A-7EE6-4342-B048-85BDC9FD1C3A}</a:tableStyleId>
              </a:tblPr>
              <a:tblGrid>
                <a:gridCol w="4377522">
                  <a:extLst>
                    <a:ext uri="{9D8B030D-6E8A-4147-A177-3AD203B41FA5}">
                      <a16:colId xmlns:a16="http://schemas.microsoft.com/office/drawing/2014/main" val="2502995684"/>
                    </a:ext>
                  </a:extLst>
                </a:gridCol>
                <a:gridCol w="4767495">
                  <a:extLst>
                    <a:ext uri="{9D8B030D-6E8A-4147-A177-3AD203B41FA5}">
                      <a16:colId xmlns:a16="http://schemas.microsoft.com/office/drawing/2014/main" val="3042562341"/>
                    </a:ext>
                  </a:extLst>
                </a:gridCol>
              </a:tblGrid>
              <a:tr h="579063">
                <a:tc>
                  <a:txBody>
                    <a:bodyPr/>
                    <a:lstStyle/>
                    <a:p>
                      <a:pPr>
                        <a:lnSpc>
                          <a:spcPct val="107000"/>
                        </a:lnSpc>
                        <a:spcAft>
                          <a:spcPts val="0"/>
                        </a:spcAft>
                      </a:pPr>
                      <a:r>
                        <a:rPr lang="en-GB" sz="2500" dirty="0">
                          <a:effectLst/>
                        </a:rPr>
                        <a:t> Situation</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7060" marR="157060" marT="0" marB="0"/>
                </a:tc>
                <a:tc>
                  <a:txBody>
                    <a:bodyPr/>
                    <a:lstStyle/>
                    <a:p>
                      <a:pPr>
                        <a:lnSpc>
                          <a:spcPct val="107000"/>
                        </a:lnSpc>
                        <a:spcAft>
                          <a:spcPts val="0"/>
                        </a:spcAft>
                      </a:pPr>
                      <a:r>
                        <a:rPr lang="en-GB" sz="2500" dirty="0">
                          <a:effectLst/>
                        </a:rPr>
                        <a:t>Adaptation</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7060" marR="157060" marT="0" marB="0"/>
                </a:tc>
                <a:extLst>
                  <a:ext uri="{0D108BD9-81ED-4DB2-BD59-A6C34878D82A}">
                    <a16:rowId xmlns:a16="http://schemas.microsoft.com/office/drawing/2014/main" val="705569267"/>
                  </a:ext>
                </a:extLst>
              </a:tr>
              <a:tr h="971037">
                <a:tc>
                  <a:txBody>
                    <a:bodyPr/>
                    <a:lstStyle/>
                    <a:p>
                      <a:pPr>
                        <a:lnSpc>
                          <a:spcPct val="107000"/>
                        </a:lnSpc>
                        <a:spcAft>
                          <a:spcPts val="0"/>
                        </a:spcAft>
                      </a:pPr>
                      <a:r>
                        <a:rPr lang="en-GB" sz="2500" dirty="0">
                          <a:effectLst/>
                        </a:rPr>
                        <a:t>Straightforward</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7060" marR="157060" marT="0" marB="0"/>
                </a:tc>
                <a:tc>
                  <a:txBody>
                    <a:bodyPr/>
                    <a:lstStyle/>
                    <a:p>
                      <a:pPr>
                        <a:lnSpc>
                          <a:spcPct val="107000"/>
                        </a:lnSpc>
                        <a:spcAft>
                          <a:spcPts val="0"/>
                        </a:spcAft>
                      </a:pPr>
                      <a:r>
                        <a:rPr lang="en-GB" sz="2500" dirty="0">
                          <a:effectLst/>
                        </a:rPr>
                        <a:t>Simple/off the shelf/retail solution</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7060" marR="157060" marT="0" marB="0"/>
                </a:tc>
                <a:extLst>
                  <a:ext uri="{0D108BD9-81ED-4DB2-BD59-A6C34878D82A}">
                    <a16:rowId xmlns:a16="http://schemas.microsoft.com/office/drawing/2014/main" val="238047456"/>
                  </a:ext>
                </a:extLst>
              </a:tr>
              <a:tr h="1081008">
                <a:tc>
                  <a:txBody>
                    <a:bodyPr/>
                    <a:lstStyle/>
                    <a:p>
                      <a:pPr>
                        <a:lnSpc>
                          <a:spcPct val="107000"/>
                        </a:lnSpc>
                        <a:spcAft>
                          <a:spcPts val="0"/>
                        </a:spcAft>
                      </a:pPr>
                      <a:r>
                        <a:rPr lang="en-GB" sz="2500" dirty="0">
                          <a:effectLst/>
                        </a:rPr>
                        <a:t>Straightforward</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7060" marR="157060" marT="0" marB="0"/>
                </a:tc>
                <a:tc>
                  <a:txBody>
                    <a:bodyPr/>
                    <a:lstStyle/>
                    <a:p>
                      <a:pPr>
                        <a:lnSpc>
                          <a:spcPct val="107000"/>
                        </a:lnSpc>
                        <a:spcAft>
                          <a:spcPts val="0"/>
                        </a:spcAft>
                      </a:pPr>
                      <a:r>
                        <a:rPr lang="en-GB" sz="2500" dirty="0">
                          <a:effectLst/>
                        </a:rPr>
                        <a:t>Standard structural/minimal disruption</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7060" marR="157060" marT="0" marB="0"/>
                </a:tc>
                <a:extLst>
                  <a:ext uri="{0D108BD9-81ED-4DB2-BD59-A6C34878D82A}">
                    <a16:rowId xmlns:a16="http://schemas.microsoft.com/office/drawing/2014/main" val="2924986250"/>
                  </a:ext>
                </a:extLst>
              </a:tr>
              <a:tr h="1081008">
                <a:tc>
                  <a:txBody>
                    <a:bodyPr/>
                    <a:lstStyle/>
                    <a:p>
                      <a:pPr>
                        <a:lnSpc>
                          <a:spcPct val="107000"/>
                        </a:lnSpc>
                        <a:spcAft>
                          <a:spcPts val="0"/>
                        </a:spcAft>
                      </a:pPr>
                      <a:r>
                        <a:rPr lang="en-GB" sz="2500" dirty="0">
                          <a:effectLst/>
                        </a:rPr>
                        <a:t>Complex</a:t>
                      </a:r>
                    </a:p>
                    <a:p>
                      <a:pPr>
                        <a:lnSpc>
                          <a:spcPct val="107000"/>
                        </a:lnSpc>
                        <a:spcAft>
                          <a:spcPts val="0"/>
                        </a:spcAft>
                      </a:pPr>
                      <a:r>
                        <a:rPr lang="en-GB" sz="2500" dirty="0">
                          <a:effectLst/>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7060" marR="157060" marT="0" marB="0"/>
                </a:tc>
                <a:tc>
                  <a:txBody>
                    <a:bodyPr/>
                    <a:lstStyle/>
                    <a:p>
                      <a:pPr>
                        <a:lnSpc>
                          <a:spcPct val="107000"/>
                        </a:lnSpc>
                        <a:spcAft>
                          <a:spcPts val="0"/>
                        </a:spcAft>
                      </a:pPr>
                      <a:r>
                        <a:rPr lang="en-GB" sz="2500" dirty="0">
                          <a:effectLst/>
                        </a:rPr>
                        <a:t>Customised/non-structural</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7060" marR="157060" marT="0" marB="0"/>
                </a:tc>
                <a:extLst>
                  <a:ext uri="{0D108BD9-81ED-4DB2-BD59-A6C34878D82A}">
                    <a16:rowId xmlns:a16="http://schemas.microsoft.com/office/drawing/2014/main" val="3372391009"/>
                  </a:ext>
                </a:extLst>
              </a:tr>
              <a:tr h="1081008">
                <a:tc>
                  <a:txBody>
                    <a:bodyPr/>
                    <a:lstStyle/>
                    <a:p>
                      <a:pPr>
                        <a:lnSpc>
                          <a:spcPct val="107000"/>
                        </a:lnSpc>
                        <a:spcAft>
                          <a:spcPts val="0"/>
                        </a:spcAft>
                      </a:pPr>
                      <a:r>
                        <a:rPr lang="en-GB" sz="2500" dirty="0">
                          <a:effectLst/>
                        </a:rPr>
                        <a:t>Complex</a:t>
                      </a:r>
                    </a:p>
                    <a:p>
                      <a:pPr>
                        <a:lnSpc>
                          <a:spcPct val="107000"/>
                        </a:lnSpc>
                        <a:spcAft>
                          <a:spcPts val="0"/>
                        </a:spcAft>
                      </a:pPr>
                      <a:r>
                        <a:rPr lang="en-GB" sz="2500" dirty="0">
                          <a:effectLst/>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7060" marR="157060" marT="0" marB="0"/>
                </a:tc>
                <a:tc>
                  <a:txBody>
                    <a:bodyPr/>
                    <a:lstStyle/>
                    <a:p>
                      <a:pPr>
                        <a:lnSpc>
                          <a:spcPct val="107000"/>
                        </a:lnSpc>
                        <a:spcAft>
                          <a:spcPts val="0"/>
                        </a:spcAft>
                      </a:pPr>
                      <a:r>
                        <a:rPr lang="en-GB" sz="2500" dirty="0">
                          <a:effectLst/>
                        </a:rPr>
                        <a:t>Specialised structural</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7060" marR="157060" marT="0" marB="0"/>
                </a:tc>
                <a:extLst>
                  <a:ext uri="{0D108BD9-81ED-4DB2-BD59-A6C34878D82A}">
                    <a16:rowId xmlns:a16="http://schemas.microsoft.com/office/drawing/2014/main" val="3382543553"/>
                  </a:ext>
                </a:extLst>
              </a:tr>
            </a:tbl>
          </a:graphicData>
        </a:graphic>
      </p:graphicFrame>
    </p:spTree>
    <p:extLst>
      <p:ext uri="{BB962C8B-B14F-4D97-AF65-F5344CB8AC3E}">
        <p14:creationId xmlns:p14="http://schemas.microsoft.com/office/powerpoint/2010/main" val="3245642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897E-99E9-427C-AF6A-336B6B46194B}"/>
              </a:ext>
            </a:extLst>
          </p:cNvPr>
          <p:cNvSpPr>
            <a:spLocks noGrp="1"/>
          </p:cNvSpPr>
          <p:nvPr>
            <p:ph type="title"/>
          </p:nvPr>
        </p:nvSpPr>
        <p:spPr/>
        <p:txBody>
          <a:bodyPr/>
          <a:lstStyle/>
          <a:p>
            <a:pPr algn="ctr"/>
            <a:r>
              <a:rPr lang="en-GB" dirty="0"/>
              <a:t>The difference this makes</a:t>
            </a:r>
          </a:p>
        </p:txBody>
      </p:sp>
      <p:sp>
        <p:nvSpPr>
          <p:cNvPr id="3" name="Content Placeholder 2">
            <a:extLst>
              <a:ext uri="{FF2B5EF4-FFF2-40B4-BE49-F238E27FC236}">
                <a16:creationId xmlns:a16="http://schemas.microsoft.com/office/drawing/2014/main" id="{06839D72-977C-439E-8051-B74497E666DA}"/>
              </a:ext>
            </a:extLst>
          </p:cNvPr>
          <p:cNvSpPr>
            <a:spLocks noGrp="1"/>
          </p:cNvSpPr>
          <p:nvPr>
            <p:ph idx="1"/>
          </p:nvPr>
        </p:nvSpPr>
        <p:spPr/>
        <p:txBody>
          <a:bodyPr>
            <a:normAutofit lnSpcReduction="10000"/>
          </a:bodyPr>
          <a:lstStyle/>
          <a:p>
            <a:r>
              <a:rPr lang="en-GB" dirty="0"/>
              <a:t>“Adaptations made a new person of me, because I’m not upset. I’m not angry, being able to come up and down when I want.”</a:t>
            </a:r>
          </a:p>
          <a:p>
            <a:endParaRPr lang="en-GB" dirty="0"/>
          </a:p>
          <a:p>
            <a:r>
              <a:rPr lang="en-GB" dirty="0"/>
              <a:t>It means independence. I don’t have to ask for help. I find it very difficult to ask for help. I mean, everyone has busy lives. They haven’t got time to be bothering with you. If you can manage yourself then that’s half the battle.”</a:t>
            </a:r>
          </a:p>
          <a:p>
            <a:endParaRPr lang="en-GB" dirty="0"/>
          </a:p>
          <a:p>
            <a:pPr marL="0" indent="0">
              <a:buNone/>
            </a:pPr>
            <a:r>
              <a:rPr lang="en-GB" dirty="0"/>
              <a:t>	</a:t>
            </a:r>
            <a:r>
              <a:rPr lang="en-GB" sz="1800" dirty="0"/>
              <a:t>‘</a:t>
            </a:r>
            <a:r>
              <a:rPr lang="en-GB" sz="1800" i="1" dirty="0"/>
              <a:t>Homes that help’, Centre for Ageing Better 2018</a:t>
            </a:r>
          </a:p>
        </p:txBody>
      </p:sp>
    </p:spTree>
    <p:extLst>
      <p:ext uri="{BB962C8B-B14F-4D97-AF65-F5344CB8AC3E}">
        <p14:creationId xmlns:p14="http://schemas.microsoft.com/office/powerpoint/2010/main" val="248663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146A-1447-4B07-93F1-88A0CE66D336}"/>
              </a:ext>
            </a:extLst>
          </p:cNvPr>
          <p:cNvSpPr>
            <a:spLocks noGrp="1"/>
          </p:cNvSpPr>
          <p:nvPr>
            <p:ph type="title"/>
          </p:nvPr>
        </p:nvSpPr>
        <p:spPr/>
        <p:txBody>
          <a:bodyPr/>
          <a:lstStyle/>
          <a:p>
            <a:r>
              <a:rPr lang="en-GB" dirty="0"/>
              <a:t>What happened to Joyce?</a:t>
            </a:r>
          </a:p>
        </p:txBody>
      </p:sp>
      <p:sp>
        <p:nvSpPr>
          <p:cNvPr id="3" name="Content Placeholder 2">
            <a:extLst>
              <a:ext uri="{FF2B5EF4-FFF2-40B4-BE49-F238E27FC236}">
                <a16:creationId xmlns:a16="http://schemas.microsoft.com/office/drawing/2014/main" id="{A4856A38-DBF7-4B30-847B-75BB07ECAAE4}"/>
              </a:ext>
            </a:extLst>
          </p:cNvPr>
          <p:cNvSpPr>
            <a:spLocks noGrp="1"/>
          </p:cNvSpPr>
          <p:nvPr>
            <p:ph idx="1"/>
          </p:nvPr>
        </p:nvSpPr>
        <p:spPr>
          <a:xfrm>
            <a:off x="1775520" y="1824992"/>
            <a:ext cx="9578280" cy="4351338"/>
          </a:xfrm>
        </p:spPr>
        <p:txBody>
          <a:bodyPr>
            <a:noAutofit/>
          </a:bodyPr>
          <a:lstStyle/>
          <a:p>
            <a:endParaRPr lang="en-GB" sz="4000" dirty="0"/>
          </a:p>
          <a:p>
            <a:r>
              <a:rPr lang="en-GB" sz="4000" b="1" dirty="0"/>
              <a:t>Hospital – 4 weeks</a:t>
            </a:r>
          </a:p>
          <a:p>
            <a:r>
              <a:rPr lang="en-GB" sz="4000" b="1" dirty="0"/>
              <a:t>Care home</a:t>
            </a:r>
          </a:p>
          <a:p>
            <a:r>
              <a:rPr lang="en-GB" sz="4000" b="1" dirty="0"/>
              <a:t>Loss of independence</a:t>
            </a:r>
          </a:p>
          <a:p>
            <a:r>
              <a:rPr lang="en-GB" sz="4000" b="1" dirty="0"/>
              <a:t>Quality of life?</a:t>
            </a:r>
          </a:p>
        </p:txBody>
      </p:sp>
      <p:pic>
        <p:nvPicPr>
          <p:cNvPr id="4098" name="Picture 2" descr="Image result for care home clipart uk">
            <a:extLst>
              <a:ext uri="{FF2B5EF4-FFF2-40B4-BE49-F238E27FC236}">
                <a16:creationId xmlns:a16="http://schemas.microsoft.com/office/drawing/2014/main" id="{35EAE35F-C87D-41AC-AEB7-A5DA3C9B8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1916832"/>
            <a:ext cx="3611197" cy="382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89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A44AAD01-9664-4639-8E41-0D112A34A9D4}"/>
              </a:ext>
            </a:extLst>
          </p:cNvPr>
          <p:cNvGraphicFramePr>
            <a:graphicFrameLocks noGrp="1"/>
          </p:cNvGraphicFramePr>
          <p:nvPr>
            <p:ph idx="1"/>
            <p:extLst>
              <p:ext uri="{D42A27DB-BD31-4B8C-83A1-F6EECF244321}">
                <p14:modId xmlns:p14="http://schemas.microsoft.com/office/powerpoint/2010/main" val="4051671785"/>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5F40CEB-DE5A-4727-B7B1-B6A2500DB16A}"/>
              </a:ext>
            </a:extLst>
          </p:cNvPr>
          <p:cNvSpPr>
            <a:spLocks noGrp="1"/>
          </p:cNvSpPr>
          <p:nvPr>
            <p:ph type="title"/>
          </p:nvPr>
        </p:nvSpPr>
        <p:spPr/>
        <p:txBody>
          <a:bodyPr>
            <a:normAutofit/>
          </a:bodyPr>
          <a:lstStyle/>
          <a:p>
            <a:r>
              <a:rPr lang="en-GB" dirty="0">
                <a:solidFill>
                  <a:srgbClr val="FFFFFF"/>
                </a:solidFill>
              </a:rPr>
              <a:t>The challenge</a:t>
            </a:r>
          </a:p>
        </p:txBody>
      </p:sp>
      <p:sp>
        <p:nvSpPr>
          <p:cNvPr id="3" name="Text Placeholder 2">
            <a:extLst>
              <a:ext uri="{FF2B5EF4-FFF2-40B4-BE49-F238E27FC236}">
                <a16:creationId xmlns:a16="http://schemas.microsoft.com/office/drawing/2014/main" id="{3B8338A2-D8F8-4FE0-BA95-4951E6E67FA2}"/>
              </a:ext>
            </a:extLst>
          </p:cNvPr>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49207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D52884-AC5C-4FC1-98A7-D1099E1F8083}"/>
              </a:ext>
            </a:extLst>
          </p:cNvPr>
          <p:cNvPicPr>
            <a:picLocks noChangeAspect="1"/>
          </p:cNvPicPr>
          <p:nvPr/>
        </p:nvPicPr>
        <p:blipFill>
          <a:blip r:embed="rId3"/>
          <a:stretch>
            <a:fillRect/>
          </a:stretch>
        </p:blipFill>
        <p:spPr>
          <a:xfrm>
            <a:off x="1703512" y="1591856"/>
            <a:ext cx="8455669" cy="3759408"/>
          </a:xfrm>
          <a:prstGeom prst="rect">
            <a:avLst/>
          </a:prstGeom>
        </p:spPr>
      </p:pic>
      <p:sp>
        <p:nvSpPr>
          <p:cNvPr id="16" name="Slide Number Placeholder 2">
            <a:extLst>
              <a:ext uri="{FF2B5EF4-FFF2-40B4-BE49-F238E27FC236}">
                <a16:creationId xmlns:a16="http://schemas.microsoft.com/office/drawing/2014/main" id="{08587839-88BE-47D9-A851-04EF7C4B912B}"/>
              </a:ext>
            </a:extLst>
          </p:cNvPr>
          <p:cNvSpPr>
            <a:spLocks noGrp="1"/>
          </p:cNvSpPr>
          <p:nvPr>
            <p:ph type="sldNum" sz="quarter" idx="12"/>
          </p:nvPr>
        </p:nvSpPr>
        <p:spPr>
          <a:xfrm>
            <a:off x="9085944" y="6356351"/>
            <a:ext cx="2844800" cy="365125"/>
          </a:xfrm>
        </p:spPr>
        <p:txBody>
          <a:bodyPr/>
          <a:lstStyle/>
          <a:p>
            <a:fld id="{E8381C4D-2DC8-A94E-B1FA-8E326EC321D0}" type="slidenum">
              <a:rPr lang="en-US" smtClean="0"/>
              <a:t>3</a:t>
            </a:fld>
            <a:endParaRPr lang="en-US" dirty="0"/>
          </a:p>
        </p:txBody>
      </p:sp>
      <p:sp>
        <p:nvSpPr>
          <p:cNvPr id="21" name="TextBox 20">
            <a:extLst>
              <a:ext uri="{FF2B5EF4-FFF2-40B4-BE49-F238E27FC236}">
                <a16:creationId xmlns:a16="http://schemas.microsoft.com/office/drawing/2014/main" id="{AB543AAC-1932-4CA0-AB08-DA717A9ADAC7}"/>
              </a:ext>
            </a:extLst>
          </p:cNvPr>
          <p:cNvSpPr txBox="1"/>
          <p:nvPr/>
        </p:nvSpPr>
        <p:spPr>
          <a:xfrm>
            <a:off x="1519671" y="5575003"/>
            <a:ext cx="10164329" cy="830997"/>
          </a:xfrm>
          <a:prstGeom prst="rect">
            <a:avLst/>
          </a:prstGeom>
          <a:noFill/>
        </p:spPr>
        <p:txBody>
          <a:bodyPr wrap="square" rtlCol="0">
            <a:spAutoFit/>
          </a:bodyPr>
          <a:lstStyle/>
          <a:p>
            <a:r>
              <a:rPr lang="en-GB" sz="2400" b="1" dirty="0">
                <a:solidFill>
                  <a:srgbClr val="462666"/>
                </a:solidFill>
              </a:rPr>
              <a:t>By 2025 there are projected to be 1.5 million households headed by someone aged 85 or over  – an increase of 54% from 2015*</a:t>
            </a:r>
            <a:endParaRPr lang="en-US" sz="2400" b="1" dirty="0">
              <a:solidFill>
                <a:srgbClr val="462666"/>
              </a:solidFill>
            </a:endParaRPr>
          </a:p>
        </p:txBody>
      </p:sp>
      <p:sp>
        <p:nvSpPr>
          <p:cNvPr id="22" name="TextBox 21">
            <a:extLst>
              <a:ext uri="{FF2B5EF4-FFF2-40B4-BE49-F238E27FC236}">
                <a16:creationId xmlns:a16="http://schemas.microsoft.com/office/drawing/2014/main" id="{A56C224F-208F-49A3-941C-FC7D0A7BEE54}"/>
              </a:ext>
            </a:extLst>
          </p:cNvPr>
          <p:cNvSpPr txBox="1"/>
          <p:nvPr/>
        </p:nvSpPr>
        <p:spPr>
          <a:xfrm>
            <a:off x="1838610" y="6423091"/>
            <a:ext cx="9642191" cy="256545"/>
          </a:xfrm>
          <a:prstGeom prst="rect">
            <a:avLst/>
          </a:prstGeom>
          <a:noFill/>
        </p:spPr>
        <p:txBody>
          <a:bodyPr wrap="square" rtlCol="0">
            <a:spAutoFit/>
          </a:bodyPr>
          <a:lstStyle/>
          <a:p>
            <a:pPr algn="r"/>
            <a:r>
              <a:rPr lang="en-GB" sz="1067" dirty="0"/>
              <a:t>*Source: Ageing Better calculations based on: Department for Communities and Local Government (2016), ‘2014-based Household Projections: England, 2014-2039’.</a:t>
            </a:r>
          </a:p>
        </p:txBody>
      </p:sp>
      <p:sp>
        <p:nvSpPr>
          <p:cNvPr id="23" name="TextBox 22">
            <a:extLst>
              <a:ext uri="{FF2B5EF4-FFF2-40B4-BE49-F238E27FC236}">
                <a16:creationId xmlns:a16="http://schemas.microsoft.com/office/drawing/2014/main" id="{74C82F9F-1942-4993-9AC2-F09D8D47BC72}"/>
              </a:ext>
            </a:extLst>
          </p:cNvPr>
          <p:cNvSpPr txBox="1"/>
          <p:nvPr/>
        </p:nvSpPr>
        <p:spPr>
          <a:xfrm>
            <a:off x="1703512" y="292888"/>
            <a:ext cx="9577064" cy="1241237"/>
          </a:xfrm>
          <a:prstGeom prst="rect">
            <a:avLst/>
          </a:prstGeom>
          <a:noFill/>
        </p:spPr>
        <p:txBody>
          <a:bodyPr wrap="square" rtlCol="0">
            <a:spAutoFit/>
          </a:bodyPr>
          <a:lstStyle/>
          <a:p>
            <a:r>
              <a:rPr lang="en-GB" sz="3733" b="1" dirty="0">
                <a:solidFill>
                  <a:srgbClr val="462666"/>
                </a:solidFill>
              </a:rPr>
              <a:t>Homes headed by someone aged 85 and over are the fastest growing household* </a:t>
            </a:r>
            <a:endParaRPr lang="en-US" sz="3733" b="1" dirty="0">
              <a:solidFill>
                <a:srgbClr val="462666"/>
              </a:solidFill>
            </a:endParaRPr>
          </a:p>
        </p:txBody>
      </p:sp>
    </p:spTree>
    <p:extLst>
      <p:ext uri="{BB962C8B-B14F-4D97-AF65-F5344CB8AC3E}">
        <p14:creationId xmlns:p14="http://schemas.microsoft.com/office/powerpoint/2010/main" val="376779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08D5B99-F2BA-44F5-BBCA-800A022AAF2E}"/>
              </a:ext>
            </a:extLst>
          </p:cNvPr>
          <p:cNvSpPr>
            <a:spLocks noGrp="1"/>
          </p:cNvSpPr>
          <p:nvPr>
            <p:ph type="subTitle" idx="1"/>
          </p:nvPr>
        </p:nvSpPr>
        <p:spPr>
          <a:xfrm>
            <a:off x="4091607" y="5013176"/>
            <a:ext cx="7621015" cy="1440160"/>
          </a:xfrm>
        </p:spPr>
        <p:txBody>
          <a:bodyPr>
            <a:normAutofit/>
          </a:bodyPr>
          <a:lstStyle/>
          <a:p>
            <a:pPr algn="l"/>
            <a:r>
              <a:rPr lang="en-GB" sz="3200" dirty="0"/>
              <a:t>Dave Eldridge, London and South East Regional Manager</a:t>
            </a:r>
          </a:p>
          <a:p>
            <a:pPr algn="l"/>
            <a:r>
              <a:rPr lang="en-GB" dirty="0">
                <a:hlinkClick r:id="rId2"/>
              </a:rPr>
              <a:t>davee@foundations.uk.com</a:t>
            </a:r>
            <a:endParaRPr lang="en-GB" dirty="0"/>
          </a:p>
          <a:p>
            <a:pPr algn="l"/>
            <a:endParaRPr lang="en-GB" dirty="0"/>
          </a:p>
        </p:txBody>
      </p:sp>
    </p:spTree>
    <p:extLst>
      <p:ext uri="{BB962C8B-B14F-4D97-AF65-F5344CB8AC3E}">
        <p14:creationId xmlns:p14="http://schemas.microsoft.com/office/powerpoint/2010/main" val="421368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814697FC-B76F-47B6-88D4-C9E543126A97}"/>
              </a:ext>
            </a:extLst>
          </p:cNvPr>
          <p:cNvSpPr>
            <a:spLocks noGrp="1"/>
          </p:cNvSpPr>
          <p:nvPr>
            <p:ph type="sldNum" sz="quarter" idx="12"/>
          </p:nvPr>
        </p:nvSpPr>
        <p:spPr>
          <a:xfrm>
            <a:off x="9085944" y="6356351"/>
            <a:ext cx="2844800" cy="365125"/>
          </a:xfrm>
        </p:spPr>
        <p:txBody>
          <a:bodyPr/>
          <a:lstStyle/>
          <a:p>
            <a:fld id="{E8381C4D-2DC8-A94E-B1FA-8E326EC321D0}" type="slidenum">
              <a:rPr lang="en-US" smtClean="0"/>
              <a:t>4</a:t>
            </a:fld>
            <a:endParaRPr lang="en-US" dirty="0"/>
          </a:p>
        </p:txBody>
      </p:sp>
      <p:sp>
        <p:nvSpPr>
          <p:cNvPr id="14" name="TextBox 13">
            <a:extLst>
              <a:ext uri="{FF2B5EF4-FFF2-40B4-BE49-F238E27FC236}">
                <a16:creationId xmlns:a16="http://schemas.microsoft.com/office/drawing/2014/main" id="{E4EF01E0-7E2B-47B4-99AF-12DBDE405D38}"/>
              </a:ext>
            </a:extLst>
          </p:cNvPr>
          <p:cNvSpPr txBox="1"/>
          <p:nvPr/>
        </p:nvSpPr>
        <p:spPr>
          <a:xfrm>
            <a:off x="1775520" y="5575003"/>
            <a:ext cx="9315228" cy="1118319"/>
          </a:xfrm>
          <a:prstGeom prst="rect">
            <a:avLst/>
          </a:prstGeom>
          <a:noFill/>
        </p:spPr>
        <p:txBody>
          <a:bodyPr wrap="square" rtlCol="0">
            <a:spAutoFit/>
          </a:bodyPr>
          <a:lstStyle/>
          <a:p>
            <a:endParaRPr lang="en-GB" sz="1200" b="1" dirty="0">
              <a:solidFill>
                <a:srgbClr val="462666"/>
              </a:solidFill>
            </a:endParaRPr>
          </a:p>
          <a:p>
            <a:r>
              <a:rPr lang="en-GB" sz="2800" b="1" dirty="0">
                <a:solidFill>
                  <a:srgbClr val="462666"/>
                </a:solidFill>
              </a:rPr>
              <a:t>80% of the homes we need by 2050 are already built </a:t>
            </a:r>
          </a:p>
          <a:p>
            <a:endParaRPr lang="en-US" sz="2667" b="1" dirty="0">
              <a:solidFill>
                <a:srgbClr val="462666"/>
              </a:solidFill>
            </a:endParaRPr>
          </a:p>
        </p:txBody>
      </p:sp>
      <p:sp>
        <p:nvSpPr>
          <p:cNvPr id="16" name="TextBox 15">
            <a:extLst>
              <a:ext uri="{FF2B5EF4-FFF2-40B4-BE49-F238E27FC236}">
                <a16:creationId xmlns:a16="http://schemas.microsoft.com/office/drawing/2014/main" id="{CB4F40D8-C38F-46A5-9E6A-15B337A8DACB}"/>
              </a:ext>
            </a:extLst>
          </p:cNvPr>
          <p:cNvSpPr txBox="1"/>
          <p:nvPr/>
        </p:nvSpPr>
        <p:spPr>
          <a:xfrm>
            <a:off x="1455444" y="292888"/>
            <a:ext cx="9799579" cy="1159420"/>
          </a:xfrm>
          <a:prstGeom prst="rect">
            <a:avLst/>
          </a:prstGeom>
          <a:noFill/>
        </p:spPr>
        <p:txBody>
          <a:bodyPr wrap="square" rtlCol="0">
            <a:spAutoFit/>
          </a:bodyPr>
          <a:lstStyle/>
          <a:p>
            <a:r>
              <a:rPr lang="en-GB" sz="3467" b="1" dirty="0">
                <a:solidFill>
                  <a:schemeClr val="accent6"/>
                </a:solidFill>
              </a:rPr>
              <a:t>More than 90% of older people live in mainstream housing</a:t>
            </a:r>
            <a:endParaRPr lang="en-US" sz="3467" b="1" dirty="0">
              <a:solidFill>
                <a:schemeClr val="accent6"/>
              </a:solidFill>
            </a:endParaRPr>
          </a:p>
        </p:txBody>
      </p:sp>
      <p:pic>
        <p:nvPicPr>
          <p:cNvPr id="18" name="Picture 17">
            <a:extLst>
              <a:ext uri="{FF2B5EF4-FFF2-40B4-BE49-F238E27FC236}">
                <a16:creationId xmlns:a16="http://schemas.microsoft.com/office/drawing/2014/main" id="{CB9A8A59-3597-49C4-BBF8-44D28AE7D67E}"/>
              </a:ext>
            </a:extLst>
          </p:cNvPr>
          <p:cNvPicPr>
            <a:picLocks noChangeAspect="1"/>
          </p:cNvPicPr>
          <p:nvPr/>
        </p:nvPicPr>
        <p:blipFill>
          <a:blip r:embed="rId3"/>
          <a:stretch>
            <a:fillRect/>
          </a:stretch>
        </p:blipFill>
        <p:spPr>
          <a:xfrm>
            <a:off x="2207568" y="1844824"/>
            <a:ext cx="8144343" cy="3384376"/>
          </a:xfrm>
          <a:prstGeom prst="rect">
            <a:avLst/>
          </a:prstGeom>
        </p:spPr>
      </p:pic>
      <p:sp>
        <p:nvSpPr>
          <p:cNvPr id="9" name="TextBox 8">
            <a:extLst>
              <a:ext uri="{FF2B5EF4-FFF2-40B4-BE49-F238E27FC236}">
                <a16:creationId xmlns:a16="http://schemas.microsoft.com/office/drawing/2014/main" id="{5D08692A-BF92-4BA8-A040-8FB610CAAB93}"/>
              </a:ext>
            </a:extLst>
          </p:cNvPr>
          <p:cNvSpPr txBox="1"/>
          <p:nvPr/>
        </p:nvSpPr>
        <p:spPr>
          <a:xfrm>
            <a:off x="1775521" y="6322897"/>
            <a:ext cx="9973222" cy="502766"/>
          </a:xfrm>
          <a:prstGeom prst="rect">
            <a:avLst/>
          </a:prstGeom>
          <a:noFill/>
        </p:spPr>
        <p:txBody>
          <a:bodyPr wrap="square" rtlCol="0">
            <a:spAutoFit/>
          </a:bodyPr>
          <a:lstStyle/>
          <a:p>
            <a:pPr lvl="0"/>
            <a:r>
              <a:rPr lang="en-GB" sz="2667" b="1" dirty="0">
                <a:solidFill>
                  <a:srgbClr val="462666"/>
                </a:solidFill>
              </a:rPr>
              <a:t>Only 7% of homes meet basic accessibility features</a:t>
            </a:r>
            <a:endParaRPr lang="en-US" sz="2667" b="1" dirty="0">
              <a:solidFill>
                <a:srgbClr val="462666"/>
              </a:solidFill>
            </a:endParaRPr>
          </a:p>
        </p:txBody>
      </p:sp>
    </p:spTree>
    <p:extLst>
      <p:ext uri="{BB962C8B-B14F-4D97-AF65-F5344CB8AC3E}">
        <p14:creationId xmlns:p14="http://schemas.microsoft.com/office/powerpoint/2010/main" val="101030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6232-14A9-40AA-BC89-8AEEC7945F95}"/>
              </a:ext>
            </a:extLst>
          </p:cNvPr>
          <p:cNvSpPr>
            <a:spLocks noGrp="1"/>
          </p:cNvSpPr>
          <p:nvPr>
            <p:ph type="title"/>
          </p:nvPr>
        </p:nvSpPr>
        <p:spPr>
          <a:xfrm>
            <a:off x="1183666" y="365125"/>
            <a:ext cx="10170134" cy="1047651"/>
          </a:xfrm>
        </p:spPr>
        <p:txBody>
          <a:bodyPr/>
          <a:lstStyle/>
          <a:p>
            <a:pPr algn="ctr"/>
            <a:r>
              <a:rPr lang="en-GB" dirty="0"/>
              <a:t>Funding - Figures</a:t>
            </a:r>
          </a:p>
        </p:txBody>
      </p:sp>
      <p:sp>
        <p:nvSpPr>
          <p:cNvPr id="3" name="Content Placeholder 2">
            <a:extLst>
              <a:ext uri="{FF2B5EF4-FFF2-40B4-BE49-F238E27FC236}">
                <a16:creationId xmlns:a16="http://schemas.microsoft.com/office/drawing/2014/main" id="{1B79E9CC-4D43-4C32-A25D-7879140B8398}"/>
              </a:ext>
            </a:extLst>
          </p:cNvPr>
          <p:cNvSpPr>
            <a:spLocks noGrp="1"/>
          </p:cNvSpPr>
          <p:nvPr>
            <p:ph idx="1"/>
          </p:nvPr>
        </p:nvSpPr>
        <p:spPr>
          <a:xfrm>
            <a:off x="1631504" y="1340768"/>
            <a:ext cx="9722296" cy="4855394"/>
          </a:xfrm>
        </p:spPr>
        <p:txBody>
          <a:bodyPr>
            <a:normAutofit lnSpcReduction="10000"/>
          </a:bodyPr>
          <a:lstStyle/>
          <a:p>
            <a:pPr marL="0" indent="0" fontAlgn="base">
              <a:buNone/>
            </a:pPr>
            <a:r>
              <a:rPr lang="en-GB" b="1" dirty="0"/>
              <a:t>Funding: </a:t>
            </a:r>
            <a:r>
              <a:rPr lang="en-GB" dirty="0"/>
              <a:t>	Department of Health &amp; Social Care</a:t>
            </a:r>
            <a:r>
              <a:rPr lang="en-US" dirty="0"/>
              <a:t>​</a:t>
            </a:r>
          </a:p>
          <a:p>
            <a:pPr marL="0" indent="0" fontAlgn="base">
              <a:buNone/>
            </a:pPr>
            <a:r>
              <a:rPr lang="en-US" b="1" dirty="0"/>
              <a:t>Policy:</a:t>
            </a:r>
            <a:r>
              <a:rPr lang="en-US" dirty="0"/>
              <a:t>	Ministry of Housing, Communities and Local 			Government</a:t>
            </a:r>
          </a:p>
          <a:p>
            <a:pPr fontAlgn="base"/>
            <a:endParaRPr lang="en-US" dirty="0"/>
          </a:p>
          <a:p>
            <a:r>
              <a:rPr lang="en-GB" dirty="0"/>
              <a:t>2015/16 - £220m</a:t>
            </a:r>
          </a:p>
          <a:p>
            <a:r>
              <a:rPr lang="en-GB" dirty="0"/>
              <a:t>2016/17 - £394m</a:t>
            </a:r>
          </a:p>
          <a:p>
            <a:endParaRPr lang="en-GB" dirty="0"/>
          </a:p>
          <a:p>
            <a:r>
              <a:rPr lang="en-GB" dirty="0"/>
              <a:t>2019/20 - £505m</a:t>
            </a:r>
          </a:p>
          <a:p>
            <a:endParaRPr lang="en-GB" dirty="0"/>
          </a:p>
          <a:p>
            <a:r>
              <a:rPr lang="en-GB" dirty="0"/>
              <a:t>2020/21 - £???m</a:t>
            </a:r>
          </a:p>
        </p:txBody>
      </p:sp>
      <p:pic>
        <p:nvPicPr>
          <p:cNvPr id="4" name="Picture 3">
            <a:extLst>
              <a:ext uri="{FF2B5EF4-FFF2-40B4-BE49-F238E27FC236}">
                <a16:creationId xmlns:a16="http://schemas.microsoft.com/office/drawing/2014/main" id="{BDFDDFA6-D5FC-4522-839B-B6851E8F53BE}"/>
              </a:ext>
            </a:extLst>
          </p:cNvPr>
          <p:cNvPicPr>
            <a:picLocks noChangeAspect="1"/>
          </p:cNvPicPr>
          <p:nvPr/>
        </p:nvPicPr>
        <p:blipFill>
          <a:blip r:embed="rId2"/>
          <a:stretch>
            <a:fillRect/>
          </a:stretch>
        </p:blipFill>
        <p:spPr>
          <a:xfrm>
            <a:off x="5770912" y="2852936"/>
            <a:ext cx="5614856" cy="2952328"/>
          </a:xfrm>
          <a:prstGeom prst="rect">
            <a:avLst/>
          </a:prstGeom>
        </p:spPr>
      </p:pic>
    </p:spTree>
    <p:extLst>
      <p:ext uri="{BB962C8B-B14F-4D97-AF65-F5344CB8AC3E}">
        <p14:creationId xmlns:p14="http://schemas.microsoft.com/office/powerpoint/2010/main" val="34785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ABCE-80D3-4E01-9E61-3C579D074DCA}"/>
              </a:ext>
            </a:extLst>
          </p:cNvPr>
          <p:cNvSpPr>
            <a:spLocks noGrp="1"/>
          </p:cNvSpPr>
          <p:nvPr>
            <p:ph type="title"/>
          </p:nvPr>
        </p:nvSpPr>
        <p:spPr>
          <a:xfrm>
            <a:off x="1183666" y="365125"/>
            <a:ext cx="10170134" cy="1081337"/>
          </a:xfrm>
        </p:spPr>
        <p:txBody>
          <a:bodyPr/>
          <a:lstStyle/>
          <a:p>
            <a:pPr algn="ctr"/>
            <a:r>
              <a:rPr lang="en-GB" dirty="0"/>
              <a:t>Funding - Rationale</a:t>
            </a:r>
          </a:p>
        </p:txBody>
      </p:sp>
      <p:sp>
        <p:nvSpPr>
          <p:cNvPr id="3" name="Content Placeholder 2">
            <a:extLst>
              <a:ext uri="{FF2B5EF4-FFF2-40B4-BE49-F238E27FC236}">
                <a16:creationId xmlns:a16="http://schemas.microsoft.com/office/drawing/2014/main" id="{8E517E95-9E73-4044-AED3-8E0065B6490D}"/>
              </a:ext>
            </a:extLst>
          </p:cNvPr>
          <p:cNvSpPr>
            <a:spLocks noGrp="1"/>
          </p:cNvSpPr>
          <p:nvPr>
            <p:ph idx="1"/>
          </p:nvPr>
        </p:nvSpPr>
        <p:spPr>
          <a:xfrm>
            <a:off x="1415480" y="1587272"/>
            <a:ext cx="8352928" cy="4680520"/>
          </a:xfrm>
        </p:spPr>
        <p:txBody>
          <a:bodyPr>
            <a:normAutofit fontScale="77500" lnSpcReduction="20000"/>
          </a:bodyPr>
          <a:lstStyle/>
          <a:p>
            <a:pPr fontAlgn="base"/>
            <a:r>
              <a:rPr lang="en-GB" sz="3500" dirty="0"/>
              <a:t>Using DFG to support prevention/early intervention</a:t>
            </a:r>
          </a:p>
          <a:p>
            <a:pPr fontAlgn="base"/>
            <a:endParaRPr lang="en-GB" sz="3500" dirty="0"/>
          </a:p>
          <a:p>
            <a:pPr fontAlgn="base"/>
            <a:r>
              <a:rPr lang="en-GB" sz="3500" dirty="0"/>
              <a:t>Increased DFG funding linked to care home savings</a:t>
            </a:r>
          </a:p>
          <a:p>
            <a:pPr marL="0" indent="0" fontAlgn="base">
              <a:buNone/>
            </a:pPr>
            <a:r>
              <a:rPr lang="en-US" sz="3500" dirty="0"/>
              <a:t>​</a:t>
            </a:r>
          </a:p>
          <a:p>
            <a:pPr fontAlgn="base"/>
            <a:r>
              <a:rPr lang="en-GB" sz="3500" dirty="0"/>
              <a:t>Using DFG to support timely discharge from hospital</a:t>
            </a:r>
          </a:p>
          <a:p>
            <a:pPr fontAlgn="base"/>
            <a:endParaRPr lang="en-US" dirty="0"/>
          </a:p>
          <a:p>
            <a:endParaRPr lang="en-GB" dirty="0"/>
          </a:p>
          <a:p>
            <a:pPr lvl="1"/>
            <a:r>
              <a:rPr lang="en-GB" sz="3300" dirty="0"/>
              <a:t>85,000 DFGs</a:t>
            </a:r>
          </a:p>
          <a:p>
            <a:pPr lvl="1"/>
            <a:r>
              <a:rPr lang="en-GB" sz="3300" dirty="0"/>
              <a:t>8,500 saved care home placements</a:t>
            </a:r>
          </a:p>
          <a:p>
            <a:pPr lvl="1"/>
            <a:endParaRPr lang="en-GB" sz="3300" dirty="0"/>
          </a:p>
          <a:p>
            <a:pPr lvl="3"/>
            <a:r>
              <a:rPr lang="en-GB" sz="3600" b="1" dirty="0"/>
              <a:t>and the evidence………….?</a:t>
            </a:r>
          </a:p>
        </p:txBody>
      </p:sp>
      <p:pic>
        <p:nvPicPr>
          <p:cNvPr id="2050" name="Picture 2" descr="Image result for care home clipart">
            <a:extLst>
              <a:ext uri="{FF2B5EF4-FFF2-40B4-BE49-F238E27FC236}">
                <a16:creationId xmlns:a16="http://schemas.microsoft.com/office/drawing/2014/main" id="{E3217A58-F02A-473F-85D4-5D066C187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727" y="2398301"/>
            <a:ext cx="1661708" cy="16617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7A775FD-7E21-4A56-99EB-55B34212237A}"/>
              </a:ext>
            </a:extLst>
          </p:cNvPr>
          <p:cNvPicPr>
            <a:picLocks noChangeAspect="1"/>
          </p:cNvPicPr>
          <p:nvPr/>
        </p:nvPicPr>
        <p:blipFill>
          <a:blip r:embed="rId3"/>
          <a:stretch>
            <a:fillRect/>
          </a:stretch>
        </p:blipFill>
        <p:spPr>
          <a:xfrm>
            <a:off x="9768408" y="4060009"/>
            <a:ext cx="2323005" cy="1545854"/>
          </a:xfrm>
          <a:prstGeom prst="rect">
            <a:avLst/>
          </a:prstGeom>
        </p:spPr>
      </p:pic>
      <p:pic>
        <p:nvPicPr>
          <p:cNvPr id="5" name="Picture 4">
            <a:extLst>
              <a:ext uri="{FF2B5EF4-FFF2-40B4-BE49-F238E27FC236}">
                <a16:creationId xmlns:a16="http://schemas.microsoft.com/office/drawing/2014/main" id="{713A3D96-9AFB-47A4-9701-3BFBF7DB9DBB}"/>
              </a:ext>
            </a:extLst>
          </p:cNvPr>
          <p:cNvPicPr>
            <a:picLocks noChangeAspect="1"/>
          </p:cNvPicPr>
          <p:nvPr/>
        </p:nvPicPr>
        <p:blipFill>
          <a:blip r:embed="rId4"/>
          <a:stretch>
            <a:fillRect/>
          </a:stretch>
        </p:blipFill>
        <p:spPr>
          <a:xfrm>
            <a:off x="9636547" y="1064684"/>
            <a:ext cx="2004069" cy="1333617"/>
          </a:xfrm>
          <a:prstGeom prst="rect">
            <a:avLst/>
          </a:prstGeom>
        </p:spPr>
      </p:pic>
    </p:spTree>
    <p:extLst>
      <p:ext uri="{BB962C8B-B14F-4D97-AF65-F5344CB8AC3E}">
        <p14:creationId xmlns:p14="http://schemas.microsoft.com/office/powerpoint/2010/main" val="406043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19FA-E7F6-4035-981B-8F08F95D0A38}"/>
              </a:ext>
            </a:extLst>
          </p:cNvPr>
          <p:cNvSpPr>
            <a:spLocks noGrp="1"/>
          </p:cNvSpPr>
          <p:nvPr>
            <p:ph type="title"/>
          </p:nvPr>
        </p:nvSpPr>
        <p:spPr/>
        <p:txBody>
          <a:bodyPr/>
          <a:lstStyle/>
          <a:p>
            <a:pPr algn="ctr"/>
            <a:r>
              <a:rPr lang="en-GB" dirty="0"/>
              <a:t>Policy context</a:t>
            </a:r>
          </a:p>
        </p:txBody>
      </p:sp>
      <p:sp>
        <p:nvSpPr>
          <p:cNvPr id="3" name="Content Placeholder 2">
            <a:extLst>
              <a:ext uri="{FF2B5EF4-FFF2-40B4-BE49-F238E27FC236}">
                <a16:creationId xmlns:a16="http://schemas.microsoft.com/office/drawing/2014/main" id="{97315108-E6B9-4E69-AC8C-FE06FB031E1E}"/>
              </a:ext>
            </a:extLst>
          </p:cNvPr>
          <p:cNvSpPr>
            <a:spLocks noGrp="1"/>
          </p:cNvSpPr>
          <p:nvPr>
            <p:ph idx="1"/>
          </p:nvPr>
        </p:nvSpPr>
        <p:spPr>
          <a:xfrm>
            <a:off x="1487488" y="1484785"/>
            <a:ext cx="9866312" cy="5008090"/>
          </a:xfrm>
        </p:spPr>
        <p:txBody>
          <a:bodyPr>
            <a:normAutofit fontScale="92500" lnSpcReduction="20000"/>
          </a:bodyPr>
          <a:lstStyle/>
          <a:p>
            <a:r>
              <a:rPr lang="en-GB" sz="4000" dirty="0"/>
              <a:t>Care Act</a:t>
            </a:r>
          </a:p>
          <a:p>
            <a:r>
              <a:rPr lang="en-GB" sz="4000" dirty="0"/>
              <a:t>Prevention Green Paper</a:t>
            </a:r>
          </a:p>
          <a:p>
            <a:r>
              <a:rPr lang="en-GB" sz="4000" dirty="0"/>
              <a:t>Social Care Green Paper</a:t>
            </a:r>
          </a:p>
          <a:p>
            <a:endParaRPr lang="en-GB" sz="4000" dirty="0"/>
          </a:p>
          <a:p>
            <a:r>
              <a:rPr lang="en-GB" sz="4000" dirty="0"/>
              <a:t>BCF Review</a:t>
            </a:r>
          </a:p>
          <a:p>
            <a:r>
              <a:rPr lang="en-GB" sz="4000" dirty="0"/>
              <a:t>DFG Review</a:t>
            </a:r>
          </a:p>
          <a:p>
            <a:r>
              <a:rPr lang="en-GB" sz="4000" dirty="0"/>
              <a:t>Spending Review</a:t>
            </a:r>
          </a:p>
          <a:p>
            <a:endParaRPr lang="en-GB" sz="4000" dirty="0"/>
          </a:p>
          <a:p>
            <a:r>
              <a:rPr lang="en-GB" sz="4000" dirty="0"/>
              <a:t>…………and Brexit!</a:t>
            </a:r>
          </a:p>
        </p:txBody>
      </p:sp>
      <p:pic>
        <p:nvPicPr>
          <p:cNvPr id="4" name="Picture 3">
            <a:extLst>
              <a:ext uri="{FF2B5EF4-FFF2-40B4-BE49-F238E27FC236}">
                <a16:creationId xmlns:a16="http://schemas.microsoft.com/office/drawing/2014/main" id="{D83BB00D-FDCC-4BB4-82A6-BD09B8A3F123}"/>
              </a:ext>
            </a:extLst>
          </p:cNvPr>
          <p:cNvPicPr>
            <a:picLocks noChangeAspect="1"/>
          </p:cNvPicPr>
          <p:nvPr/>
        </p:nvPicPr>
        <p:blipFill>
          <a:blip r:embed="rId2"/>
          <a:stretch>
            <a:fillRect/>
          </a:stretch>
        </p:blipFill>
        <p:spPr>
          <a:xfrm>
            <a:off x="9057722" y="3189026"/>
            <a:ext cx="1830983" cy="1830983"/>
          </a:xfrm>
          <a:prstGeom prst="rect">
            <a:avLst/>
          </a:prstGeom>
        </p:spPr>
      </p:pic>
      <p:pic>
        <p:nvPicPr>
          <p:cNvPr id="5" name="Picture 4">
            <a:extLst>
              <a:ext uri="{FF2B5EF4-FFF2-40B4-BE49-F238E27FC236}">
                <a16:creationId xmlns:a16="http://schemas.microsoft.com/office/drawing/2014/main" id="{F09534A3-0C2C-4D9B-9BFD-AF580480F0D8}"/>
              </a:ext>
            </a:extLst>
          </p:cNvPr>
          <p:cNvPicPr>
            <a:picLocks noChangeAspect="1"/>
          </p:cNvPicPr>
          <p:nvPr/>
        </p:nvPicPr>
        <p:blipFill>
          <a:blip r:embed="rId3"/>
          <a:stretch>
            <a:fillRect/>
          </a:stretch>
        </p:blipFill>
        <p:spPr>
          <a:xfrm>
            <a:off x="9081233" y="1340768"/>
            <a:ext cx="1927101" cy="1927101"/>
          </a:xfrm>
          <a:prstGeom prst="rect">
            <a:avLst/>
          </a:prstGeom>
        </p:spPr>
      </p:pic>
      <p:pic>
        <p:nvPicPr>
          <p:cNvPr id="6" name="Picture 5">
            <a:extLst>
              <a:ext uri="{FF2B5EF4-FFF2-40B4-BE49-F238E27FC236}">
                <a16:creationId xmlns:a16="http://schemas.microsoft.com/office/drawing/2014/main" id="{3115A43F-F507-4B91-969C-2C3EC8BC467B}"/>
              </a:ext>
            </a:extLst>
          </p:cNvPr>
          <p:cNvPicPr>
            <a:picLocks noChangeAspect="1"/>
          </p:cNvPicPr>
          <p:nvPr/>
        </p:nvPicPr>
        <p:blipFill>
          <a:blip r:embed="rId4"/>
          <a:stretch>
            <a:fillRect/>
          </a:stretch>
        </p:blipFill>
        <p:spPr>
          <a:xfrm>
            <a:off x="8543925" y="4956485"/>
            <a:ext cx="2809875" cy="1628775"/>
          </a:xfrm>
          <a:prstGeom prst="rect">
            <a:avLst/>
          </a:prstGeom>
        </p:spPr>
      </p:pic>
    </p:spTree>
    <p:extLst>
      <p:ext uri="{BB962C8B-B14F-4D97-AF65-F5344CB8AC3E}">
        <p14:creationId xmlns:p14="http://schemas.microsoft.com/office/powerpoint/2010/main" val="350847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308B-0648-4189-B362-F0962E3A802D}"/>
              </a:ext>
            </a:extLst>
          </p:cNvPr>
          <p:cNvSpPr>
            <a:spLocks noGrp="1"/>
          </p:cNvSpPr>
          <p:nvPr>
            <p:ph type="title"/>
          </p:nvPr>
        </p:nvSpPr>
        <p:spPr/>
        <p:txBody>
          <a:bodyPr/>
          <a:lstStyle/>
          <a:p>
            <a:pPr algn="ctr"/>
            <a:r>
              <a:rPr lang="en-GB" dirty="0"/>
              <a:t>Care Act</a:t>
            </a:r>
          </a:p>
        </p:txBody>
      </p:sp>
      <p:sp>
        <p:nvSpPr>
          <p:cNvPr id="3" name="Content Placeholder 2">
            <a:extLst>
              <a:ext uri="{FF2B5EF4-FFF2-40B4-BE49-F238E27FC236}">
                <a16:creationId xmlns:a16="http://schemas.microsoft.com/office/drawing/2014/main" id="{DEE8A3B1-1911-4FAA-875D-6F0870A0AAFC}"/>
              </a:ext>
            </a:extLst>
          </p:cNvPr>
          <p:cNvSpPr>
            <a:spLocks noGrp="1"/>
          </p:cNvSpPr>
          <p:nvPr>
            <p:ph idx="1"/>
          </p:nvPr>
        </p:nvSpPr>
        <p:spPr/>
        <p:txBody>
          <a:bodyPr>
            <a:normAutofit/>
          </a:bodyPr>
          <a:lstStyle/>
          <a:p>
            <a:r>
              <a:rPr lang="en-GB" dirty="0"/>
              <a:t>“Integrated services built around an individual’s needs are often best delivered through the home. The suitability of living accommodation is a core component of an individual’s wellbeing and when developing integrated services, </a:t>
            </a:r>
            <a:r>
              <a:rPr lang="en-GB" b="1" dirty="0"/>
              <a:t>local authorities should consider the central role of housing within integration...</a:t>
            </a:r>
            <a:r>
              <a:rPr lang="en-GB" dirty="0"/>
              <a:t>”(para 4.90)</a:t>
            </a:r>
          </a:p>
          <a:p>
            <a:r>
              <a:rPr lang="en-GB" dirty="0"/>
              <a:t>Care Act Guidance: The Guidance emphasises that the local authority must promote this integration with health/health related services (i.e. including housing) (para15.7) in all its activities. </a:t>
            </a:r>
          </a:p>
        </p:txBody>
      </p:sp>
    </p:spTree>
    <p:extLst>
      <p:ext uri="{BB962C8B-B14F-4D97-AF65-F5344CB8AC3E}">
        <p14:creationId xmlns:p14="http://schemas.microsoft.com/office/powerpoint/2010/main" val="201445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86EA-292A-4C2A-8116-6FAF07E1BB05}"/>
              </a:ext>
            </a:extLst>
          </p:cNvPr>
          <p:cNvSpPr>
            <a:spLocks noGrp="1"/>
          </p:cNvSpPr>
          <p:nvPr>
            <p:ph type="title"/>
          </p:nvPr>
        </p:nvSpPr>
        <p:spPr>
          <a:xfrm>
            <a:off x="1055440" y="578467"/>
            <a:ext cx="9505056" cy="855517"/>
          </a:xfrm>
        </p:spPr>
        <p:txBody>
          <a:bodyPr>
            <a:normAutofit/>
          </a:bodyPr>
          <a:lstStyle/>
          <a:p>
            <a:pPr algn="ctr"/>
            <a:r>
              <a:rPr lang="en-GB" dirty="0"/>
              <a:t>Prevention</a:t>
            </a:r>
          </a:p>
        </p:txBody>
      </p:sp>
      <p:sp>
        <p:nvSpPr>
          <p:cNvPr id="3" name="Content Placeholder 2">
            <a:extLst>
              <a:ext uri="{FF2B5EF4-FFF2-40B4-BE49-F238E27FC236}">
                <a16:creationId xmlns:a16="http://schemas.microsoft.com/office/drawing/2014/main" id="{8527A7DF-96A8-4519-8AF1-B7E9A368FD82}"/>
              </a:ext>
            </a:extLst>
          </p:cNvPr>
          <p:cNvSpPr>
            <a:spLocks noGrp="1"/>
          </p:cNvSpPr>
          <p:nvPr>
            <p:ph idx="1"/>
          </p:nvPr>
        </p:nvSpPr>
        <p:spPr>
          <a:xfrm>
            <a:off x="1271464" y="1628800"/>
            <a:ext cx="6264695" cy="4595019"/>
          </a:xfrm>
        </p:spPr>
        <p:txBody>
          <a:bodyPr>
            <a:normAutofit fontScale="92500" lnSpcReduction="20000"/>
          </a:bodyPr>
          <a:lstStyle/>
          <a:p>
            <a:r>
              <a:rPr lang="en-GB" dirty="0"/>
              <a:t>“In the 2020s, home adaptations, assistive technology and supported housing will be more important than ever; </a:t>
            </a:r>
            <a:r>
              <a:rPr lang="en-GB" b="1" dirty="0"/>
              <a:t>helping people to stay independent for longer and supporting those with complex needs including serious mental illness, learning disabilities and autism to lead good quality lives in communities</a:t>
            </a:r>
            <a:r>
              <a:rPr lang="en-GB" dirty="0"/>
              <a:t>. </a:t>
            </a:r>
          </a:p>
          <a:p>
            <a:r>
              <a:rPr lang="en-GB" dirty="0"/>
              <a:t>[There is] an opportunity to shape this emerging market and test new ideas and innovations”.</a:t>
            </a:r>
          </a:p>
          <a:p>
            <a:r>
              <a:rPr lang="en-GB" sz="2200" i="1" dirty="0"/>
              <a:t>Prevention Green Paper July 2019</a:t>
            </a:r>
          </a:p>
        </p:txBody>
      </p:sp>
      <p:pic>
        <p:nvPicPr>
          <p:cNvPr id="4" name="Picture 3">
            <a:extLst>
              <a:ext uri="{FF2B5EF4-FFF2-40B4-BE49-F238E27FC236}">
                <a16:creationId xmlns:a16="http://schemas.microsoft.com/office/drawing/2014/main" id="{77588D23-CEFE-4DB6-85BB-77094184377B}"/>
              </a:ext>
            </a:extLst>
          </p:cNvPr>
          <p:cNvPicPr>
            <a:picLocks noChangeAspect="1"/>
          </p:cNvPicPr>
          <p:nvPr/>
        </p:nvPicPr>
        <p:blipFill rotWithShape="1">
          <a:blip r:embed="rId2"/>
          <a:srcRect r="3" b="320"/>
          <a:stretch/>
        </p:blipFill>
        <p:spPr>
          <a:xfrm>
            <a:off x="7536160" y="1796099"/>
            <a:ext cx="4304208" cy="4395712"/>
          </a:xfrm>
          <a:prstGeom prst="rect">
            <a:avLst/>
          </a:prstGeom>
          <a:effectLst/>
        </p:spPr>
      </p:pic>
    </p:spTree>
    <p:extLst>
      <p:ext uri="{BB962C8B-B14F-4D97-AF65-F5344CB8AC3E}">
        <p14:creationId xmlns:p14="http://schemas.microsoft.com/office/powerpoint/2010/main" val="3637098596"/>
      </p:ext>
    </p:extLst>
  </p:cSld>
  <p:clrMapOvr>
    <a:masterClrMapping/>
  </p:clrMapOvr>
</p:sld>
</file>

<file path=ppt/theme/theme1.xml><?xml version="1.0" encoding="utf-8"?>
<a:theme xmlns:a="http://schemas.openxmlformats.org/drawingml/2006/main" name="Custom Design">
  <a:themeElements>
    <a:clrScheme name="Custom 1">
      <a:dk1>
        <a:srgbClr val="54B948"/>
      </a:dk1>
      <a:lt1>
        <a:srgbClr val="FFFFFF"/>
      </a:lt1>
      <a:dk2>
        <a:srgbClr val="717073"/>
      </a:dk2>
      <a:lt2>
        <a:srgbClr val="FFFFFF"/>
      </a:lt2>
      <a:accent1>
        <a:srgbClr val="00788A"/>
      </a:accent1>
      <a:accent2>
        <a:srgbClr val="54B948"/>
      </a:accent2>
      <a:accent3>
        <a:srgbClr val="B60072"/>
      </a:accent3>
      <a:accent4>
        <a:srgbClr val="00AFDB"/>
      </a:accent4>
      <a:accent5>
        <a:srgbClr val="E36F1E"/>
      </a:accent5>
      <a:accent6>
        <a:srgbClr val="56004E"/>
      </a:accent6>
      <a:hlink>
        <a:srgbClr val="00788A"/>
      </a:hlink>
      <a:folHlink>
        <a:srgbClr val="5600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1267</Words>
  <Application>Microsoft Office PowerPoint</Application>
  <PresentationFormat>Widescreen</PresentationFormat>
  <Paragraphs>219</Paragraphs>
  <Slides>30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Black</vt:lpstr>
      <vt:lpstr>Calibri</vt:lpstr>
      <vt:lpstr>Custom Design</vt:lpstr>
      <vt:lpstr>Disabled Facilities Grants  - where have we come from?  - where are we going?</vt:lpstr>
      <vt:lpstr>What shall we do about Joyce?</vt:lpstr>
      <vt:lpstr>PowerPoint Presentation</vt:lpstr>
      <vt:lpstr>PowerPoint Presentation</vt:lpstr>
      <vt:lpstr>Funding - Figures</vt:lpstr>
      <vt:lpstr>Funding - Rationale</vt:lpstr>
      <vt:lpstr>Policy context</vt:lpstr>
      <vt:lpstr>Care Act</vt:lpstr>
      <vt:lpstr>Prevention</vt:lpstr>
      <vt:lpstr>Better Care Fund</vt:lpstr>
      <vt:lpstr>Spending Review</vt:lpstr>
      <vt:lpstr>DFG Review</vt:lpstr>
      <vt:lpstr>   Joining it up - strategically</vt:lpstr>
      <vt:lpstr>Joining it up - operationally</vt:lpstr>
      <vt:lpstr>Funding</vt:lpstr>
      <vt:lpstr>Tenure</vt:lpstr>
      <vt:lpstr>Where are we heading?</vt:lpstr>
      <vt:lpstr> Integration – the reality</vt:lpstr>
      <vt:lpstr>Integration - the challenge</vt:lpstr>
      <vt:lpstr>An Integrated Approach</vt:lpstr>
      <vt:lpstr>PowerPoint Presentation</vt:lpstr>
      <vt:lpstr> What’s in a name?</vt:lpstr>
      <vt:lpstr>Implementing change</vt:lpstr>
      <vt:lpstr>Practical issues</vt:lpstr>
      <vt:lpstr> Adaptations without delay</vt:lpstr>
      <vt:lpstr>Universal, targeted, specialist</vt:lpstr>
      <vt:lpstr>The difference this makes</vt:lpstr>
      <vt:lpstr>What happened to Joyce?</vt:lpstr>
      <vt:lpstr>The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Disabled Facilities Grants  - where have we come from?  - where are we going?</dc:title>
  <dc:creator>Dave Eldridge</dc:creator>
  <cp:lastModifiedBy>Dave Eldridge</cp:lastModifiedBy>
  <cp:revision>1</cp:revision>
  <dcterms:created xsi:type="dcterms:W3CDTF">2019-09-02T14:07:31Z</dcterms:created>
  <dcterms:modified xsi:type="dcterms:W3CDTF">2019-09-04T15:15:07Z</dcterms:modified>
</cp:coreProperties>
</file>