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396" r:id="rId3"/>
    <p:sldId id="972" r:id="rId4"/>
    <p:sldId id="988" r:id="rId5"/>
    <p:sldId id="407" r:id="rId6"/>
    <p:sldId id="405" r:id="rId7"/>
    <p:sldId id="408" r:id="rId8"/>
    <p:sldId id="409" r:id="rId9"/>
    <p:sldId id="443" r:id="rId10"/>
    <p:sldId id="257" r:id="rId11"/>
    <p:sldId id="262" r:id="rId12"/>
    <p:sldId id="271" r:id="rId13"/>
    <p:sldId id="260" r:id="rId14"/>
    <p:sldId id="261" r:id="rId1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dmarsh, Anne - AH OPPD (Older People and Physical Disability)" initials="TA-AO(PaPD" lastIdx="1" clrIdx="0">
    <p:extLst>
      <p:ext uri="{19B8F6BF-5375-455C-9EA6-DF929625EA0E}">
        <p15:presenceInfo xmlns:p15="http://schemas.microsoft.com/office/powerpoint/2012/main" userId="S::TidmaA99@invicta.cantium.net::f28434f7-2ea8-4535-8164-114fae2cee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92B709"/>
    <a:srgbClr val="033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34580" autoAdjust="0"/>
    <p:restoredTop sz="86410" autoAdjust="0"/>
  </p:normalViewPr>
  <p:slideViewPr>
    <p:cSldViewPr>
      <p:cViewPr varScale="1">
        <p:scale>
          <a:sx n="106" d="100"/>
          <a:sy n="106" d="100"/>
        </p:scale>
        <p:origin x="14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3T21:33:01.808" idx="1">
    <p:pos x="4725" y="2448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3T21:33:01.808" idx="1">
    <p:pos x="4725" y="2448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ABA7F-2AD2-4748-A9B1-5F420367BAA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1AD5226-99FD-42D3-87EB-B2DC8F3587D1}">
      <dgm:prSet phldrT="[Text]" custT="1"/>
      <dgm:spPr/>
      <dgm:t>
        <a:bodyPr/>
        <a:lstStyle/>
        <a:p>
          <a:r>
            <a:rPr lang="en-GB" sz="1300" dirty="0"/>
            <a:t>Establishing</a:t>
          </a:r>
          <a:r>
            <a:rPr lang="en-GB" sz="1300" baseline="0" dirty="0"/>
            <a:t> </a:t>
          </a:r>
          <a:r>
            <a:rPr lang="en-GB" sz="1600" b="1" baseline="0" dirty="0"/>
            <a:t>Need</a:t>
          </a:r>
          <a:r>
            <a:rPr lang="en-GB" sz="1300" baseline="0" dirty="0"/>
            <a:t> or </a:t>
          </a:r>
          <a:r>
            <a:rPr lang="en-GB" sz="1600" b="1" baseline="0" dirty="0"/>
            <a:t>Demand </a:t>
          </a:r>
          <a:r>
            <a:rPr lang="en-GB" sz="1300" baseline="0" dirty="0"/>
            <a:t>for specialist housing</a:t>
          </a:r>
          <a:endParaRPr lang="en-GB" sz="1300" dirty="0"/>
        </a:p>
      </dgm:t>
    </dgm:pt>
    <dgm:pt modelId="{C13EDD11-EB78-4C68-8B40-29215C3D6E7B}" type="parTrans" cxnId="{407A0121-75E8-4B34-8076-5CC98F54F434}">
      <dgm:prSet/>
      <dgm:spPr/>
      <dgm:t>
        <a:bodyPr/>
        <a:lstStyle/>
        <a:p>
          <a:endParaRPr lang="en-GB"/>
        </a:p>
      </dgm:t>
    </dgm:pt>
    <dgm:pt modelId="{31B00B47-3ECF-42BB-8621-183656672BD0}" type="sibTrans" cxnId="{407A0121-75E8-4B34-8076-5CC98F54F434}">
      <dgm:prSet/>
      <dgm:spPr/>
      <dgm:t>
        <a:bodyPr/>
        <a:lstStyle/>
        <a:p>
          <a:endParaRPr lang="en-GB"/>
        </a:p>
      </dgm:t>
    </dgm:pt>
    <dgm:pt modelId="{394BA667-A530-4375-B875-29DA31468FD6}">
      <dgm:prSet phldrT="[Text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n-GB" dirty="0"/>
            <a:t>Housing Lin ‘Shop’ report commissioned</a:t>
          </a:r>
        </a:p>
      </dgm:t>
    </dgm:pt>
    <dgm:pt modelId="{0856243F-C5F2-43C5-9405-5EFFF528806C}" type="parTrans" cxnId="{337700D7-6B21-4773-BAFE-8166D6EFEA37}">
      <dgm:prSet/>
      <dgm:spPr/>
      <dgm:t>
        <a:bodyPr/>
        <a:lstStyle/>
        <a:p>
          <a:endParaRPr lang="en-GB"/>
        </a:p>
      </dgm:t>
    </dgm:pt>
    <dgm:pt modelId="{3D16339A-2811-4525-B888-98EC27942DA4}" type="sibTrans" cxnId="{337700D7-6B21-4773-BAFE-8166D6EFEA37}">
      <dgm:prSet/>
      <dgm:spPr/>
      <dgm:t>
        <a:bodyPr/>
        <a:lstStyle/>
        <a:p>
          <a:endParaRPr lang="en-GB"/>
        </a:p>
      </dgm:t>
    </dgm:pt>
    <dgm:pt modelId="{92FB86A5-24E2-4794-9AFE-4A578509EDF4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Complete August 2018</a:t>
          </a:r>
        </a:p>
      </dgm:t>
    </dgm:pt>
    <dgm:pt modelId="{64687036-1572-4F62-B51D-F604E0984935}" type="parTrans" cxnId="{57141415-D9C0-4D41-A5F4-D19F45B01447}">
      <dgm:prSet/>
      <dgm:spPr/>
      <dgm:t>
        <a:bodyPr/>
        <a:lstStyle/>
        <a:p>
          <a:endParaRPr lang="en-GB"/>
        </a:p>
      </dgm:t>
    </dgm:pt>
    <dgm:pt modelId="{1322D390-C76C-44C4-9972-B1C7DA5D8DC2}" type="sibTrans" cxnId="{57141415-D9C0-4D41-A5F4-D19F45B01447}">
      <dgm:prSet/>
      <dgm:spPr/>
      <dgm:t>
        <a:bodyPr/>
        <a:lstStyle/>
        <a:p>
          <a:endParaRPr lang="en-GB"/>
        </a:p>
      </dgm:t>
    </dgm:pt>
    <dgm:pt modelId="{4277B32E-4041-429B-BF3A-712D3DCCA249}">
      <dgm:prSet phldrT="[Text]" custT="1"/>
      <dgm:spPr/>
      <dgm:t>
        <a:bodyPr/>
        <a:lstStyle/>
        <a:p>
          <a:r>
            <a:rPr lang="en-GB" sz="1300" dirty="0"/>
            <a:t>Defining </a:t>
          </a:r>
          <a:r>
            <a:rPr lang="en-GB" sz="1600" b="1" dirty="0"/>
            <a:t>Inter-generational</a:t>
          </a:r>
          <a:r>
            <a:rPr lang="en-GB" sz="1300" b="1" dirty="0"/>
            <a:t> </a:t>
          </a:r>
          <a:r>
            <a:rPr lang="en-GB" sz="1300" dirty="0"/>
            <a:t> in </a:t>
          </a:r>
          <a:r>
            <a:rPr lang="en-GB" sz="1300" dirty="0" err="1"/>
            <a:t>Ebbsfleet</a:t>
          </a:r>
          <a:r>
            <a:rPr lang="en-GB" sz="1300" dirty="0"/>
            <a:t> Context</a:t>
          </a:r>
        </a:p>
      </dgm:t>
    </dgm:pt>
    <dgm:pt modelId="{1901F521-4E42-4E14-B6EF-9D16844C3EAD}" type="parTrans" cxnId="{B60D8267-FE34-4FB8-9863-32DFF4D063B9}">
      <dgm:prSet/>
      <dgm:spPr/>
      <dgm:t>
        <a:bodyPr/>
        <a:lstStyle/>
        <a:p>
          <a:endParaRPr lang="en-GB"/>
        </a:p>
      </dgm:t>
    </dgm:pt>
    <dgm:pt modelId="{B766EF00-0F5F-45DA-A45F-4C141BA49F3B}" type="sibTrans" cxnId="{B60D8267-FE34-4FB8-9863-32DFF4D063B9}">
      <dgm:prSet/>
      <dgm:spPr/>
      <dgm:t>
        <a:bodyPr/>
        <a:lstStyle/>
        <a:p>
          <a:endParaRPr lang="en-GB"/>
        </a:p>
      </dgm:t>
    </dgm:pt>
    <dgm:pt modelId="{4DB8F96F-F744-4EA0-84D5-902294D99122}">
      <dgm:prSet phldrT="[Text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n-GB" dirty="0"/>
            <a:t>Roundtable discussions with developers and stakeholders</a:t>
          </a:r>
        </a:p>
      </dgm:t>
    </dgm:pt>
    <dgm:pt modelId="{C0BAF806-F77F-48C3-8356-0B231A3C8AD3}" type="parTrans" cxnId="{644F520E-9B2F-400B-AD57-D8B3B90110FC}">
      <dgm:prSet/>
      <dgm:spPr/>
      <dgm:t>
        <a:bodyPr/>
        <a:lstStyle/>
        <a:p>
          <a:endParaRPr lang="en-GB"/>
        </a:p>
      </dgm:t>
    </dgm:pt>
    <dgm:pt modelId="{2883427F-CE07-4AD2-A53F-E78E341478FB}" type="sibTrans" cxnId="{644F520E-9B2F-400B-AD57-D8B3B90110FC}">
      <dgm:prSet/>
      <dgm:spPr/>
      <dgm:t>
        <a:bodyPr/>
        <a:lstStyle/>
        <a:p>
          <a:endParaRPr lang="en-GB"/>
        </a:p>
      </dgm:t>
    </dgm:pt>
    <dgm:pt modelId="{B190EE30-C0C5-454B-B888-C68D7BBA4435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SWA commission to develop intergenerational housing model</a:t>
          </a:r>
        </a:p>
      </dgm:t>
    </dgm:pt>
    <dgm:pt modelId="{A7929E0B-6186-4213-AAE8-D96066D37802}" type="parTrans" cxnId="{79958917-DF9F-4F43-9CE3-2C8868022044}">
      <dgm:prSet/>
      <dgm:spPr/>
      <dgm:t>
        <a:bodyPr/>
        <a:lstStyle/>
        <a:p>
          <a:endParaRPr lang="en-GB"/>
        </a:p>
      </dgm:t>
    </dgm:pt>
    <dgm:pt modelId="{287439C7-8EFC-44A9-83F7-2387BC2157B8}" type="sibTrans" cxnId="{79958917-DF9F-4F43-9CE3-2C8868022044}">
      <dgm:prSet/>
      <dgm:spPr/>
      <dgm:t>
        <a:bodyPr/>
        <a:lstStyle/>
        <a:p>
          <a:endParaRPr lang="en-GB"/>
        </a:p>
      </dgm:t>
    </dgm:pt>
    <dgm:pt modelId="{C2A8E010-35F8-4FF9-88FD-842F169219DF}">
      <dgm:prSet phldrT="[Text]" custT="1"/>
      <dgm:spPr/>
      <dgm:t>
        <a:bodyPr/>
        <a:lstStyle/>
        <a:p>
          <a:r>
            <a:rPr lang="en-GB" sz="1300" dirty="0"/>
            <a:t>Explore the potential for </a:t>
          </a:r>
          <a:r>
            <a:rPr lang="en-GB" sz="1600" b="1" dirty="0"/>
            <a:t>Technology </a:t>
          </a:r>
          <a:r>
            <a:rPr lang="en-GB" sz="1300" dirty="0"/>
            <a:t>to support healthy ageing </a:t>
          </a:r>
        </a:p>
      </dgm:t>
    </dgm:pt>
    <dgm:pt modelId="{D347D5A6-2075-49DC-BB45-A615DD659D0F}" type="parTrans" cxnId="{69B25316-1DBD-41BC-8CF1-22E91697AFB9}">
      <dgm:prSet/>
      <dgm:spPr/>
      <dgm:t>
        <a:bodyPr/>
        <a:lstStyle/>
        <a:p>
          <a:endParaRPr lang="en-GB"/>
        </a:p>
      </dgm:t>
    </dgm:pt>
    <dgm:pt modelId="{8E994A94-043B-440C-B9D4-284A85EA7FAF}" type="sibTrans" cxnId="{69B25316-1DBD-41BC-8CF1-22E91697AFB9}">
      <dgm:prSet/>
      <dgm:spPr/>
      <dgm:t>
        <a:bodyPr/>
        <a:lstStyle/>
        <a:p>
          <a:endParaRPr lang="en-GB"/>
        </a:p>
      </dgm:t>
    </dgm:pt>
    <dgm:pt modelId="{452D04BA-A004-493C-A85A-B831615D3DB3}">
      <dgm:prSet phldrT="[Text]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r>
            <a:rPr lang="en-GB" dirty="0"/>
            <a:t>Roundtable discussion to explore potential of bid to Industrial strategy</a:t>
          </a:r>
        </a:p>
      </dgm:t>
    </dgm:pt>
    <dgm:pt modelId="{62E189EB-466B-4F32-B908-30FC6136DC82}" type="parTrans" cxnId="{A906E21B-AE3B-47AB-B111-3B791B91EB07}">
      <dgm:prSet/>
      <dgm:spPr/>
      <dgm:t>
        <a:bodyPr/>
        <a:lstStyle/>
        <a:p>
          <a:endParaRPr lang="en-GB"/>
        </a:p>
      </dgm:t>
    </dgm:pt>
    <dgm:pt modelId="{5649C7F8-FA37-4D5E-A0E1-54B1121BC462}" type="sibTrans" cxnId="{A906E21B-AE3B-47AB-B111-3B791B91EB07}">
      <dgm:prSet/>
      <dgm:spPr/>
      <dgm:t>
        <a:bodyPr/>
        <a:lstStyle/>
        <a:p>
          <a:endParaRPr lang="en-GB"/>
        </a:p>
      </dgm:t>
    </dgm:pt>
    <dgm:pt modelId="{B30D7719-997C-4225-AD74-B6BF8BA22605}">
      <dgm:prSet phldrT="[Text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Age of No retirement leading facilitation of partnership bid to Innovate UK</a:t>
          </a:r>
        </a:p>
      </dgm:t>
    </dgm:pt>
    <dgm:pt modelId="{BBF4383A-9980-454F-A68B-660E700AFCEC}" type="parTrans" cxnId="{ECE64FBB-8F59-4499-AE6C-055BF58D1F59}">
      <dgm:prSet/>
      <dgm:spPr/>
      <dgm:t>
        <a:bodyPr/>
        <a:lstStyle/>
        <a:p>
          <a:endParaRPr lang="en-GB"/>
        </a:p>
      </dgm:t>
    </dgm:pt>
    <dgm:pt modelId="{B8A55445-6737-4E54-B7BF-D40E882EC286}" type="sibTrans" cxnId="{ECE64FBB-8F59-4499-AE6C-055BF58D1F59}">
      <dgm:prSet/>
      <dgm:spPr/>
      <dgm:t>
        <a:bodyPr/>
        <a:lstStyle/>
        <a:p>
          <a:endParaRPr lang="en-GB"/>
        </a:p>
      </dgm:t>
    </dgm:pt>
    <dgm:pt modelId="{3BBA0392-9F6C-457E-B5F2-3735A52B6A4A}">
      <dgm:prSet phldrT="[Text]" custT="1"/>
      <dgm:spPr/>
      <dgm:t>
        <a:bodyPr/>
        <a:lstStyle/>
        <a:p>
          <a:r>
            <a:rPr lang="en-GB" sz="1500" dirty="0"/>
            <a:t>Define healthy </a:t>
          </a:r>
          <a:r>
            <a:rPr lang="en-GB" sz="1600" b="1" dirty="0"/>
            <a:t>Homes </a:t>
          </a:r>
          <a:r>
            <a:rPr lang="en-GB" sz="1500" dirty="0"/>
            <a:t>and neighbourhoods</a:t>
          </a:r>
        </a:p>
      </dgm:t>
    </dgm:pt>
    <dgm:pt modelId="{67D2FA2E-B1A4-4FFD-88B3-F2EED52F2719}" type="parTrans" cxnId="{7F4CD609-D112-4866-A3A9-4C2DC50E0E64}">
      <dgm:prSet/>
      <dgm:spPr/>
      <dgm:t>
        <a:bodyPr/>
        <a:lstStyle/>
        <a:p>
          <a:endParaRPr lang="en-GB"/>
        </a:p>
      </dgm:t>
    </dgm:pt>
    <dgm:pt modelId="{8060179D-3F38-4BA6-B7D6-247A8CCFCC7C}" type="sibTrans" cxnId="{7F4CD609-D112-4866-A3A9-4C2DC50E0E64}">
      <dgm:prSet/>
      <dgm:spPr/>
      <dgm:t>
        <a:bodyPr/>
        <a:lstStyle/>
        <a:p>
          <a:endParaRPr lang="en-GB"/>
        </a:p>
      </dgm:t>
    </dgm:pt>
    <dgm:pt modelId="{06B16B74-AF14-4BCF-A9AF-C4C7DE80361C}">
      <dgm:prSet phldrT="[Text]" custT="1"/>
      <dgm:spPr/>
      <dgm:t>
        <a:bodyPr/>
        <a:lstStyle/>
        <a:p>
          <a:r>
            <a:rPr lang="en-GB" sz="1500" dirty="0"/>
            <a:t>Identify potential </a:t>
          </a:r>
          <a:r>
            <a:rPr lang="en-GB" sz="1600" b="1" dirty="0"/>
            <a:t>Land</a:t>
          </a:r>
          <a:r>
            <a:rPr lang="en-GB" sz="1500" dirty="0"/>
            <a:t> opportunities for demonstration</a:t>
          </a:r>
        </a:p>
      </dgm:t>
    </dgm:pt>
    <dgm:pt modelId="{558C19C2-1409-4064-A754-143DBC56B0B6}" type="parTrans" cxnId="{DF2315CB-D06D-4724-B0DF-55422BFD82D3}">
      <dgm:prSet/>
      <dgm:spPr/>
      <dgm:t>
        <a:bodyPr/>
        <a:lstStyle/>
        <a:p>
          <a:endParaRPr lang="en-GB"/>
        </a:p>
      </dgm:t>
    </dgm:pt>
    <dgm:pt modelId="{B91E1E3C-08C6-4CB0-8905-A61C80552BAB}" type="sibTrans" cxnId="{DF2315CB-D06D-4724-B0DF-55422BFD82D3}">
      <dgm:prSet/>
      <dgm:spPr/>
      <dgm:t>
        <a:bodyPr/>
        <a:lstStyle/>
        <a:p>
          <a:endParaRPr lang="en-GB"/>
        </a:p>
      </dgm:t>
    </dgm:pt>
    <dgm:pt modelId="{2226CFF6-4A81-45B1-BF43-74A1B68439C6}" type="pres">
      <dgm:prSet presAssocID="{DB6ABA7F-2AD2-4748-A9B1-5F420367BAA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111D66D-CAC9-44CC-B840-B94F317F01F6}" type="pres">
      <dgm:prSet presAssocID="{B1AD5226-99FD-42D3-87EB-B2DC8F3587D1}" presName="horFlow" presStyleCnt="0"/>
      <dgm:spPr/>
    </dgm:pt>
    <dgm:pt modelId="{76060133-D329-4AA7-B170-94DE023580E0}" type="pres">
      <dgm:prSet presAssocID="{B1AD5226-99FD-42D3-87EB-B2DC8F3587D1}" presName="bigChev" presStyleLbl="node1" presStyleIdx="0" presStyleCnt="5"/>
      <dgm:spPr/>
    </dgm:pt>
    <dgm:pt modelId="{006FC73B-F95A-4F85-AB0D-566798880BED}" type="pres">
      <dgm:prSet presAssocID="{0856243F-C5F2-43C5-9405-5EFFF528806C}" presName="parTrans" presStyleCnt="0"/>
      <dgm:spPr/>
    </dgm:pt>
    <dgm:pt modelId="{E523A259-E7D6-4AE9-9447-FEBC7A43ED6A}" type="pres">
      <dgm:prSet presAssocID="{394BA667-A530-4375-B875-29DA31468FD6}" presName="node" presStyleLbl="alignAccFollowNode1" presStyleIdx="0" presStyleCnt="6">
        <dgm:presLayoutVars>
          <dgm:bulletEnabled val="1"/>
        </dgm:presLayoutVars>
      </dgm:prSet>
      <dgm:spPr/>
    </dgm:pt>
    <dgm:pt modelId="{F6E2F81C-2933-407D-9D35-686AB06F5219}" type="pres">
      <dgm:prSet presAssocID="{3D16339A-2811-4525-B888-98EC27942DA4}" presName="sibTrans" presStyleCnt="0"/>
      <dgm:spPr/>
    </dgm:pt>
    <dgm:pt modelId="{1152615D-754B-48A4-AA3B-310DA82E9AD0}" type="pres">
      <dgm:prSet presAssocID="{92FB86A5-24E2-4794-9AFE-4A578509EDF4}" presName="node" presStyleLbl="alignAccFollowNode1" presStyleIdx="1" presStyleCnt="6">
        <dgm:presLayoutVars>
          <dgm:bulletEnabled val="1"/>
        </dgm:presLayoutVars>
      </dgm:prSet>
      <dgm:spPr/>
    </dgm:pt>
    <dgm:pt modelId="{B36C6606-FAA5-48D3-8241-3F2D564B2678}" type="pres">
      <dgm:prSet presAssocID="{B1AD5226-99FD-42D3-87EB-B2DC8F3587D1}" presName="vSp" presStyleCnt="0"/>
      <dgm:spPr/>
    </dgm:pt>
    <dgm:pt modelId="{9F8BCB95-9006-4B9C-B35C-9ED38B0E2A78}" type="pres">
      <dgm:prSet presAssocID="{4277B32E-4041-429B-BF3A-712D3DCCA249}" presName="horFlow" presStyleCnt="0"/>
      <dgm:spPr/>
    </dgm:pt>
    <dgm:pt modelId="{BBCE1413-04BD-4BC2-BDDC-53575B1447F1}" type="pres">
      <dgm:prSet presAssocID="{4277B32E-4041-429B-BF3A-712D3DCCA249}" presName="bigChev" presStyleLbl="node1" presStyleIdx="1" presStyleCnt="5"/>
      <dgm:spPr/>
    </dgm:pt>
    <dgm:pt modelId="{85DEE807-A71B-42F2-962A-F899C337A331}" type="pres">
      <dgm:prSet presAssocID="{C0BAF806-F77F-48C3-8356-0B231A3C8AD3}" presName="parTrans" presStyleCnt="0"/>
      <dgm:spPr/>
    </dgm:pt>
    <dgm:pt modelId="{234A93D2-CF93-48D4-818F-3AD5C9BABBF3}" type="pres">
      <dgm:prSet presAssocID="{4DB8F96F-F744-4EA0-84D5-902294D99122}" presName="node" presStyleLbl="alignAccFollowNode1" presStyleIdx="2" presStyleCnt="6">
        <dgm:presLayoutVars>
          <dgm:bulletEnabled val="1"/>
        </dgm:presLayoutVars>
      </dgm:prSet>
      <dgm:spPr/>
    </dgm:pt>
    <dgm:pt modelId="{AB9CC07F-E1D2-4120-844A-F99D08AEAAF8}" type="pres">
      <dgm:prSet presAssocID="{2883427F-CE07-4AD2-A53F-E78E341478FB}" presName="sibTrans" presStyleCnt="0"/>
      <dgm:spPr/>
    </dgm:pt>
    <dgm:pt modelId="{019485C4-8642-4F94-8E99-64B238F82321}" type="pres">
      <dgm:prSet presAssocID="{B190EE30-C0C5-454B-B888-C68D7BBA4435}" presName="node" presStyleLbl="alignAccFollowNode1" presStyleIdx="3" presStyleCnt="6">
        <dgm:presLayoutVars>
          <dgm:bulletEnabled val="1"/>
        </dgm:presLayoutVars>
      </dgm:prSet>
      <dgm:spPr/>
    </dgm:pt>
    <dgm:pt modelId="{1873FDB4-2C73-42A0-8BFA-73EFF088530A}" type="pres">
      <dgm:prSet presAssocID="{4277B32E-4041-429B-BF3A-712D3DCCA249}" presName="vSp" presStyleCnt="0"/>
      <dgm:spPr/>
    </dgm:pt>
    <dgm:pt modelId="{CD8049F3-38CD-4E5B-962D-E977F5ADFE33}" type="pres">
      <dgm:prSet presAssocID="{C2A8E010-35F8-4FF9-88FD-842F169219DF}" presName="horFlow" presStyleCnt="0"/>
      <dgm:spPr/>
    </dgm:pt>
    <dgm:pt modelId="{D2AEDB5A-A599-4094-AE6F-535F21E5E2D8}" type="pres">
      <dgm:prSet presAssocID="{C2A8E010-35F8-4FF9-88FD-842F169219DF}" presName="bigChev" presStyleLbl="node1" presStyleIdx="2" presStyleCnt="5"/>
      <dgm:spPr/>
    </dgm:pt>
    <dgm:pt modelId="{6BF0941F-298B-4FA2-A5EE-7FC5C9EBD797}" type="pres">
      <dgm:prSet presAssocID="{62E189EB-466B-4F32-B908-30FC6136DC82}" presName="parTrans" presStyleCnt="0"/>
      <dgm:spPr/>
    </dgm:pt>
    <dgm:pt modelId="{821DA646-DD1C-47E1-9845-EA37AE0175DF}" type="pres">
      <dgm:prSet presAssocID="{452D04BA-A004-493C-A85A-B831615D3DB3}" presName="node" presStyleLbl="alignAccFollowNode1" presStyleIdx="4" presStyleCnt="6">
        <dgm:presLayoutVars>
          <dgm:bulletEnabled val="1"/>
        </dgm:presLayoutVars>
      </dgm:prSet>
      <dgm:spPr/>
    </dgm:pt>
    <dgm:pt modelId="{2F3C88C2-2A48-4DFD-8C55-D98F036F53A0}" type="pres">
      <dgm:prSet presAssocID="{5649C7F8-FA37-4D5E-A0E1-54B1121BC462}" presName="sibTrans" presStyleCnt="0"/>
      <dgm:spPr/>
    </dgm:pt>
    <dgm:pt modelId="{E275E672-B665-42AA-8A42-702FF3A15421}" type="pres">
      <dgm:prSet presAssocID="{B30D7719-997C-4225-AD74-B6BF8BA22605}" presName="node" presStyleLbl="alignAccFollowNode1" presStyleIdx="5" presStyleCnt="6">
        <dgm:presLayoutVars>
          <dgm:bulletEnabled val="1"/>
        </dgm:presLayoutVars>
      </dgm:prSet>
      <dgm:spPr/>
    </dgm:pt>
    <dgm:pt modelId="{8B85589C-2CE7-43D7-B3E1-625D26472AE5}" type="pres">
      <dgm:prSet presAssocID="{C2A8E010-35F8-4FF9-88FD-842F169219DF}" presName="vSp" presStyleCnt="0"/>
      <dgm:spPr/>
    </dgm:pt>
    <dgm:pt modelId="{0BEAEE5F-8B26-4283-B1A6-CB19820FBA50}" type="pres">
      <dgm:prSet presAssocID="{3BBA0392-9F6C-457E-B5F2-3735A52B6A4A}" presName="horFlow" presStyleCnt="0"/>
      <dgm:spPr/>
    </dgm:pt>
    <dgm:pt modelId="{8FBADD1C-BE5B-4FBB-80E1-F0FFF0CE4A55}" type="pres">
      <dgm:prSet presAssocID="{3BBA0392-9F6C-457E-B5F2-3735A52B6A4A}" presName="bigChev" presStyleLbl="node1" presStyleIdx="3" presStyleCnt="5" custLinFactY="6020" custLinFactNeighborX="532" custLinFactNeighborY="100000"/>
      <dgm:spPr/>
    </dgm:pt>
    <dgm:pt modelId="{DCBC8F5B-4F89-46BA-BDBA-1C6409D30DF2}" type="pres">
      <dgm:prSet presAssocID="{3BBA0392-9F6C-457E-B5F2-3735A52B6A4A}" presName="vSp" presStyleCnt="0"/>
      <dgm:spPr/>
    </dgm:pt>
    <dgm:pt modelId="{B8BCE91C-E4EC-4059-B183-B826D0F40707}" type="pres">
      <dgm:prSet presAssocID="{06B16B74-AF14-4BCF-A9AF-C4C7DE80361C}" presName="horFlow" presStyleCnt="0"/>
      <dgm:spPr/>
    </dgm:pt>
    <dgm:pt modelId="{B5FC3A3E-38D5-4632-9DBF-CE6A8F62020B}" type="pres">
      <dgm:prSet presAssocID="{06B16B74-AF14-4BCF-A9AF-C4C7DE80361C}" presName="bigChev" presStyleLbl="node1" presStyleIdx="4" presStyleCnt="5" custLinFactY="-16174" custLinFactNeighborX="532" custLinFactNeighborY="-100000"/>
      <dgm:spPr/>
    </dgm:pt>
  </dgm:ptLst>
  <dgm:cxnLst>
    <dgm:cxn modelId="{813E6C04-7400-4463-9866-E352E2693F72}" type="presOf" srcId="{B1AD5226-99FD-42D3-87EB-B2DC8F3587D1}" destId="{76060133-D329-4AA7-B170-94DE023580E0}" srcOrd="0" destOrd="0" presId="urn:microsoft.com/office/officeart/2005/8/layout/lProcess3"/>
    <dgm:cxn modelId="{7F4CD609-D112-4866-A3A9-4C2DC50E0E64}" srcId="{DB6ABA7F-2AD2-4748-A9B1-5F420367BAA1}" destId="{3BBA0392-9F6C-457E-B5F2-3735A52B6A4A}" srcOrd="3" destOrd="0" parTransId="{67D2FA2E-B1A4-4FFD-88B3-F2EED52F2719}" sibTransId="{8060179D-3F38-4BA6-B7D6-247A8CCFCC7C}"/>
    <dgm:cxn modelId="{644F520E-9B2F-400B-AD57-D8B3B90110FC}" srcId="{4277B32E-4041-429B-BF3A-712D3DCCA249}" destId="{4DB8F96F-F744-4EA0-84D5-902294D99122}" srcOrd="0" destOrd="0" parTransId="{C0BAF806-F77F-48C3-8356-0B231A3C8AD3}" sibTransId="{2883427F-CE07-4AD2-A53F-E78E341478FB}"/>
    <dgm:cxn modelId="{FF21BE0E-228D-448B-89B6-164322CD4BC5}" type="presOf" srcId="{4277B32E-4041-429B-BF3A-712D3DCCA249}" destId="{BBCE1413-04BD-4BC2-BDDC-53575B1447F1}" srcOrd="0" destOrd="0" presId="urn:microsoft.com/office/officeart/2005/8/layout/lProcess3"/>
    <dgm:cxn modelId="{57141415-D9C0-4D41-A5F4-D19F45B01447}" srcId="{B1AD5226-99FD-42D3-87EB-B2DC8F3587D1}" destId="{92FB86A5-24E2-4794-9AFE-4A578509EDF4}" srcOrd="1" destOrd="0" parTransId="{64687036-1572-4F62-B51D-F604E0984935}" sibTransId="{1322D390-C76C-44C4-9972-B1C7DA5D8DC2}"/>
    <dgm:cxn modelId="{69B25316-1DBD-41BC-8CF1-22E91697AFB9}" srcId="{DB6ABA7F-2AD2-4748-A9B1-5F420367BAA1}" destId="{C2A8E010-35F8-4FF9-88FD-842F169219DF}" srcOrd="2" destOrd="0" parTransId="{D347D5A6-2075-49DC-BB45-A615DD659D0F}" sibTransId="{8E994A94-043B-440C-B9D4-284A85EA7FAF}"/>
    <dgm:cxn modelId="{79958917-DF9F-4F43-9CE3-2C8868022044}" srcId="{4277B32E-4041-429B-BF3A-712D3DCCA249}" destId="{B190EE30-C0C5-454B-B888-C68D7BBA4435}" srcOrd="1" destOrd="0" parTransId="{A7929E0B-6186-4213-AAE8-D96066D37802}" sibTransId="{287439C7-8EFC-44A9-83F7-2387BC2157B8}"/>
    <dgm:cxn modelId="{A906E21B-AE3B-47AB-B111-3B791B91EB07}" srcId="{C2A8E010-35F8-4FF9-88FD-842F169219DF}" destId="{452D04BA-A004-493C-A85A-B831615D3DB3}" srcOrd="0" destOrd="0" parTransId="{62E189EB-466B-4F32-B908-30FC6136DC82}" sibTransId="{5649C7F8-FA37-4D5E-A0E1-54B1121BC462}"/>
    <dgm:cxn modelId="{407A0121-75E8-4B34-8076-5CC98F54F434}" srcId="{DB6ABA7F-2AD2-4748-A9B1-5F420367BAA1}" destId="{B1AD5226-99FD-42D3-87EB-B2DC8F3587D1}" srcOrd="0" destOrd="0" parTransId="{C13EDD11-EB78-4C68-8B40-29215C3D6E7B}" sibTransId="{31B00B47-3ECF-42BB-8621-183656672BD0}"/>
    <dgm:cxn modelId="{0F5EA333-A35D-400F-91B6-CEC8E680F889}" type="presOf" srcId="{DB6ABA7F-2AD2-4748-A9B1-5F420367BAA1}" destId="{2226CFF6-4A81-45B1-BF43-74A1B68439C6}" srcOrd="0" destOrd="0" presId="urn:microsoft.com/office/officeart/2005/8/layout/lProcess3"/>
    <dgm:cxn modelId="{78000465-630D-4D72-8871-EE39561C6087}" type="presOf" srcId="{3BBA0392-9F6C-457E-B5F2-3735A52B6A4A}" destId="{8FBADD1C-BE5B-4FBB-80E1-F0FFF0CE4A55}" srcOrd="0" destOrd="0" presId="urn:microsoft.com/office/officeart/2005/8/layout/lProcess3"/>
    <dgm:cxn modelId="{B60D8267-FE34-4FB8-9863-32DFF4D063B9}" srcId="{DB6ABA7F-2AD2-4748-A9B1-5F420367BAA1}" destId="{4277B32E-4041-429B-BF3A-712D3DCCA249}" srcOrd="1" destOrd="0" parTransId="{1901F521-4E42-4E14-B6EF-9D16844C3EAD}" sibTransId="{B766EF00-0F5F-45DA-A45F-4C141BA49F3B}"/>
    <dgm:cxn modelId="{D323E64B-99EE-4A3A-912B-DEDDA6841654}" type="presOf" srcId="{452D04BA-A004-493C-A85A-B831615D3DB3}" destId="{821DA646-DD1C-47E1-9845-EA37AE0175DF}" srcOrd="0" destOrd="0" presId="urn:microsoft.com/office/officeart/2005/8/layout/lProcess3"/>
    <dgm:cxn modelId="{FDBD6A4C-4519-4CF7-98C6-6BFFD7618D8B}" type="presOf" srcId="{92FB86A5-24E2-4794-9AFE-4A578509EDF4}" destId="{1152615D-754B-48A4-AA3B-310DA82E9AD0}" srcOrd="0" destOrd="0" presId="urn:microsoft.com/office/officeart/2005/8/layout/lProcess3"/>
    <dgm:cxn modelId="{20DFE16C-81BB-4091-8EBE-1F3B120D5DED}" type="presOf" srcId="{B30D7719-997C-4225-AD74-B6BF8BA22605}" destId="{E275E672-B665-42AA-8A42-702FF3A15421}" srcOrd="0" destOrd="0" presId="urn:microsoft.com/office/officeart/2005/8/layout/lProcess3"/>
    <dgm:cxn modelId="{E6A8067B-3204-400F-AA49-F86571C3230D}" type="presOf" srcId="{4DB8F96F-F744-4EA0-84D5-902294D99122}" destId="{234A93D2-CF93-48D4-818F-3AD5C9BABBF3}" srcOrd="0" destOrd="0" presId="urn:microsoft.com/office/officeart/2005/8/layout/lProcess3"/>
    <dgm:cxn modelId="{952C0F8B-6E43-4347-AF98-C35EBEA1FB32}" type="presOf" srcId="{B190EE30-C0C5-454B-B888-C68D7BBA4435}" destId="{019485C4-8642-4F94-8E99-64B238F82321}" srcOrd="0" destOrd="0" presId="urn:microsoft.com/office/officeart/2005/8/layout/lProcess3"/>
    <dgm:cxn modelId="{811288B7-D8A5-4EC2-88E9-F97E221FED04}" type="presOf" srcId="{394BA667-A530-4375-B875-29DA31468FD6}" destId="{E523A259-E7D6-4AE9-9447-FEBC7A43ED6A}" srcOrd="0" destOrd="0" presId="urn:microsoft.com/office/officeart/2005/8/layout/lProcess3"/>
    <dgm:cxn modelId="{ECE64FBB-8F59-4499-AE6C-055BF58D1F59}" srcId="{C2A8E010-35F8-4FF9-88FD-842F169219DF}" destId="{B30D7719-997C-4225-AD74-B6BF8BA22605}" srcOrd="1" destOrd="0" parTransId="{BBF4383A-9980-454F-A68B-660E700AFCEC}" sibTransId="{B8A55445-6737-4E54-B7BF-D40E882EC286}"/>
    <dgm:cxn modelId="{84F5C3BC-367A-4A10-8060-D757642403A3}" type="presOf" srcId="{C2A8E010-35F8-4FF9-88FD-842F169219DF}" destId="{D2AEDB5A-A599-4094-AE6F-535F21E5E2D8}" srcOrd="0" destOrd="0" presId="urn:microsoft.com/office/officeart/2005/8/layout/lProcess3"/>
    <dgm:cxn modelId="{DF2315CB-D06D-4724-B0DF-55422BFD82D3}" srcId="{DB6ABA7F-2AD2-4748-A9B1-5F420367BAA1}" destId="{06B16B74-AF14-4BCF-A9AF-C4C7DE80361C}" srcOrd="4" destOrd="0" parTransId="{558C19C2-1409-4064-A754-143DBC56B0B6}" sibTransId="{B91E1E3C-08C6-4CB0-8905-A61C80552BAB}"/>
    <dgm:cxn modelId="{337700D7-6B21-4773-BAFE-8166D6EFEA37}" srcId="{B1AD5226-99FD-42D3-87EB-B2DC8F3587D1}" destId="{394BA667-A530-4375-B875-29DA31468FD6}" srcOrd="0" destOrd="0" parTransId="{0856243F-C5F2-43C5-9405-5EFFF528806C}" sibTransId="{3D16339A-2811-4525-B888-98EC27942DA4}"/>
    <dgm:cxn modelId="{B5870FE1-EF78-47D1-B660-6DBAD0ECD12C}" type="presOf" srcId="{06B16B74-AF14-4BCF-A9AF-C4C7DE80361C}" destId="{B5FC3A3E-38D5-4632-9DBF-CE6A8F62020B}" srcOrd="0" destOrd="0" presId="urn:microsoft.com/office/officeart/2005/8/layout/lProcess3"/>
    <dgm:cxn modelId="{B3C171A5-751C-493B-BA51-C84170854AAA}" type="presParOf" srcId="{2226CFF6-4A81-45B1-BF43-74A1B68439C6}" destId="{C111D66D-CAC9-44CC-B840-B94F317F01F6}" srcOrd="0" destOrd="0" presId="urn:microsoft.com/office/officeart/2005/8/layout/lProcess3"/>
    <dgm:cxn modelId="{F02E4501-7C1A-444C-9FA1-4A7E2198838B}" type="presParOf" srcId="{C111D66D-CAC9-44CC-B840-B94F317F01F6}" destId="{76060133-D329-4AA7-B170-94DE023580E0}" srcOrd="0" destOrd="0" presId="urn:microsoft.com/office/officeart/2005/8/layout/lProcess3"/>
    <dgm:cxn modelId="{1808BF38-2ACA-48A4-8BAB-7D36D6290D45}" type="presParOf" srcId="{C111D66D-CAC9-44CC-B840-B94F317F01F6}" destId="{006FC73B-F95A-4F85-AB0D-566798880BED}" srcOrd="1" destOrd="0" presId="urn:microsoft.com/office/officeart/2005/8/layout/lProcess3"/>
    <dgm:cxn modelId="{14888448-F55D-4D23-B83A-D063CE9B8F5B}" type="presParOf" srcId="{C111D66D-CAC9-44CC-B840-B94F317F01F6}" destId="{E523A259-E7D6-4AE9-9447-FEBC7A43ED6A}" srcOrd="2" destOrd="0" presId="urn:microsoft.com/office/officeart/2005/8/layout/lProcess3"/>
    <dgm:cxn modelId="{2DFC4028-0251-414C-98FD-F7AB7CBD8254}" type="presParOf" srcId="{C111D66D-CAC9-44CC-B840-B94F317F01F6}" destId="{F6E2F81C-2933-407D-9D35-686AB06F5219}" srcOrd="3" destOrd="0" presId="urn:microsoft.com/office/officeart/2005/8/layout/lProcess3"/>
    <dgm:cxn modelId="{A156F0FF-9525-4901-ADDC-FA6C2CEFE04E}" type="presParOf" srcId="{C111D66D-CAC9-44CC-B840-B94F317F01F6}" destId="{1152615D-754B-48A4-AA3B-310DA82E9AD0}" srcOrd="4" destOrd="0" presId="urn:microsoft.com/office/officeart/2005/8/layout/lProcess3"/>
    <dgm:cxn modelId="{31A4745D-AB91-4928-8A65-2AE4E9735B4B}" type="presParOf" srcId="{2226CFF6-4A81-45B1-BF43-74A1B68439C6}" destId="{B36C6606-FAA5-48D3-8241-3F2D564B2678}" srcOrd="1" destOrd="0" presId="urn:microsoft.com/office/officeart/2005/8/layout/lProcess3"/>
    <dgm:cxn modelId="{3F3C95F8-4F50-4E94-B24F-FFFF2638680D}" type="presParOf" srcId="{2226CFF6-4A81-45B1-BF43-74A1B68439C6}" destId="{9F8BCB95-9006-4B9C-B35C-9ED38B0E2A78}" srcOrd="2" destOrd="0" presId="urn:microsoft.com/office/officeart/2005/8/layout/lProcess3"/>
    <dgm:cxn modelId="{12284022-BE87-42B5-AA46-C1898983F2D8}" type="presParOf" srcId="{9F8BCB95-9006-4B9C-B35C-9ED38B0E2A78}" destId="{BBCE1413-04BD-4BC2-BDDC-53575B1447F1}" srcOrd="0" destOrd="0" presId="urn:microsoft.com/office/officeart/2005/8/layout/lProcess3"/>
    <dgm:cxn modelId="{EADADF86-62E7-4E43-81C4-AB0DB23F41AB}" type="presParOf" srcId="{9F8BCB95-9006-4B9C-B35C-9ED38B0E2A78}" destId="{85DEE807-A71B-42F2-962A-F899C337A331}" srcOrd="1" destOrd="0" presId="urn:microsoft.com/office/officeart/2005/8/layout/lProcess3"/>
    <dgm:cxn modelId="{5E44E5A4-E6E1-4261-B1CE-50305B64906F}" type="presParOf" srcId="{9F8BCB95-9006-4B9C-B35C-9ED38B0E2A78}" destId="{234A93D2-CF93-48D4-818F-3AD5C9BABBF3}" srcOrd="2" destOrd="0" presId="urn:microsoft.com/office/officeart/2005/8/layout/lProcess3"/>
    <dgm:cxn modelId="{3B5FFF7B-ED64-4F08-90A6-AA98C42277EA}" type="presParOf" srcId="{9F8BCB95-9006-4B9C-B35C-9ED38B0E2A78}" destId="{AB9CC07F-E1D2-4120-844A-F99D08AEAAF8}" srcOrd="3" destOrd="0" presId="urn:microsoft.com/office/officeart/2005/8/layout/lProcess3"/>
    <dgm:cxn modelId="{A0D7782C-D107-4A54-A50E-4D759ABA60AA}" type="presParOf" srcId="{9F8BCB95-9006-4B9C-B35C-9ED38B0E2A78}" destId="{019485C4-8642-4F94-8E99-64B238F82321}" srcOrd="4" destOrd="0" presId="urn:microsoft.com/office/officeart/2005/8/layout/lProcess3"/>
    <dgm:cxn modelId="{0BFAEA14-69CD-4C91-9F1B-BE1E999AC123}" type="presParOf" srcId="{2226CFF6-4A81-45B1-BF43-74A1B68439C6}" destId="{1873FDB4-2C73-42A0-8BFA-73EFF088530A}" srcOrd="3" destOrd="0" presId="urn:microsoft.com/office/officeart/2005/8/layout/lProcess3"/>
    <dgm:cxn modelId="{913F7B99-91D2-4F51-9581-782996025E21}" type="presParOf" srcId="{2226CFF6-4A81-45B1-BF43-74A1B68439C6}" destId="{CD8049F3-38CD-4E5B-962D-E977F5ADFE33}" srcOrd="4" destOrd="0" presId="urn:microsoft.com/office/officeart/2005/8/layout/lProcess3"/>
    <dgm:cxn modelId="{69C66FAA-641D-4136-81A2-B8FCCC63DC9F}" type="presParOf" srcId="{CD8049F3-38CD-4E5B-962D-E977F5ADFE33}" destId="{D2AEDB5A-A599-4094-AE6F-535F21E5E2D8}" srcOrd="0" destOrd="0" presId="urn:microsoft.com/office/officeart/2005/8/layout/lProcess3"/>
    <dgm:cxn modelId="{715D27AE-5C48-49A4-84BD-3F88A5914F60}" type="presParOf" srcId="{CD8049F3-38CD-4E5B-962D-E977F5ADFE33}" destId="{6BF0941F-298B-4FA2-A5EE-7FC5C9EBD797}" srcOrd="1" destOrd="0" presId="urn:microsoft.com/office/officeart/2005/8/layout/lProcess3"/>
    <dgm:cxn modelId="{222951CA-ECFA-4C17-97DA-DAF145E12EC0}" type="presParOf" srcId="{CD8049F3-38CD-4E5B-962D-E977F5ADFE33}" destId="{821DA646-DD1C-47E1-9845-EA37AE0175DF}" srcOrd="2" destOrd="0" presId="urn:microsoft.com/office/officeart/2005/8/layout/lProcess3"/>
    <dgm:cxn modelId="{1E20ADAD-08DA-4ABB-BF17-01735E61D941}" type="presParOf" srcId="{CD8049F3-38CD-4E5B-962D-E977F5ADFE33}" destId="{2F3C88C2-2A48-4DFD-8C55-D98F036F53A0}" srcOrd="3" destOrd="0" presId="urn:microsoft.com/office/officeart/2005/8/layout/lProcess3"/>
    <dgm:cxn modelId="{8DE9C666-5157-46EA-8436-7E451CFE93EB}" type="presParOf" srcId="{CD8049F3-38CD-4E5B-962D-E977F5ADFE33}" destId="{E275E672-B665-42AA-8A42-702FF3A15421}" srcOrd="4" destOrd="0" presId="urn:microsoft.com/office/officeart/2005/8/layout/lProcess3"/>
    <dgm:cxn modelId="{C3F573AA-A064-48FE-8859-78AC2016ED51}" type="presParOf" srcId="{2226CFF6-4A81-45B1-BF43-74A1B68439C6}" destId="{8B85589C-2CE7-43D7-B3E1-625D26472AE5}" srcOrd="5" destOrd="0" presId="urn:microsoft.com/office/officeart/2005/8/layout/lProcess3"/>
    <dgm:cxn modelId="{F2838388-B662-442A-A8C5-BDE14A40785A}" type="presParOf" srcId="{2226CFF6-4A81-45B1-BF43-74A1B68439C6}" destId="{0BEAEE5F-8B26-4283-B1A6-CB19820FBA50}" srcOrd="6" destOrd="0" presId="urn:microsoft.com/office/officeart/2005/8/layout/lProcess3"/>
    <dgm:cxn modelId="{AAF62B1B-AEBD-4418-A105-E6B8ED5F0DA9}" type="presParOf" srcId="{0BEAEE5F-8B26-4283-B1A6-CB19820FBA50}" destId="{8FBADD1C-BE5B-4FBB-80E1-F0FFF0CE4A55}" srcOrd="0" destOrd="0" presId="urn:microsoft.com/office/officeart/2005/8/layout/lProcess3"/>
    <dgm:cxn modelId="{48CA9C43-39DA-4DB2-9B48-DFEBC35AD079}" type="presParOf" srcId="{2226CFF6-4A81-45B1-BF43-74A1B68439C6}" destId="{DCBC8F5B-4F89-46BA-BDBA-1C6409D30DF2}" srcOrd="7" destOrd="0" presId="urn:microsoft.com/office/officeart/2005/8/layout/lProcess3"/>
    <dgm:cxn modelId="{4ABE088E-3378-45CC-B0E8-9ADC8512FD85}" type="presParOf" srcId="{2226CFF6-4A81-45B1-BF43-74A1B68439C6}" destId="{B8BCE91C-E4EC-4059-B183-B826D0F40707}" srcOrd="8" destOrd="0" presId="urn:microsoft.com/office/officeart/2005/8/layout/lProcess3"/>
    <dgm:cxn modelId="{C15F3DBF-CB6D-4FB3-B952-E27DCF62ABAC}" type="presParOf" srcId="{B8BCE91C-E4EC-4059-B183-B826D0F40707}" destId="{B5FC3A3E-38D5-4632-9DBF-CE6A8F62020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E3204-CB86-4093-A55A-96CA358E74B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C30FD8-55CC-43BF-A68C-1F5208A2D62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Right-sizer </a:t>
          </a:r>
        </a:p>
      </dgm:t>
    </dgm:pt>
    <dgm:pt modelId="{D194C3E7-02D7-4872-8788-5ECB59723F87}" type="parTrans" cxnId="{2E6271E1-809A-4F48-8873-D475EFFADA3C}">
      <dgm:prSet/>
      <dgm:spPr/>
      <dgm:t>
        <a:bodyPr/>
        <a:lstStyle/>
        <a:p>
          <a:endParaRPr lang="en-GB"/>
        </a:p>
      </dgm:t>
    </dgm:pt>
    <dgm:pt modelId="{384F5EAA-BBEF-40FF-982B-29681DF40156}" type="sibTrans" cxnId="{2E6271E1-809A-4F48-8873-D475EFFADA3C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Adapted / Adaptable</a:t>
          </a:r>
        </a:p>
      </dgm:t>
    </dgm:pt>
    <dgm:pt modelId="{51668628-5507-460B-A4A9-FAF91ABC4E85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Alms Houses / bungalows </a:t>
          </a:r>
        </a:p>
      </dgm:t>
    </dgm:pt>
    <dgm:pt modelId="{68B01BC2-35DF-44A2-9A5B-22C5CFF85D3D}" type="parTrans" cxnId="{22E06359-6FDF-43D3-B497-55623AB1BDBE}">
      <dgm:prSet/>
      <dgm:spPr/>
      <dgm:t>
        <a:bodyPr/>
        <a:lstStyle/>
        <a:p>
          <a:endParaRPr lang="en-GB"/>
        </a:p>
      </dgm:t>
    </dgm:pt>
    <dgm:pt modelId="{86CBA17A-0389-4DFD-8EAE-6530D4C32482}" type="sibTrans" cxnId="{22E06359-6FDF-43D3-B497-55623AB1BDBE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Wheelchair </a:t>
          </a:r>
        </a:p>
      </dgm:t>
    </dgm:pt>
    <dgm:pt modelId="{FD488F55-F8C2-4C01-9EEE-167BD4F90B8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Co-housing</a:t>
          </a:r>
        </a:p>
      </dgm:t>
    </dgm:pt>
    <dgm:pt modelId="{4BD696E3-5A16-4271-88B5-52750AAEEA65}" type="parTrans" cxnId="{CD8E032C-4E05-4DBA-9AAF-A1CBBB96BB2B}">
      <dgm:prSet/>
      <dgm:spPr/>
      <dgm:t>
        <a:bodyPr/>
        <a:lstStyle/>
        <a:p>
          <a:endParaRPr lang="en-GB"/>
        </a:p>
      </dgm:t>
    </dgm:pt>
    <dgm:pt modelId="{9C072116-AE43-4EC0-8952-7D25FF68E946}" type="sibTrans" cxnId="{CD8E032C-4E05-4DBA-9AAF-A1CBBB96BB2B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Level 2 Accessible</a:t>
          </a:r>
        </a:p>
      </dgm:t>
    </dgm:pt>
    <dgm:pt modelId="{738E2DC4-208E-45CE-8BC2-03F8B14DAA51}" type="pres">
      <dgm:prSet presAssocID="{59EE3204-CB86-4093-A55A-96CA358E74BA}" presName="Name0" presStyleCnt="0">
        <dgm:presLayoutVars>
          <dgm:chMax/>
          <dgm:chPref/>
          <dgm:dir/>
          <dgm:animLvl val="lvl"/>
        </dgm:presLayoutVars>
      </dgm:prSet>
      <dgm:spPr/>
    </dgm:pt>
    <dgm:pt modelId="{C1E6A3C2-4850-4B79-92B5-653779F5BEC2}" type="pres">
      <dgm:prSet presAssocID="{0DC30FD8-55CC-43BF-A68C-1F5208A2D628}" presName="composite" presStyleCnt="0"/>
      <dgm:spPr/>
    </dgm:pt>
    <dgm:pt modelId="{880E1653-5804-462A-881C-C8B1255EC7B8}" type="pres">
      <dgm:prSet presAssocID="{0DC30FD8-55CC-43BF-A68C-1F5208A2D62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8289480-941C-47C2-80A1-4D7DD9EEB83F}" type="pres">
      <dgm:prSet presAssocID="{0DC30FD8-55CC-43BF-A68C-1F5208A2D6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9DE51B-469C-475E-83E4-FA1689D1E4F5}" type="pres">
      <dgm:prSet presAssocID="{0DC30FD8-55CC-43BF-A68C-1F5208A2D628}" presName="BalanceSpacing" presStyleCnt="0"/>
      <dgm:spPr/>
    </dgm:pt>
    <dgm:pt modelId="{243D63B4-23CE-4D95-A344-6DA6459BC813}" type="pres">
      <dgm:prSet presAssocID="{0DC30FD8-55CC-43BF-A68C-1F5208A2D628}" presName="BalanceSpacing1" presStyleCnt="0"/>
      <dgm:spPr/>
    </dgm:pt>
    <dgm:pt modelId="{8E5DEB0E-2EFF-4591-9CC8-46576C6EEB6C}" type="pres">
      <dgm:prSet presAssocID="{384F5EAA-BBEF-40FF-982B-29681DF40156}" presName="Accent1Text" presStyleLbl="node1" presStyleIdx="1" presStyleCnt="6"/>
      <dgm:spPr/>
    </dgm:pt>
    <dgm:pt modelId="{51210614-D95A-4FFB-8D93-BB9103B3F438}" type="pres">
      <dgm:prSet presAssocID="{384F5EAA-BBEF-40FF-982B-29681DF40156}" presName="spaceBetweenRectangles" presStyleCnt="0"/>
      <dgm:spPr/>
    </dgm:pt>
    <dgm:pt modelId="{6C5CF2AA-479A-4057-B527-8260E32521C3}" type="pres">
      <dgm:prSet presAssocID="{51668628-5507-460B-A4A9-FAF91ABC4E85}" presName="composite" presStyleCnt="0"/>
      <dgm:spPr/>
    </dgm:pt>
    <dgm:pt modelId="{97EAE074-06A3-4FD8-AD8A-98911251765F}" type="pres">
      <dgm:prSet presAssocID="{51668628-5507-460B-A4A9-FAF91ABC4E8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89B15D2-A597-4EFD-9D62-6CA77D391D71}" type="pres">
      <dgm:prSet presAssocID="{51668628-5507-460B-A4A9-FAF91ABC4E8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4720E7-3C7B-4C44-8DD6-6464BF5D0BF6}" type="pres">
      <dgm:prSet presAssocID="{51668628-5507-460B-A4A9-FAF91ABC4E85}" presName="BalanceSpacing" presStyleCnt="0"/>
      <dgm:spPr/>
    </dgm:pt>
    <dgm:pt modelId="{D6A2D395-AB09-41C9-879F-C1BD959F66F0}" type="pres">
      <dgm:prSet presAssocID="{51668628-5507-460B-A4A9-FAF91ABC4E85}" presName="BalanceSpacing1" presStyleCnt="0"/>
      <dgm:spPr/>
    </dgm:pt>
    <dgm:pt modelId="{95C2F0F0-C3CA-4630-A592-5B930D15EFCD}" type="pres">
      <dgm:prSet presAssocID="{86CBA17A-0389-4DFD-8EAE-6530D4C32482}" presName="Accent1Text" presStyleLbl="node1" presStyleIdx="3" presStyleCnt="6"/>
      <dgm:spPr/>
    </dgm:pt>
    <dgm:pt modelId="{03D510C2-ACA5-47A3-9D14-68FF92DF97BB}" type="pres">
      <dgm:prSet presAssocID="{86CBA17A-0389-4DFD-8EAE-6530D4C32482}" presName="spaceBetweenRectangles" presStyleCnt="0"/>
      <dgm:spPr/>
    </dgm:pt>
    <dgm:pt modelId="{B7F43467-E611-4050-93E4-96F283C664C7}" type="pres">
      <dgm:prSet presAssocID="{FD488F55-F8C2-4C01-9EEE-167BD4F90B88}" presName="composite" presStyleCnt="0"/>
      <dgm:spPr/>
    </dgm:pt>
    <dgm:pt modelId="{84CD8528-7C0D-4A35-89D7-E7CCEF301D9B}" type="pres">
      <dgm:prSet presAssocID="{FD488F55-F8C2-4C01-9EEE-167BD4F90B8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3659042-76AC-4116-BC8C-A75D5640E4B2}" type="pres">
      <dgm:prSet presAssocID="{FD488F55-F8C2-4C01-9EEE-167BD4F90B8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55DEEEF-A0E1-44B1-8E1C-1FB27845794D}" type="pres">
      <dgm:prSet presAssocID="{FD488F55-F8C2-4C01-9EEE-167BD4F90B88}" presName="BalanceSpacing" presStyleCnt="0"/>
      <dgm:spPr/>
    </dgm:pt>
    <dgm:pt modelId="{5C18E3D3-3416-46E1-95B6-DF671A29CE7E}" type="pres">
      <dgm:prSet presAssocID="{FD488F55-F8C2-4C01-9EEE-167BD4F90B88}" presName="BalanceSpacing1" presStyleCnt="0"/>
      <dgm:spPr/>
    </dgm:pt>
    <dgm:pt modelId="{BE8601E2-A89F-45E2-8785-9725C04CA12A}" type="pres">
      <dgm:prSet presAssocID="{9C072116-AE43-4EC0-8952-7D25FF68E946}" presName="Accent1Text" presStyleLbl="node1" presStyleIdx="5" presStyleCnt="6"/>
      <dgm:spPr/>
    </dgm:pt>
  </dgm:ptLst>
  <dgm:cxnLst>
    <dgm:cxn modelId="{5C0AC801-6974-4230-9C26-F8C8E3A8AB48}" type="presOf" srcId="{0DC30FD8-55CC-43BF-A68C-1F5208A2D628}" destId="{880E1653-5804-462A-881C-C8B1255EC7B8}" srcOrd="0" destOrd="0" presId="urn:microsoft.com/office/officeart/2008/layout/AlternatingHexagons"/>
    <dgm:cxn modelId="{CD8E032C-4E05-4DBA-9AAF-A1CBBB96BB2B}" srcId="{59EE3204-CB86-4093-A55A-96CA358E74BA}" destId="{FD488F55-F8C2-4C01-9EEE-167BD4F90B88}" srcOrd="2" destOrd="0" parTransId="{4BD696E3-5A16-4271-88B5-52750AAEEA65}" sibTransId="{9C072116-AE43-4EC0-8952-7D25FF68E946}"/>
    <dgm:cxn modelId="{0B62503F-C450-4DE8-A709-CF772945587E}" type="presOf" srcId="{384F5EAA-BBEF-40FF-982B-29681DF40156}" destId="{8E5DEB0E-2EFF-4591-9CC8-46576C6EEB6C}" srcOrd="0" destOrd="0" presId="urn:microsoft.com/office/officeart/2008/layout/AlternatingHexagons"/>
    <dgm:cxn modelId="{2C141769-98E7-426A-B6CC-E17843F0A4C8}" type="presOf" srcId="{FD488F55-F8C2-4C01-9EEE-167BD4F90B88}" destId="{84CD8528-7C0D-4A35-89D7-E7CCEF301D9B}" srcOrd="0" destOrd="0" presId="urn:microsoft.com/office/officeart/2008/layout/AlternatingHexagons"/>
    <dgm:cxn modelId="{6672D64E-61FA-45DC-95B3-98035DDFF726}" type="presOf" srcId="{59EE3204-CB86-4093-A55A-96CA358E74BA}" destId="{738E2DC4-208E-45CE-8BC2-03F8B14DAA51}" srcOrd="0" destOrd="0" presId="urn:microsoft.com/office/officeart/2008/layout/AlternatingHexagons"/>
    <dgm:cxn modelId="{22E06359-6FDF-43D3-B497-55623AB1BDBE}" srcId="{59EE3204-CB86-4093-A55A-96CA358E74BA}" destId="{51668628-5507-460B-A4A9-FAF91ABC4E85}" srcOrd="1" destOrd="0" parTransId="{68B01BC2-35DF-44A2-9A5B-22C5CFF85D3D}" sibTransId="{86CBA17A-0389-4DFD-8EAE-6530D4C32482}"/>
    <dgm:cxn modelId="{C011EA8C-EE75-4EF9-B912-80F63BA38F3A}" type="presOf" srcId="{9C072116-AE43-4EC0-8952-7D25FF68E946}" destId="{BE8601E2-A89F-45E2-8785-9725C04CA12A}" srcOrd="0" destOrd="0" presId="urn:microsoft.com/office/officeart/2008/layout/AlternatingHexagons"/>
    <dgm:cxn modelId="{4EEE0FBA-1EC7-4B36-B4E8-F1C8C5747010}" type="presOf" srcId="{86CBA17A-0389-4DFD-8EAE-6530D4C32482}" destId="{95C2F0F0-C3CA-4630-A592-5B930D15EFCD}" srcOrd="0" destOrd="0" presId="urn:microsoft.com/office/officeart/2008/layout/AlternatingHexagons"/>
    <dgm:cxn modelId="{1ED35AC0-AF5D-4963-8384-0910E34460B4}" type="presOf" srcId="{51668628-5507-460B-A4A9-FAF91ABC4E85}" destId="{97EAE074-06A3-4FD8-AD8A-98911251765F}" srcOrd="0" destOrd="0" presId="urn:microsoft.com/office/officeart/2008/layout/AlternatingHexagons"/>
    <dgm:cxn modelId="{2E6271E1-809A-4F48-8873-D475EFFADA3C}" srcId="{59EE3204-CB86-4093-A55A-96CA358E74BA}" destId="{0DC30FD8-55CC-43BF-A68C-1F5208A2D628}" srcOrd="0" destOrd="0" parTransId="{D194C3E7-02D7-4872-8788-5ECB59723F87}" sibTransId="{384F5EAA-BBEF-40FF-982B-29681DF40156}"/>
    <dgm:cxn modelId="{4124928E-5CD3-404D-BE31-57AFD6C6A6D1}" type="presParOf" srcId="{738E2DC4-208E-45CE-8BC2-03F8B14DAA51}" destId="{C1E6A3C2-4850-4B79-92B5-653779F5BEC2}" srcOrd="0" destOrd="0" presId="urn:microsoft.com/office/officeart/2008/layout/AlternatingHexagons"/>
    <dgm:cxn modelId="{8A0DF9BE-490B-4FBC-BDE4-2FC50F0F18CC}" type="presParOf" srcId="{C1E6A3C2-4850-4B79-92B5-653779F5BEC2}" destId="{880E1653-5804-462A-881C-C8B1255EC7B8}" srcOrd="0" destOrd="0" presId="urn:microsoft.com/office/officeart/2008/layout/AlternatingHexagons"/>
    <dgm:cxn modelId="{6178D66E-BAC1-4D02-A618-7C1F57D4E33B}" type="presParOf" srcId="{C1E6A3C2-4850-4B79-92B5-653779F5BEC2}" destId="{D8289480-941C-47C2-80A1-4D7DD9EEB83F}" srcOrd="1" destOrd="0" presId="urn:microsoft.com/office/officeart/2008/layout/AlternatingHexagons"/>
    <dgm:cxn modelId="{7396E0B0-A79A-4D08-9D28-961A73D9EEF8}" type="presParOf" srcId="{C1E6A3C2-4850-4B79-92B5-653779F5BEC2}" destId="{F19DE51B-469C-475E-83E4-FA1689D1E4F5}" srcOrd="2" destOrd="0" presId="urn:microsoft.com/office/officeart/2008/layout/AlternatingHexagons"/>
    <dgm:cxn modelId="{513AD837-EA41-46FD-AA79-E5EC41A84A75}" type="presParOf" srcId="{C1E6A3C2-4850-4B79-92B5-653779F5BEC2}" destId="{243D63B4-23CE-4D95-A344-6DA6459BC813}" srcOrd="3" destOrd="0" presId="urn:microsoft.com/office/officeart/2008/layout/AlternatingHexagons"/>
    <dgm:cxn modelId="{9638B4F7-AE52-4081-A596-162EFE1F66D7}" type="presParOf" srcId="{C1E6A3C2-4850-4B79-92B5-653779F5BEC2}" destId="{8E5DEB0E-2EFF-4591-9CC8-46576C6EEB6C}" srcOrd="4" destOrd="0" presId="urn:microsoft.com/office/officeart/2008/layout/AlternatingHexagons"/>
    <dgm:cxn modelId="{B776441E-AF6E-4C7B-9E68-E73ED38BFC80}" type="presParOf" srcId="{738E2DC4-208E-45CE-8BC2-03F8B14DAA51}" destId="{51210614-D95A-4FFB-8D93-BB9103B3F438}" srcOrd="1" destOrd="0" presId="urn:microsoft.com/office/officeart/2008/layout/AlternatingHexagons"/>
    <dgm:cxn modelId="{914B960E-6A55-4A5E-948E-4471E32CF458}" type="presParOf" srcId="{738E2DC4-208E-45CE-8BC2-03F8B14DAA51}" destId="{6C5CF2AA-479A-4057-B527-8260E32521C3}" srcOrd="2" destOrd="0" presId="urn:microsoft.com/office/officeart/2008/layout/AlternatingHexagons"/>
    <dgm:cxn modelId="{025817C0-FDD9-4EAA-8748-018F79416521}" type="presParOf" srcId="{6C5CF2AA-479A-4057-B527-8260E32521C3}" destId="{97EAE074-06A3-4FD8-AD8A-98911251765F}" srcOrd="0" destOrd="0" presId="urn:microsoft.com/office/officeart/2008/layout/AlternatingHexagons"/>
    <dgm:cxn modelId="{9E9105A3-2A22-48BA-8266-262B031DD145}" type="presParOf" srcId="{6C5CF2AA-479A-4057-B527-8260E32521C3}" destId="{C89B15D2-A597-4EFD-9D62-6CA77D391D71}" srcOrd="1" destOrd="0" presId="urn:microsoft.com/office/officeart/2008/layout/AlternatingHexagons"/>
    <dgm:cxn modelId="{ADDB8268-EA20-4C55-92C9-D6FFE9758965}" type="presParOf" srcId="{6C5CF2AA-479A-4057-B527-8260E32521C3}" destId="{E94720E7-3C7B-4C44-8DD6-6464BF5D0BF6}" srcOrd="2" destOrd="0" presId="urn:microsoft.com/office/officeart/2008/layout/AlternatingHexagons"/>
    <dgm:cxn modelId="{C81A43ED-BF3E-454B-AD4A-CEECABE9B79D}" type="presParOf" srcId="{6C5CF2AA-479A-4057-B527-8260E32521C3}" destId="{D6A2D395-AB09-41C9-879F-C1BD959F66F0}" srcOrd="3" destOrd="0" presId="urn:microsoft.com/office/officeart/2008/layout/AlternatingHexagons"/>
    <dgm:cxn modelId="{4E4CCC86-3ECA-4404-BBC6-C92FD7BC9A48}" type="presParOf" srcId="{6C5CF2AA-479A-4057-B527-8260E32521C3}" destId="{95C2F0F0-C3CA-4630-A592-5B930D15EFCD}" srcOrd="4" destOrd="0" presId="urn:microsoft.com/office/officeart/2008/layout/AlternatingHexagons"/>
    <dgm:cxn modelId="{E7509132-DC0C-41CF-9FA0-866037A69A50}" type="presParOf" srcId="{738E2DC4-208E-45CE-8BC2-03F8B14DAA51}" destId="{03D510C2-ACA5-47A3-9D14-68FF92DF97BB}" srcOrd="3" destOrd="0" presId="urn:microsoft.com/office/officeart/2008/layout/AlternatingHexagons"/>
    <dgm:cxn modelId="{6F9EC9E4-5CB6-4998-A1B1-BFCA856B0F91}" type="presParOf" srcId="{738E2DC4-208E-45CE-8BC2-03F8B14DAA51}" destId="{B7F43467-E611-4050-93E4-96F283C664C7}" srcOrd="4" destOrd="0" presId="urn:microsoft.com/office/officeart/2008/layout/AlternatingHexagons"/>
    <dgm:cxn modelId="{58FA189A-5858-4BBC-A7D9-164104C46458}" type="presParOf" srcId="{B7F43467-E611-4050-93E4-96F283C664C7}" destId="{84CD8528-7C0D-4A35-89D7-E7CCEF301D9B}" srcOrd="0" destOrd="0" presId="urn:microsoft.com/office/officeart/2008/layout/AlternatingHexagons"/>
    <dgm:cxn modelId="{2B96C816-B478-4DCA-B73C-63CF911213D0}" type="presParOf" srcId="{B7F43467-E611-4050-93E4-96F283C664C7}" destId="{23659042-76AC-4116-BC8C-A75D5640E4B2}" srcOrd="1" destOrd="0" presId="urn:microsoft.com/office/officeart/2008/layout/AlternatingHexagons"/>
    <dgm:cxn modelId="{A33B6E56-22E1-4913-9903-856464CCF0AB}" type="presParOf" srcId="{B7F43467-E611-4050-93E4-96F283C664C7}" destId="{255DEEEF-A0E1-44B1-8E1C-1FB27845794D}" srcOrd="2" destOrd="0" presId="urn:microsoft.com/office/officeart/2008/layout/AlternatingHexagons"/>
    <dgm:cxn modelId="{1040E6CB-904D-4859-8A62-BD912FF4DCE4}" type="presParOf" srcId="{B7F43467-E611-4050-93E4-96F283C664C7}" destId="{5C18E3D3-3416-46E1-95B6-DF671A29CE7E}" srcOrd="3" destOrd="0" presId="urn:microsoft.com/office/officeart/2008/layout/AlternatingHexagons"/>
    <dgm:cxn modelId="{2E1DF6A0-0782-4EB0-BD7D-B3F16A0BF02B}" type="presParOf" srcId="{B7F43467-E611-4050-93E4-96F283C664C7}" destId="{BE8601E2-A89F-45E2-8785-9725C04CA12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EE3204-CB86-4093-A55A-96CA358E74B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C30FD8-55CC-43BF-A68C-1F5208A2D62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Retirement Village </a:t>
          </a:r>
        </a:p>
      </dgm:t>
    </dgm:pt>
    <dgm:pt modelId="{D194C3E7-02D7-4872-8788-5ECB59723F87}" type="parTrans" cxnId="{2E6271E1-809A-4F48-8873-D475EFFADA3C}">
      <dgm:prSet/>
      <dgm:spPr/>
      <dgm:t>
        <a:bodyPr/>
        <a:lstStyle/>
        <a:p>
          <a:endParaRPr lang="en-GB"/>
        </a:p>
      </dgm:t>
    </dgm:pt>
    <dgm:pt modelId="{384F5EAA-BBEF-40FF-982B-29681DF40156}" type="sibTrans" cxnId="{2E6271E1-809A-4F48-8873-D475EFFADA3C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Age exclusive Lifestyle</a:t>
          </a:r>
        </a:p>
      </dgm:t>
    </dgm:pt>
    <dgm:pt modelId="{51668628-5507-460B-A4A9-FAF91ABC4E85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Extra Care </a:t>
          </a:r>
        </a:p>
      </dgm:t>
    </dgm:pt>
    <dgm:pt modelId="{68B01BC2-35DF-44A2-9A5B-22C5CFF85D3D}" type="parTrans" cxnId="{22E06359-6FDF-43D3-B497-55623AB1BDBE}">
      <dgm:prSet/>
      <dgm:spPr/>
      <dgm:t>
        <a:bodyPr/>
        <a:lstStyle/>
        <a:p>
          <a:endParaRPr lang="en-GB"/>
        </a:p>
      </dgm:t>
    </dgm:pt>
    <dgm:pt modelId="{86CBA17A-0389-4DFD-8EAE-6530D4C32482}" type="sibTrans" cxnId="{22E06359-6FDF-43D3-B497-55623AB1BDB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1050" dirty="0"/>
            <a:t>Close care</a:t>
          </a:r>
        </a:p>
      </dgm:t>
    </dgm:pt>
    <dgm:pt modelId="{FD488F55-F8C2-4C01-9EEE-167BD4F90B8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Assisted Living</a:t>
          </a:r>
        </a:p>
      </dgm:t>
    </dgm:pt>
    <dgm:pt modelId="{4BD696E3-5A16-4271-88B5-52750AAEEA65}" type="parTrans" cxnId="{CD8E032C-4E05-4DBA-9AAF-A1CBBB96BB2B}">
      <dgm:prSet/>
      <dgm:spPr/>
      <dgm:t>
        <a:bodyPr/>
        <a:lstStyle/>
        <a:p>
          <a:endParaRPr lang="en-GB"/>
        </a:p>
      </dgm:t>
    </dgm:pt>
    <dgm:pt modelId="{9C072116-AE43-4EC0-8952-7D25FF68E946}" type="sibTrans" cxnId="{CD8E032C-4E05-4DBA-9AAF-A1CBBB96BB2B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Sheltered</a:t>
          </a:r>
        </a:p>
      </dgm:t>
    </dgm:pt>
    <dgm:pt modelId="{738E2DC4-208E-45CE-8BC2-03F8B14DAA51}" type="pres">
      <dgm:prSet presAssocID="{59EE3204-CB86-4093-A55A-96CA358E74BA}" presName="Name0" presStyleCnt="0">
        <dgm:presLayoutVars>
          <dgm:chMax/>
          <dgm:chPref/>
          <dgm:dir/>
          <dgm:animLvl val="lvl"/>
        </dgm:presLayoutVars>
      </dgm:prSet>
      <dgm:spPr/>
    </dgm:pt>
    <dgm:pt modelId="{C1E6A3C2-4850-4B79-92B5-653779F5BEC2}" type="pres">
      <dgm:prSet presAssocID="{0DC30FD8-55CC-43BF-A68C-1F5208A2D628}" presName="composite" presStyleCnt="0"/>
      <dgm:spPr/>
    </dgm:pt>
    <dgm:pt modelId="{880E1653-5804-462A-881C-C8B1255EC7B8}" type="pres">
      <dgm:prSet presAssocID="{0DC30FD8-55CC-43BF-A68C-1F5208A2D62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8289480-941C-47C2-80A1-4D7DD9EEB83F}" type="pres">
      <dgm:prSet presAssocID="{0DC30FD8-55CC-43BF-A68C-1F5208A2D6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9DE51B-469C-475E-83E4-FA1689D1E4F5}" type="pres">
      <dgm:prSet presAssocID="{0DC30FD8-55CC-43BF-A68C-1F5208A2D628}" presName="BalanceSpacing" presStyleCnt="0"/>
      <dgm:spPr/>
    </dgm:pt>
    <dgm:pt modelId="{243D63B4-23CE-4D95-A344-6DA6459BC813}" type="pres">
      <dgm:prSet presAssocID="{0DC30FD8-55CC-43BF-A68C-1F5208A2D628}" presName="BalanceSpacing1" presStyleCnt="0"/>
      <dgm:spPr/>
    </dgm:pt>
    <dgm:pt modelId="{8E5DEB0E-2EFF-4591-9CC8-46576C6EEB6C}" type="pres">
      <dgm:prSet presAssocID="{384F5EAA-BBEF-40FF-982B-29681DF40156}" presName="Accent1Text" presStyleLbl="node1" presStyleIdx="1" presStyleCnt="6"/>
      <dgm:spPr/>
    </dgm:pt>
    <dgm:pt modelId="{51210614-D95A-4FFB-8D93-BB9103B3F438}" type="pres">
      <dgm:prSet presAssocID="{384F5EAA-BBEF-40FF-982B-29681DF40156}" presName="spaceBetweenRectangles" presStyleCnt="0"/>
      <dgm:spPr/>
    </dgm:pt>
    <dgm:pt modelId="{6C5CF2AA-479A-4057-B527-8260E32521C3}" type="pres">
      <dgm:prSet presAssocID="{51668628-5507-460B-A4A9-FAF91ABC4E85}" presName="composite" presStyleCnt="0"/>
      <dgm:spPr/>
    </dgm:pt>
    <dgm:pt modelId="{97EAE074-06A3-4FD8-AD8A-98911251765F}" type="pres">
      <dgm:prSet presAssocID="{51668628-5507-460B-A4A9-FAF91ABC4E8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89B15D2-A597-4EFD-9D62-6CA77D391D71}" type="pres">
      <dgm:prSet presAssocID="{51668628-5507-460B-A4A9-FAF91ABC4E8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4720E7-3C7B-4C44-8DD6-6464BF5D0BF6}" type="pres">
      <dgm:prSet presAssocID="{51668628-5507-460B-A4A9-FAF91ABC4E85}" presName="BalanceSpacing" presStyleCnt="0"/>
      <dgm:spPr/>
    </dgm:pt>
    <dgm:pt modelId="{D6A2D395-AB09-41C9-879F-C1BD959F66F0}" type="pres">
      <dgm:prSet presAssocID="{51668628-5507-460B-A4A9-FAF91ABC4E85}" presName="BalanceSpacing1" presStyleCnt="0"/>
      <dgm:spPr/>
    </dgm:pt>
    <dgm:pt modelId="{95C2F0F0-C3CA-4630-A592-5B930D15EFCD}" type="pres">
      <dgm:prSet presAssocID="{86CBA17A-0389-4DFD-8EAE-6530D4C32482}" presName="Accent1Text" presStyleLbl="node1" presStyleIdx="3" presStyleCnt="6"/>
      <dgm:spPr/>
    </dgm:pt>
    <dgm:pt modelId="{03D510C2-ACA5-47A3-9D14-68FF92DF97BB}" type="pres">
      <dgm:prSet presAssocID="{86CBA17A-0389-4DFD-8EAE-6530D4C32482}" presName="spaceBetweenRectangles" presStyleCnt="0"/>
      <dgm:spPr/>
    </dgm:pt>
    <dgm:pt modelId="{B7F43467-E611-4050-93E4-96F283C664C7}" type="pres">
      <dgm:prSet presAssocID="{FD488F55-F8C2-4C01-9EEE-167BD4F90B88}" presName="composite" presStyleCnt="0"/>
      <dgm:spPr/>
    </dgm:pt>
    <dgm:pt modelId="{84CD8528-7C0D-4A35-89D7-E7CCEF301D9B}" type="pres">
      <dgm:prSet presAssocID="{FD488F55-F8C2-4C01-9EEE-167BD4F90B8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3659042-76AC-4116-BC8C-A75D5640E4B2}" type="pres">
      <dgm:prSet presAssocID="{FD488F55-F8C2-4C01-9EEE-167BD4F90B8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55DEEEF-A0E1-44B1-8E1C-1FB27845794D}" type="pres">
      <dgm:prSet presAssocID="{FD488F55-F8C2-4C01-9EEE-167BD4F90B88}" presName="BalanceSpacing" presStyleCnt="0"/>
      <dgm:spPr/>
    </dgm:pt>
    <dgm:pt modelId="{5C18E3D3-3416-46E1-95B6-DF671A29CE7E}" type="pres">
      <dgm:prSet presAssocID="{FD488F55-F8C2-4C01-9EEE-167BD4F90B88}" presName="BalanceSpacing1" presStyleCnt="0"/>
      <dgm:spPr/>
    </dgm:pt>
    <dgm:pt modelId="{BE8601E2-A89F-45E2-8785-9725C04CA12A}" type="pres">
      <dgm:prSet presAssocID="{9C072116-AE43-4EC0-8952-7D25FF68E946}" presName="Accent1Text" presStyleLbl="node1" presStyleIdx="5" presStyleCnt="6"/>
      <dgm:spPr/>
    </dgm:pt>
  </dgm:ptLst>
  <dgm:cxnLst>
    <dgm:cxn modelId="{CD8E032C-4E05-4DBA-9AAF-A1CBBB96BB2B}" srcId="{59EE3204-CB86-4093-A55A-96CA358E74BA}" destId="{FD488F55-F8C2-4C01-9EEE-167BD4F90B88}" srcOrd="2" destOrd="0" parTransId="{4BD696E3-5A16-4271-88B5-52750AAEEA65}" sibTransId="{9C072116-AE43-4EC0-8952-7D25FF68E946}"/>
    <dgm:cxn modelId="{1DC5013F-B372-47F9-B49B-7FF5476D9B27}" type="presOf" srcId="{51668628-5507-460B-A4A9-FAF91ABC4E85}" destId="{97EAE074-06A3-4FD8-AD8A-98911251765F}" srcOrd="0" destOrd="0" presId="urn:microsoft.com/office/officeart/2008/layout/AlternatingHexagons"/>
    <dgm:cxn modelId="{ED11B66D-940C-4A2B-8F60-78C6AEDFF887}" type="presOf" srcId="{9C072116-AE43-4EC0-8952-7D25FF68E946}" destId="{BE8601E2-A89F-45E2-8785-9725C04CA12A}" srcOrd="0" destOrd="0" presId="urn:microsoft.com/office/officeart/2008/layout/AlternatingHexagons"/>
    <dgm:cxn modelId="{9899D152-85CD-496A-8D97-85E1CFE14CE5}" type="presOf" srcId="{0DC30FD8-55CC-43BF-A68C-1F5208A2D628}" destId="{880E1653-5804-462A-881C-C8B1255EC7B8}" srcOrd="0" destOrd="0" presId="urn:microsoft.com/office/officeart/2008/layout/AlternatingHexagons"/>
    <dgm:cxn modelId="{22E06359-6FDF-43D3-B497-55623AB1BDBE}" srcId="{59EE3204-CB86-4093-A55A-96CA358E74BA}" destId="{51668628-5507-460B-A4A9-FAF91ABC4E85}" srcOrd="1" destOrd="0" parTransId="{68B01BC2-35DF-44A2-9A5B-22C5CFF85D3D}" sibTransId="{86CBA17A-0389-4DFD-8EAE-6530D4C32482}"/>
    <dgm:cxn modelId="{2FD27990-5C15-481C-A831-3CBCABABEF59}" type="presOf" srcId="{FD488F55-F8C2-4C01-9EEE-167BD4F90B88}" destId="{84CD8528-7C0D-4A35-89D7-E7CCEF301D9B}" srcOrd="0" destOrd="0" presId="urn:microsoft.com/office/officeart/2008/layout/AlternatingHexagons"/>
    <dgm:cxn modelId="{3267EFB8-356C-420F-A79B-F8E3C561C745}" type="presOf" srcId="{86CBA17A-0389-4DFD-8EAE-6530D4C32482}" destId="{95C2F0F0-C3CA-4630-A592-5B930D15EFCD}" srcOrd="0" destOrd="0" presId="urn:microsoft.com/office/officeart/2008/layout/AlternatingHexagons"/>
    <dgm:cxn modelId="{24446CE0-B66A-4107-A1E2-005C2D58D67C}" type="presOf" srcId="{384F5EAA-BBEF-40FF-982B-29681DF40156}" destId="{8E5DEB0E-2EFF-4591-9CC8-46576C6EEB6C}" srcOrd="0" destOrd="0" presId="urn:microsoft.com/office/officeart/2008/layout/AlternatingHexagons"/>
    <dgm:cxn modelId="{2E6271E1-809A-4F48-8873-D475EFFADA3C}" srcId="{59EE3204-CB86-4093-A55A-96CA358E74BA}" destId="{0DC30FD8-55CC-43BF-A68C-1F5208A2D628}" srcOrd="0" destOrd="0" parTransId="{D194C3E7-02D7-4872-8788-5ECB59723F87}" sibTransId="{384F5EAA-BBEF-40FF-982B-29681DF40156}"/>
    <dgm:cxn modelId="{14470CF3-71FF-4DDE-B005-41FD38274453}" type="presOf" srcId="{59EE3204-CB86-4093-A55A-96CA358E74BA}" destId="{738E2DC4-208E-45CE-8BC2-03F8B14DAA51}" srcOrd="0" destOrd="0" presId="urn:microsoft.com/office/officeart/2008/layout/AlternatingHexagons"/>
    <dgm:cxn modelId="{8CD53797-E3E4-46A2-9C65-8557ECD057B0}" type="presParOf" srcId="{738E2DC4-208E-45CE-8BC2-03F8B14DAA51}" destId="{C1E6A3C2-4850-4B79-92B5-653779F5BEC2}" srcOrd="0" destOrd="0" presId="urn:microsoft.com/office/officeart/2008/layout/AlternatingHexagons"/>
    <dgm:cxn modelId="{06F048AC-B573-4CB1-9C14-A418A1C51D4C}" type="presParOf" srcId="{C1E6A3C2-4850-4B79-92B5-653779F5BEC2}" destId="{880E1653-5804-462A-881C-C8B1255EC7B8}" srcOrd="0" destOrd="0" presId="urn:microsoft.com/office/officeart/2008/layout/AlternatingHexagons"/>
    <dgm:cxn modelId="{8643F920-3E2A-4DCB-BB20-45A7B9E2B839}" type="presParOf" srcId="{C1E6A3C2-4850-4B79-92B5-653779F5BEC2}" destId="{D8289480-941C-47C2-80A1-4D7DD9EEB83F}" srcOrd="1" destOrd="0" presId="urn:microsoft.com/office/officeart/2008/layout/AlternatingHexagons"/>
    <dgm:cxn modelId="{FA19AD39-C51D-479D-9DF4-94BA7121C961}" type="presParOf" srcId="{C1E6A3C2-4850-4B79-92B5-653779F5BEC2}" destId="{F19DE51B-469C-475E-83E4-FA1689D1E4F5}" srcOrd="2" destOrd="0" presId="urn:microsoft.com/office/officeart/2008/layout/AlternatingHexagons"/>
    <dgm:cxn modelId="{0048E177-14B6-4D44-8283-6036C97DB3FF}" type="presParOf" srcId="{C1E6A3C2-4850-4B79-92B5-653779F5BEC2}" destId="{243D63B4-23CE-4D95-A344-6DA6459BC813}" srcOrd="3" destOrd="0" presId="urn:microsoft.com/office/officeart/2008/layout/AlternatingHexagons"/>
    <dgm:cxn modelId="{2DD9E257-A082-4B6D-A087-AA834EA1D0C8}" type="presParOf" srcId="{C1E6A3C2-4850-4B79-92B5-653779F5BEC2}" destId="{8E5DEB0E-2EFF-4591-9CC8-46576C6EEB6C}" srcOrd="4" destOrd="0" presId="urn:microsoft.com/office/officeart/2008/layout/AlternatingHexagons"/>
    <dgm:cxn modelId="{083BE6D3-2536-4C2B-A27E-91EF58CCB5BA}" type="presParOf" srcId="{738E2DC4-208E-45CE-8BC2-03F8B14DAA51}" destId="{51210614-D95A-4FFB-8D93-BB9103B3F438}" srcOrd="1" destOrd="0" presId="urn:microsoft.com/office/officeart/2008/layout/AlternatingHexagons"/>
    <dgm:cxn modelId="{0585496D-1D1E-466F-BF0E-4AE1760C9B1D}" type="presParOf" srcId="{738E2DC4-208E-45CE-8BC2-03F8B14DAA51}" destId="{6C5CF2AA-479A-4057-B527-8260E32521C3}" srcOrd="2" destOrd="0" presId="urn:microsoft.com/office/officeart/2008/layout/AlternatingHexagons"/>
    <dgm:cxn modelId="{BA87300A-AA6E-45CC-8C8C-CB95B53546DE}" type="presParOf" srcId="{6C5CF2AA-479A-4057-B527-8260E32521C3}" destId="{97EAE074-06A3-4FD8-AD8A-98911251765F}" srcOrd="0" destOrd="0" presId="urn:microsoft.com/office/officeart/2008/layout/AlternatingHexagons"/>
    <dgm:cxn modelId="{90D65C2D-74FE-4D9B-8A5B-AE126EC68391}" type="presParOf" srcId="{6C5CF2AA-479A-4057-B527-8260E32521C3}" destId="{C89B15D2-A597-4EFD-9D62-6CA77D391D71}" srcOrd="1" destOrd="0" presId="urn:microsoft.com/office/officeart/2008/layout/AlternatingHexagons"/>
    <dgm:cxn modelId="{4F59DC8C-3F0F-4541-9D1F-18546D129F0E}" type="presParOf" srcId="{6C5CF2AA-479A-4057-B527-8260E32521C3}" destId="{E94720E7-3C7B-4C44-8DD6-6464BF5D0BF6}" srcOrd="2" destOrd="0" presId="urn:microsoft.com/office/officeart/2008/layout/AlternatingHexagons"/>
    <dgm:cxn modelId="{85F45711-30EF-45BB-BA3F-6401CD7B144B}" type="presParOf" srcId="{6C5CF2AA-479A-4057-B527-8260E32521C3}" destId="{D6A2D395-AB09-41C9-879F-C1BD959F66F0}" srcOrd="3" destOrd="0" presId="urn:microsoft.com/office/officeart/2008/layout/AlternatingHexagons"/>
    <dgm:cxn modelId="{6B1AE7AC-D472-4DFC-AA94-C0F695EAA738}" type="presParOf" srcId="{6C5CF2AA-479A-4057-B527-8260E32521C3}" destId="{95C2F0F0-C3CA-4630-A592-5B930D15EFCD}" srcOrd="4" destOrd="0" presId="urn:microsoft.com/office/officeart/2008/layout/AlternatingHexagons"/>
    <dgm:cxn modelId="{D3AF610D-6341-487A-84D6-AC49A45DA7D3}" type="presParOf" srcId="{738E2DC4-208E-45CE-8BC2-03F8B14DAA51}" destId="{03D510C2-ACA5-47A3-9D14-68FF92DF97BB}" srcOrd="3" destOrd="0" presId="urn:microsoft.com/office/officeart/2008/layout/AlternatingHexagons"/>
    <dgm:cxn modelId="{AA7AC530-E545-468B-A319-63BAB827C48C}" type="presParOf" srcId="{738E2DC4-208E-45CE-8BC2-03F8B14DAA51}" destId="{B7F43467-E611-4050-93E4-96F283C664C7}" srcOrd="4" destOrd="0" presId="urn:microsoft.com/office/officeart/2008/layout/AlternatingHexagons"/>
    <dgm:cxn modelId="{8C759A08-4F6A-4228-A28F-D8C47536CBC6}" type="presParOf" srcId="{B7F43467-E611-4050-93E4-96F283C664C7}" destId="{84CD8528-7C0D-4A35-89D7-E7CCEF301D9B}" srcOrd="0" destOrd="0" presId="urn:microsoft.com/office/officeart/2008/layout/AlternatingHexagons"/>
    <dgm:cxn modelId="{26F70082-44E5-44DF-8801-C6D369D7DEC7}" type="presParOf" srcId="{B7F43467-E611-4050-93E4-96F283C664C7}" destId="{23659042-76AC-4116-BC8C-A75D5640E4B2}" srcOrd="1" destOrd="0" presId="urn:microsoft.com/office/officeart/2008/layout/AlternatingHexagons"/>
    <dgm:cxn modelId="{423D77C2-A9BB-450A-9A22-1C17B06A7337}" type="presParOf" srcId="{B7F43467-E611-4050-93E4-96F283C664C7}" destId="{255DEEEF-A0E1-44B1-8E1C-1FB27845794D}" srcOrd="2" destOrd="0" presId="urn:microsoft.com/office/officeart/2008/layout/AlternatingHexagons"/>
    <dgm:cxn modelId="{FC195EE6-6E3A-4C5B-A27A-81B7256E0448}" type="presParOf" srcId="{B7F43467-E611-4050-93E4-96F283C664C7}" destId="{5C18E3D3-3416-46E1-95B6-DF671A29CE7E}" srcOrd="3" destOrd="0" presId="urn:microsoft.com/office/officeart/2008/layout/AlternatingHexagons"/>
    <dgm:cxn modelId="{D361CE1C-B01F-40E5-BA6D-50BC3ED67FAE}" type="presParOf" srcId="{B7F43467-E611-4050-93E4-96F283C664C7}" destId="{BE8601E2-A89F-45E2-8785-9725C04CA12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EE3204-CB86-4093-A55A-96CA358E74B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C30FD8-55CC-43BF-A68C-1F5208A2D62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Hospital </a:t>
          </a:r>
        </a:p>
      </dgm:t>
    </dgm:pt>
    <dgm:pt modelId="{D194C3E7-02D7-4872-8788-5ECB59723F87}" type="parTrans" cxnId="{2E6271E1-809A-4F48-8873-D475EFFADA3C}">
      <dgm:prSet/>
      <dgm:spPr/>
      <dgm:t>
        <a:bodyPr/>
        <a:lstStyle/>
        <a:p>
          <a:endParaRPr lang="en-GB"/>
        </a:p>
      </dgm:t>
    </dgm:pt>
    <dgm:pt modelId="{384F5EAA-BBEF-40FF-982B-29681DF40156}" type="sibTrans" cxnId="{2E6271E1-809A-4F48-8873-D475EFFADA3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Dementia care</a:t>
          </a:r>
        </a:p>
      </dgm:t>
    </dgm:pt>
    <dgm:pt modelId="{51668628-5507-460B-A4A9-FAF91ABC4E85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Nursing home</a:t>
          </a:r>
        </a:p>
      </dgm:t>
    </dgm:pt>
    <dgm:pt modelId="{68B01BC2-35DF-44A2-9A5B-22C5CFF85D3D}" type="parTrans" cxnId="{22E06359-6FDF-43D3-B497-55623AB1BDBE}">
      <dgm:prSet/>
      <dgm:spPr/>
      <dgm:t>
        <a:bodyPr/>
        <a:lstStyle/>
        <a:p>
          <a:endParaRPr lang="en-GB"/>
        </a:p>
      </dgm:t>
    </dgm:pt>
    <dgm:pt modelId="{86CBA17A-0389-4DFD-8EAE-6530D4C32482}" type="sibTrans" cxnId="{22E06359-6FDF-43D3-B497-55623AB1BDBE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GB" sz="1200" dirty="0"/>
            <a:t>Hospice</a:t>
          </a:r>
        </a:p>
      </dgm:t>
    </dgm:pt>
    <dgm:pt modelId="{FD488F55-F8C2-4C01-9EEE-167BD4F90B8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Residential home</a:t>
          </a:r>
        </a:p>
      </dgm:t>
    </dgm:pt>
    <dgm:pt modelId="{4BD696E3-5A16-4271-88B5-52750AAEEA65}" type="parTrans" cxnId="{CD8E032C-4E05-4DBA-9AAF-A1CBBB96BB2B}">
      <dgm:prSet/>
      <dgm:spPr/>
      <dgm:t>
        <a:bodyPr/>
        <a:lstStyle/>
        <a:p>
          <a:endParaRPr lang="en-GB"/>
        </a:p>
      </dgm:t>
    </dgm:pt>
    <dgm:pt modelId="{9C072116-AE43-4EC0-8952-7D25FF68E946}" type="sibTrans" cxnId="{CD8E032C-4E05-4DBA-9AAF-A1CBBB96BB2B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Transitional step up or step down</a:t>
          </a:r>
        </a:p>
      </dgm:t>
    </dgm:pt>
    <dgm:pt modelId="{738E2DC4-208E-45CE-8BC2-03F8B14DAA51}" type="pres">
      <dgm:prSet presAssocID="{59EE3204-CB86-4093-A55A-96CA358E74BA}" presName="Name0" presStyleCnt="0">
        <dgm:presLayoutVars>
          <dgm:chMax/>
          <dgm:chPref/>
          <dgm:dir/>
          <dgm:animLvl val="lvl"/>
        </dgm:presLayoutVars>
      </dgm:prSet>
      <dgm:spPr/>
    </dgm:pt>
    <dgm:pt modelId="{C1E6A3C2-4850-4B79-92B5-653779F5BEC2}" type="pres">
      <dgm:prSet presAssocID="{0DC30FD8-55CC-43BF-A68C-1F5208A2D628}" presName="composite" presStyleCnt="0"/>
      <dgm:spPr/>
    </dgm:pt>
    <dgm:pt modelId="{880E1653-5804-462A-881C-C8B1255EC7B8}" type="pres">
      <dgm:prSet presAssocID="{0DC30FD8-55CC-43BF-A68C-1F5208A2D62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8289480-941C-47C2-80A1-4D7DD9EEB83F}" type="pres">
      <dgm:prSet presAssocID="{0DC30FD8-55CC-43BF-A68C-1F5208A2D6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19DE51B-469C-475E-83E4-FA1689D1E4F5}" type="pres">
      <dgm:prSet presAssocID="{0DC30FD8-55CC-43BF-A68C-1F5208A2D628}" presName="BalanceSpacing" presStyleCnt="0"/>
      <dgm:spPr/>
    </dgm:pt>
    <dgm:pt modelId="{243D63B4-23CE-4D95-A344-6DA6459BC813}" type="pres">
      <dgm:prSet presAssocID="{0DC30FD8-55CC-43BF-A68C-1F5208A2D628}" presName="BalanceSpacing1" presStyleCnt="0"/>
      <dgm:spPr/>
    </dgm:pt>
    <dgm:pt modelId="{8E5DEB0E-2EFF-4591-9CC8-46576C6EEB6C}" type="pres">
      <dgm:prSet presAssocID="{384F5EAA-BBEF-40FF-982B-29681DF40156}" presName="Accent1Text" presStyleLbl="node1" presStyleIdx="1" presStyleCnt="6"/>
      <dgm:spPr/>
    </dgm:pt>
    <dgm:pt modelId="{51210614-D95A-4FFB-8D93-BB9103B3F438}" type="pres">
      <dgm:prSet presAssocID="{384F5EAA-BBEF-40FF-982B-29681DF40156}" presName="spaceBetweenRectangles" presStyleCnt="0"/>
      <dgm:spPr/>
    </dgm:pt>
    <dgm:pt modelId="{6C5CF2AA-479A-4057-B527-8260E32521C3}" type="pres">
      <dgm:prSet presAssocID="{51668628-5507-460B-A4A9-FAF91ABC4E85}" presName="composite" presStyleCnt="0"/>
      <dgm:spPr/>
    </dgm:pt>
    <dgm:pt modelId="{97EAE074-06A3-4FD8-AD8A-98911251765F}" type="pres">
      <dgm:prSet presAssocID="{51668628-5507-460B-A4A9-FAF91ABC4E8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89B15D2-A597-4EFD-9D62-6CA77D391D71}" type="pres">
      <dgm:prSet presAssocID="{51668628-5507-460B-A4A9-FAF91ABC4E8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4720E7-3C7B-4C44-8DD6-6464BF5D0BF6}" type="pres">
      <dgm:prSet presAssocID="{51668628-5507-460B-A4A9-FAF91ABC4E85}" presName="BalanceSpacing" presStyleCnt="0"/>
      <dgm:spPr/>
    </dgm:pt>
    <dgm:pt modelId="{D6A2D395-AB09-41C9-879F-C1BD959F66F0}" type="pres">
      <dgm:prSet presAssocID="{51668628-5507-460B-A4A9-FAF91ABC4E85}" presName="BalanceSpacing1" presStyleCnt="0"/>
      <dgm:spPr/>
    </dgm:pt>
    <dgm:pt modelId="{95C2F0F0-C3CA-4630-A592-5B930D15EFCD}" type="pres">
      <dgm:prSet presAssocID="{86CBA17A-0389-4DFD-8EAE-6530D4C32482}" presName="Accent1Text" presStyleLbl="node1" presStyleIdx="3" presStyleCnt="6"/>
      <dgm:spPr/>
    </dgm:pt>
    <dgm:pt modelId="{03D510C2-ACA5-47A3-9D14-68FF92DF97BB}" type="pres">
      <dgm:prSet presAssocID="{86CBA17A-0389-4DFD-8EAE-6530D4C32482}" presName="spaceBetweenRectangles" presStyleCnt="0"/>
      <dgm:spPr/>
    </dgm:pt>
    <dgm:pt modelId="{B7F43467-E611-4050-93E4-96F283C664C7}" type="pres">
      <dgm:prSet presAssocID="{FD488F55-F8C2-4C01-9EEE-167BD4F90B88}" presName="composite" presStyleCnt="0"/>
      <dgm:spPr/>
    </dgm:pt>
    <dgm:pt modelId="{84CD8528-7C0D-4A35-89D7-E7CCEF301D9B}" type="pres">
      <dgm:prSet presAssocID="{FD488F55-F8C2-4C01-9EEE-167BD4F90B8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3659042-76AC-4116-BC8C-A75D5640E4B2}" type="pres">
      <dgm:prSet presAssocID="{FD488F55-F8C2-4C01-9EEE-167BD4F90B8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55DEEEF-A0E1-44B1-8E1C-1FB27845794D}" type="pres">
      <dgm:prSet presAssocID="{FD488F55-F8C2-4C01-9EEE-167BD4F90B88}" presName="BalanceSpacing" presStyleCnt="0"/>
      <dgm:spPr/>
    </dgm:pt>
    <dgm:pt modelId="{5C18E3D3-3416-46E1-95B6-DF671A29CE7E}" type="pres">
      <dgm:prSet presAssocID="{FD488F55-F8C2-4C01-9EEE-167BD4F90B88}" presName="BalanceSpacing1" presStyleCnt="0"/>
      <dgm:spPr/>
    </dgm:pt>
    <dgm:pt modelId="{BE8601E2-A89F-45E2-8785-9725C04CA12A}" type="pres">
      <dgm:prSet presAssocID="{9C072116-AE43-4EC0-8952-7D25FF68E946}" presName="Accent1Text" presStyleLbl="node1" presStyleIdx="5" presStyleCnt="6"/>
      <dgm:spPr/>
    </dgm:pt>
  </dgm:ptLst>
  <dgm:cxnLst>
    <dgm:cxn modelId="{CD8E032C-4E05-4DBA-9AAF-A1CBBB96BB2B}" srcId="{59EE3204-CB86-4093-A55A-96CA358E74BA}" destId="{FD488F55-F8C2-4C01-9EEE-167BD4F90B88}" srcOrd="2" destOrd="0" parTransId="{4BD696E3-5A16-4271-88B5-52750AAEEA65}" sibTransId="{9C072116-AE43-4EC0-8952-7D25FF68E946}"/>
    <dgm:cxn modelId="{562AA930-AA12-4A27-A7D1-B8C965C705FE}" type="presOf" srcId="{59EE3204-CB86-4093-A55A-96CA358E74BA}" destId="{738E2DC4-208E-45CE-8BC2-03F8B14DAA51}" srcOrd="0" destOrd="0" presId="urn:microsoft.com/office/officeart/2008/layout/AlternatingHexagons"/>
    <dgm:cxn modelId="{22E06359-6FDF-43D3-B497-55623AB1BDBE}" srcId="{59EE3204-CB86-4093-A55A-96CA358E74BA}" destId="{51668628-5507-460B-A4A9-FAF91ABC4E85}" srcOrd="1" destOrd="0" parTransId="{68B01BC2-35DF-44A2-9A5B-22C5CFF85D3D}" sibTransId="{86CBA17A-0389-4DFD-8EAE-6530D4C32482}"/>
    <dgm:cxn modelId="{F94A0D83-97B2-418C-94EC-33453487118F}" type="presOf" srcId="{FD488F55-F8C2-4C01-9EEE-167BD4F90B88}" destId="{84CD8528-7C0D-4A35-89D7-E7CCEF301D9B}" srcOrd="0" destOrd="0" presId="urn:microsoft.com/office/officeart/2008/layout/AlternatingHexagons"/>
    <dgm:cxn modelId="{6F44C08D-91EC-45E9-B67F-7FDAF0B8AD03}" type="presOf" srcId="{86CBA17A-0389-4DFD-8EAE-6530D4C32482}" destId="{95C2F0F0-C3CA-4630-A592-5B930D15EFCD}" srcOrd="0" destOrd="0" presId="urn:microsoft.com/office/officeart/2008/layout/AlternatingHexagons"/>
    <dgm:cxn modelId="{F4830894-AF2C-4A17-B871-0E9D9C2591CB}" type="presOf" srcId="{9C072116-AE43-4EC0-8952-7D25FF68E946}" destId="{BE8601E2-A89F-45E2-8785-9725C04CA12A}" srcOrd="0" destOrd="0" presId="urn:microsoft.com/office/officeart/2008/layout/AlternatingHexagons"/>
    <dgm:cxn modelId="{3B783494-767A-4D06-BBB4-D58C8325D241}" type="presOf" srcId="{51668628-5507-460B-A4A9-FAF91ABC4E85}" destId="{97EAE074-06A3-4FD8-AD8A-98911251765F}" srcOrd="0" destOrd="0" presId="urn:microsoft.com/office/officeart/2008/layout/AlternatingHexagons"/>
    <dgm:cxn modelId="{59B7CFAD-6114-454C-965D-856143AD2D5B}" type="presOf" srcId="{0DC30FD8-55CC-43BF-A68C-1F5208A2D628}" destId="{880E1653-5804-462A-881C-C8B1255EC7B8}" srcOrd="0" destOrd="0" presId="urn:microsoft.com/office/officeart/2008/layout/AlternatingHexagons"/>
    <dgm:cxn modelId="{E29722C6-D203-4A39-8BEA-673D95161CD5}" type="presOf" srcId="{384F5EAA-BBEF-40FF-982B-29681DF40156}" destId="{8E5DEB0E-2EFF-4591-9CC8-46576C6EEB6C}" srcOrd="0" destOrd="0" presId="urn:microsoft.com/office/officeart/2008/layout/AlternatingHexagons"/>
    <dgm:cxn modelId="{2E6271E1-809A-4F48-8873-D475EFFADA3C}" srcId="{59EE3204-CB86-4093-A55A-96CA358E74BA}" destId="{0DC30FD8-55CC-43BF-A68C-1F5208A2D628}" srcOrd="0" destOrd="0" parTransId="{D194C3E7-02D7-4872-8788-5ECB59723F87}" sibTransId="{384F5EAA-BBEF-40FF-982B-29681DF40156}"/>
    <dgm:cxn modelId="{CC61C451-85A5-4C58-AFA0-C50EFF659470}" type="presParOf" srcId="{738E2DC4-208E-45CE-8BC2-03F8B14DAA51}" destId="{C1E6A3C2-4850-4B79-92B5-653779F5BEC2}" srcOrd="0" destOrd="0" presId="urn:microsoft.com/office/officeart/2008/layout/AlternatingHexagons"/>
    <dgm:cxn modelId="{85F1A95C-3519-4F47-9C89-DF690E1CED74}" type="presParOf" srcId="{C1E6A3C2-4850-4B79-92B5-653779F5BEC2}" destId="{880E1653-5804-462A-881C-C8B1255EC7B8}" srcOrd="0" destOrd="0" presId="urn:microsoft.com/office/officeart/2008/layout/AlternatingHexagons"/>
    <dgm:cxn modelId="{914B5483-0297-4186-B955-A1D71A37F03C}" type="presParOf" srcId="{C1E6A3C2-4850-4B79-92B5-653779F5BEC2}" destId="{D8289480-941C-47C2-80A1-4D7DD9EEB83F}" srcOrd="1" destOrd="0" presId="urn:microsoft.com/office/officeart/2008/layout/AlternatingHexagons"/>
    <dgm:cxn modelId="{822BC8D0-6BE7-40AD-8B98-7F906B35DA7F}" type="presParOf" srcId="{C1E6A3C2-4850-4B79-92B5-653779F5BEC2}" destId="{F19DE51B-469C-475E-83E4-FA1689D1E4F5}" srcOrd="2" destOrd="0" presId="urn:microsoft.com/office/officeart/2008/layout/AlternatingHexagons"/>
    <dgm:cxn modelId="{CE1D41D3-D9AA-4A5B-AF42-6D462EE4D628}" type="presParOf" srcId="{C1E6A3C2-4850-4B79-92B5-653779F5BEC2}" destId="{243D63B4-23CE-4D95-A344-6DA6459BC813}" srcOrd="3" destOrd="0" presId="urn:microsoft.com/office/officeart/2008/layout/AlternatingHexagons"/>
    <dgm:cxn modelId="{040B8FEA-5B82-49C7-B032-03D8F7F1B975}" type="presParOf" srcId="{C1E6A3C2-4850-4B79-92B5-653779F5BEC2}" destId="{8E5DEB0E-2EFF-4591-9CC8-46576C6EEB6C}" srcOrd="4" destOrd="0" presId="urn:microsoft.com/office/officeart/2008/layout/AlternatingHexagons"/>
    <dgm:cxn modelId="{A66CA59F-D7EE-48C9-9CEB-C16EAE93072A}" type="presParOf" srcId="{738E2DC4-208E-45CE-8BC2-03F8B14DAA51}" destId="{51210614-D95A-4FFB-8D93-BB9103B3F438}" srcOrd="1" destOrd="0" presId="urn:microsoft.com/office/officeart/2008/layout/AlternatingHexagons"/>
    <dgm:cxn modelId="{D23C5D9B-3B50-4756-B335-D7CA466A9EEF}" type="presParOf" srcId="{738E2DC4-208E-45CE-8BC2-03F8B14DAA51}" destId="{6C5CF2AA-479A-4057-B527-8260E32521C3}" srcOrd="2" destOrd="0" presId="urn:microsoft.com/office/officeart/2008/layout/AlternatingHexagons"/>
    <dgm:cxn modelId="{AC525CD0-62EA-4D55-9BBA-1BA4C8B4DE72}" type="presParOf" srcId="{6C5CF2AA-479A-4057-B527-8260E32521C3}" destId="{97EAE074-06A3-4FD8-AD8A-98911251765F}" srcOrd="0" destOrd="0" presId="urn:microsoft.com/office/officeart/2008/layout/AlternatingHexagons"/>
    <dgm:cxn modelId="{34244684-B467-4D52-9196-CAD7EE59255B}" type="presParOf" srcId="{6C5CF2AA-479A-4057-B527-8260E32521C3}" destId="{C89B15D2-A597-4EFD-9D62-6CA77D391D71}" srcOrd="1" destOrd="0" presId="urn:microsoft.com/office/officeart/2008/layout/AlternatingHexagons"/>
    <dgm:cxn modelId="{491448EC-7A4C-4D80-9B12-168C2CB3272E}" type="presParOf" srcId="{6C5CF2AA-479A-4057-B527-8260E32521C3}" destId="{E94720E7-3C7B-4C44-8DD6-6464BF5D0BF6}" srcOrd="2" destOrd="0" presId="urn:microsoft.com/office/officeart/2008/layout/AlternatingHexagons"/>
    <dgm:cxn modelId="{22C2CCD3-AA92-4679-966E-257102A88840}" type="presParOf" srcId="{6C5CF2AA-479A-4057-B527-8260E32521C3}" destId="{D6A2D395-AB09-41C9-879F-C1BD959F66F0}" srcOrd="3" destOrd="0" presId="urn:microsoft.com/office/officeart/2008/layout/AlternatingHexagons"/>
    <dgm:cxn modelId="{C685BA81-A3EA-4E20-B27A-D992D582F285}" type="presParOf" srcId="{6C5CF2AA-479A-4057-B527-8260E32521C3}" destId="{95C2F0F0-C3CA-4630-A592-5B930D15EFCD}" srcOrd="4" destOrd="0" presId="urn:microsoft.com/office/officeart/2008/layout/AlternatingHexagons"/>
    <dgm:cxn modelId="{B228A19F-3FB9-4D7C-9821-AD2966AF2D99}" type="presParOf" srcId="{738E2DC4-208E-45CE-8BC2-03F8B14DAA51}" destId="{03D510C2-ACA5-47A3-9D14-68FF92DF97BB}" srcOrd="3" destOrd="0" presId="urn:microsoft.com/office/officeart/2008/layout/AlternatingHexagons"/>
    <dgm:cxn modelId="{B66237BC-C7B5-4B6B-BD9F-FAF9A56B5C2C}" type="presParOf" srcId="{738E2DC4-208E-45CE-8BC2-03F8B14DAA51}" destId="{B7F43467-E611-4050-93E4-96F283C664C7}" srcOrd="4" destOrd="0" presId="urn:microsoft.com/office/officeart/2008/layout/AlternatingHexagons"/>
    <dgm:cxn modelId="{0AB25512-0F65-4D7C-A4DF-2A1B54CC0D89}" type="presParOf" srcId="{B7F43467-E611-4050-93E4-96F283C664C7}" destId="{84CD8528-7C0D-4A35-89D7-E7CCEF301D9B}" srcOrd="0" destOrd="0" presId="urn:microsoft.com/office/officeart/2008/layout/AlternatingHexagons"/>
    <dgm:cxn modelId="{9415A745-6880-41C9-A34A-4405590D68B6}" type="presParOf" srcId="{B7F43467-E611-4050-93E4-96F283C664C7}" destId="{23659042-76AC-4116-BC8C-A75D5640E4B2}" srcOrd="1" destOrd="0" presId="urn:microsoft.com/office/officeart/2008/layout/AlternatingHexagons"/>
    <dgm:cxn modelId="{29F3F1AB-C4B8-4F48-B2D4-E940DEEC740D}" type="presParOf" srcId="{B7F43467-E611-4050-93E4-96F283C664C7}" destId="{255DEEEF-A0E1-44B1-8E1C-1FB27845794D}" srcOrd="2" destOrd="0" presId="urn:microsoft.com/office/officeart/2008/layout/AlternatingHexagons"/>
    <dgm:cxn modelId="{B18975C1-3B62-4444-B1CB-2043297D47BB}" type="presParOf" srcId="{B7F43467-E611-4050-93E4-96F283C664C7}" destId="{5C18E3D3-3416-46E1-95B6-DF671A29CE7E}" srcOrd="3" destOrd="0" presId="urn:microsoft.com/office/officeart/2008/layout/AlternatingHexagons"/>
    <dgm:cxn modelId="{FC8CC629-6503-435A-A42D-623A23FB776F}" type="presParOf" srcId="{B7F43467-E611-4050-93E4-96F283C664C7}" destId="{BE8601E2-A89F-45E2-8785-9725C04CA12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AF7899-4F72-4877-900E-976C6702BAA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2C655C5-DB23-4356-BDC3-4F9A96F450B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Mainstream</a:t>
          </a:r>
        </a:p>
      </dgm:t>
    </dgm:pt>
    <dgm:pt modelId="{5FBDE535-D185-4F80-90A5-73FF7EC1A181}" type="parTrans" cxnId="{CE5AECDE-A9B7-4472-A7B6-1ED96859CEBB}">
      <dgm:prSet/>
      <dgm:spPr/>
      <dgm:t>
        <a:bodyPr/>
        <a:lstStyle/>
        <a:p>
          <a:endParaRPr lang="en-GB"/>
        </a:p>
      </dgm:t>
    </dgm:pt>
    <dgm:pt modelId="{53CA51D9-31C0-442D-BB2E-431555CFFDD2}" type="sibTrans" cxnId="{CE5AECDE-A9B7-4472-A7B6-1ED96859CEBB}">
      <dgm:prSet/>
      <dgm:spPr/>
      <dgm:t>
        <a:bodyPr/>
        <a:lstStyle/>
        <a:p>
          <a:endParaRPr lang="en-GB"/>
        </a:p>
      </dgm:t>
    </dgm:pt>
    <dgm:pt modelId="{EAB2EB3F-4553-489A-A964-C41C7678245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Specialist </a:t>
          </a:r>
        </a:p>
      </dgm:t>
    </dgm:pt>
    <dgm:pt modelId="{CF461DEB-4060-40B8-8E40-90CE06FBF483}" type="parTrans" cxnId="{C43E2849-C5A9-4063-BF5C-4CB419C523FF}">
      <dgm:prSet/>
      <dgm:spPr/>
      <dgm:t>
        <a:bodyPr/>
        <a:lstStyle/>
        <a:p>
          <a:endParaRPr lang="en-GB"/>
        </a:p>
      </dgm:t>
    </dgm:pt>
    <dgm:pt modelId="{7E3FDCFA-CC04-404D-A1F0-EE34B63C6651}" type="sibTrans" cxnId="{C43E2849-C5A9-4063-BF5C-4CB419C523FF}">
      <dgm:prSet/>
      <dgm:spPr/>
      <dgm:t>
        <a:bodyPr/>
        <a:lstStyle/>
        <a:p>
          <a:endParaRPr lang="en-GB"/>
        </a:p>
      </dgm:t>
    </dgm:pt>
    <dgm:pt modelId="{7E1691E3-510C-4F67-BEA5-88FB549CAD1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Very Specialist</a:t>
          </a:r>
        </a:p>
      </dgm:t>
    </dgm:pt>
    <dgm:pt modelId="{C3CCBCA7-D8CF-42C4-98D1-785947525717}" type="parTrans" cxnId="{E17815DA-BE67-4965-A41B-03DD7FBDF512}">
      <dgm:prSet/>
      <dgm:spPr/>
      <dgm:t>
        <a:bodyPr/>
        <a:lstStyle/>
        <a:p>
          <a:endParaRPr lang="en-GB"/>
        </a:p>
      </dgm:t>
    </dgm:pt>
    <dgm:pt modelId="{6A721E12-2734-41D1-A215-C61538970CA4}" type="sibTrans" cxnId="{E17815DA-BE67-4965-A41B-03DD7FBDF512}">
      <dgm:prSet/>
      <dgm:spPr/>
      <dgm:t>
        <a:bodyPr/>
        <a:lstStyle/>
        <a:p>
          <a:endParaRPr lang="en-GB"/>
        </a:p>
      </dgm:t>
    </dgm:pt>
    <dgm:pt modelId="{49E371E6-27AE-4BC7-BDA9-DE6AC530948F}" type="pres">
      <dgm:prSet presAssocID="{51AF7899-4F72-4877-900E-976C6702BAAB}" presName="Name0" presStyleCnt="0">
        <dgm:presLayoutVars>
          <dgm:dir/>
          <dgm:animLvl val="lvl"/>
          <dgm:resizeHandles val="exact"/>
        </dgm:presLayoutVars>
      </dgm:prSet>
      <dgm:spPr/>
    </dgm:pt>
    <dgm:pt modelId="{132CE116-C371-44BE-94CC-27EFA280632E}" type="pres">
      <dgm:prSet presAssocID="{52C655C5-DB23-4356-BDC3-4F9A96F450BF}" presName="parTxOnly" presStyleLbl="node1" presStyleIdx="0" presStyleCnt="3" custScaleY="43214">
        <dgm:presLayoutVars>
          <dgm:chMax val="0"/>
          <dgm:chPref val="0"/>
          <dgm:bulletEnabled val="1"/>
        </dgm:presLayoutVars>
      </dgm:prSet>
      <dgm:spPr/>
    </dgm:pt>
    <dgm:pt modelId="{578CE874-CFEA-43D2-AC11-34A55745534B}" type="pres">
      <dgm:prSet presAssocID="{53CA51D9-31C0-442D-BB2E-431555CFFDD2}" presName="parTxOnlySpace" presStyleCnt="0"/>
      <dgm:spPr/>
    </dgm:pt>
    <dgm:pt modelId="{C0FB1D7D-D416-4DD3-9615-2E46289331DE}" type="pres">
      <dgm:prSet presAssocID="{EAB2EB3F-4553-489A-A964-C41C76782452}" presName="parTxOnly" presStyleLbl="node1" presStyleIdx="1" presStyleCnt="3" custScaleY="43214" custLinFactNeighborX="1249" custLinFactNeighborY="451">
        <dgm:presLayoutVars>
          <dgm:chMax val="0"/>
          <dgm:chPref val="0"/>
          <dgm:bulletEnabled val="1"/>
        </dgm:presLayoutVars>
      </dgm:prSet>
      <dgm:spPr/>
    </dgm:pt>
    <dgm:pt modelId="{0D88118E-314A-4493-BF67-8ADB1AE791A6}" type="pres">
      <dgm:prSet presAssocID="{7E3FDCFA-CC04-404D-A1F0-EE34B63C6651}" presName="parTxOnlySpace" presStyleCnt="0"/>
      <dgm:spPr/>
    </dgm:pt>
    <dgm:pt modelId="{7A494367-E956-4CD4-B8C5-F613CFDE5A04}" type="pres">
      <dgm:prSet presAssocID="{7E1691E3-510C-4F67-BEA5-88FB549CAD19}" presName="parTxOnly" presStyleLbl="node1" presStyleIdx="2" presStyleCnt="3" custScaleY="43214">
        <dgm:presLayoutVars>
          <dgm:chMax val="0"/>
          <dgm:chPref val="0"/>
          <dgm:bulletEnabled val="1"/>
        </dgm:presLayoutVars>
      </dgm:prSet>
      <dgm:spPr/>
    </dgm:pt>
  </dgm:ptLst>
  <dgm:cxnLst>
    <dgm:cxn modelId="{02B9B605-A8AC-42E2-99B4-BFA7913E4AC3}" type="presOf" srcId="{51AF7899-4F72-4877-900E-976C6702BAAB}" destId="{49E371E6-27AE-4BC7-BDA9-DE6AC530948F}" srcOrd="0" destOrd="0" presId="urn:microsoft.com/office/officeart/2005/8/layout/chevron1"/>
    <dgm:cxn modelId="{0154DC3F-E187-48A0-A517-59F800029744}" type="presOf" srcId="{EAB2EB3F-4553-489A-A964-C41C76782452}" destId="{C0FB1D7D-D416-4DD3-9615-2E46289331DE}" srcOrd="0" destOrd="0" presId="urn:microsoft.com/office/officeart/2005/8/layout/chevron1"/>
    <dgm:cxn modelId="{C43E2849-C5A9-4063-BF5C-4CB419C523FF}" srcId="{51AF7899-4F72-4877-900E-976C6702BAAB}" destId="{EAB2EB3F-4553-489A-A964-C41C76782452}" srcOrd="1" destOrd="0" parTransId="{CF461DEB-4060-40B8-8E40-90CE06FBF483}" sibTransId="{7E3FDCFA-CC04-404D-A1F0-EE34B63C6651}"/>
    <dgm:cxn modelId="{053D1F6A-872F-405A-919E-BF2617217B20}" type="presOf" srcId="{52C655C5-DB23-4356-BDC3-4F9A96F450BF}" destId="{132CE116-C371-44BE-94CC-27EFA280632E}" srcOrd="0" destOrd="0" presId="urn:microsoft.com/office/officeart/2005/8/layout/chevron1"/>
    <dgm:cxn modelId="{BA0F17CA-E3F3-493A-AA25-319F84EA9C76}" type="presOf" srcId="{7E1691E3-510C-4F67-BEA5-88FB549CAD19}" destId="{7A494367-E956-4CD4-B8C5-F613CFDE5A04}" srcOrd="0" destOrd="0" presId="urn:microsoft.com/office/officeart/2005/8/layout/chevron1"/>
    <dgm:cxn modelId="{E17815DA-BE67-4965-A41B-03DD7FBDF512}" srcId="{51AF7899-4F72-4877-900E-976C6702BAAB}" destId="{7E1691E3-510C-4F67-BEA5-88FB549CAD19}" srcOrd="2" destOrd="0" parTransId="{C3CCBCA7-D8CF-42C4-98D1-785947525717}" sibTransId="{6A721E12-2734-41D1-A215-C61538970CA4}"/>
    <dgm:cxn modelId="{CE5AECDE-A9B7-4472-A7B6-1ED96859CEBB}" srcId="{51AF7899-4F72-4877-900E-976C6702BAAB}" destId="{52C655C5-DB23-4356-BDC3-4F9A96F450BF}" srcOrd="0" destOrd="0" parTransId="{5FBDE535-D185-4F80-90A5-73FF7EC1A181}" sibTransId="{53CA51D9-31C0-442D-BB2E-431555CFFDD2}"/>
    <dgm:cxn modelId="{521503A2-1C8F-4EF1-8A3D-2CD9554A79EA}" type="presParOf" srcId="{49E371E6-27AE-4BC7-BDA9-DE6AC530948F}" destId="{132CE116-C371-44BE-94CC-27EFA280632E}" srcOrd="0" destOrd="0" presId="urn:microsoft.com/office/officeart/2005/8/layout/chevron1"/>
    <dgm:cxn modelId="{2332733C-A35F-4AA9-AE0E-01DB15B2E63C}" type="presParOf" srcId="{49E371E6-27AE-4BC7-BDA9-DE6AC530948F}" destId="{578CE874-CFEA-43D2-AC11-34A55745534B}" srcOrd="1" destOrd="0" presId="urn:microsoft.com/office/officeart/2005/8/layout/chevron1"/>
    <dgm:cxn modelId="{83D25388-2BA2-4EBF-98ED-1803D60E760A}" type="presParOf" srcId="{49E371E6-27AE-4BC7-BDA9-DE6AC530948F}" destId="{C0FB1D7D-D416-4DD3-9615-2E46289331DE}" srcOrd="2" destOrd="0" presId="urn:microsoft.com/office/officeart/2005/8/layout/chevron1"/>
    <dgm:cxn modelId="{B8444AF9-7C16-4D0D-85E6-A870BB1C5139}" type="presParOf" srcId="{49E371E6-27AE-4BC7-BDA9-DE6AC530948F}" destId="{0D88118E-314A-4493-BF67-8ADB1AE791A6}" srcOrd="3" destOrd="0" presId="urn:microsoft.com/office/officeart/2005/8/layout/chevron1"/>
    <dgm:cxn modelId="{70FD7AFF-00F4-401C-8ACD-E4E90B186F6C}" type="presParOf" srcId="{49E371E6-27AE-4BC7-BDA9-DE6AC530948F}" destId="{7A494367-E956-4CD4-B8C5-F613CFDE5A0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AF7899-4F72-4877-900E-976C6702BAA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2C655C5-DB23-4356-BDC3-4F9A96F450BF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Care Ready  </a:t>
          </a:r>
        </a:p>
      </dgm:t>
    </dgm:pt>
    <dgm:pt modelId="{5FBDE535-D185-4F80-90A5-73FF7EC1A181}" type="parTrans" cxnId="{CE5AECDE-A9B7-4472-A7B6-1ED96859CEBB}">
      <dgm:prSet/>
      <dgm:spPr/>
      <dgm:t>
        <a:bodyPr/>
        <a:lstStyle/>
        <a:p>
          <a:endParaRPr lang="en-GB"/>
        </a:p>
      </dgm:t>
    </dgm:pt>
    <dgm:pt modelId="{53CA51D9-31C0-442D-BB2E-431555CFFDD2}" type="sibTrans" cxnId="{CE5AECDE-A9B7-4472-A7B6-1ED96859CEBB}">
      <dgm:prSet/>
      <dgm:spPr/>
      <dgm:t>
        <a:bodyPr/>
        <a:lstStyle/>
        <a:p>
          <a:endParaRPr lang="en-GB"/>
        </a:p>
      </dgm:t>
    </dgm:pt>
    <dgm:pt modelId="{EAB2EB3F-4553-489A-A964-C41C76782452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With Support </a:t>
          </a:r>
        </a:p>
      </dgm:t>
    </dgm:pt>
    <dgm:pt modelId="{CF461DEB-4060-40B8-8E40-90CE06FBF483}" type="parTrans" cxnId="{C43E2849-C5A9-4063-BF5C-4CB419C523FF}">
      <dgm:prSet/>
      <dgm:spPr/>
      <dgm:t>
        <a:bodyPr/>
        <a:lstStyle/>
        <a:p>
          <a:endParaRPr lang="en-GB"/>
        </a:p>
      </dgm:t>
    </dgm:pt>
    <dgm:pt modelId="{7E3FDCFA-CC04-404D-A1F0-EE34B63C6651}" type="sibTrans" cxnId="{C43E2849-C5A9-4063-BF5C-4CB419C523FF}">
      <dgm:prSet/>
      <dgm:spPr/>
      <dgm:t>
        <a:bodyPr/>
        <a:lstStyle/>
        <a:p>
          <a:endParaRPr lang="en-GB"/>
        </a:p>
      </dgm:t>
    </dgm:pt>
    <dgm:pt modelId="{7E1691E3-510C-4F67-BEA5-88FB549CAD1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GB" dirty="0"/>
            <a:t>Complex Care  </a:t>
          </a:r>
        </a:p>
      </dgm:t>
    </dgm:pt>
    <dgm:pt modelId="{C3CCBCA7-D8CF-42C4-98D1-785947525717}" type="parTrans" cxnId="{E17815DA-BE67-4965-A41B-03DD7FBDF512}">
      <dgm:prSet/>
      <dgm:spPr/>
      <dgm:t>
        <a:bodyPr/>
        <a:lstStyle/>
        <a:p>
          <a:endParaRPr lang="en-GB"/>
        </a:p>
      </dgm:t>
    </dgm:pt>
    <dgm:pt modelId="{6A721E12-2734-41D1-A215-C61538970CA4}" type="sibTrans" cxnId="{E17815DA-BE67-4965-A41B-03DD7FBDF512}">
      <dgm:prSet/>
      <dgm:spPr/>
      <dgm:t>
        <a:bodyPr/>
        <a:lstStyle/>
        <a:p>
          <a:endParaRPr lang="en-GB"/>
        </a:p>
      </dgm:t>
    </dgm:pt>
    <dgm:pt modelId="{49E371E6-27AE-4BC7-BDA9-DE6AC530948F}" type="pres">
      <dgm:prSet presAssocID="{51AF7899-4F72-4877-900E-976C6702BAAB}" presName="Name0" presStyleCnt="0">
        <dgm:presLayoutVars>
          <dgm:dir/>
          <dgm:animLvl val="lvl"/>
          <dgm:resizeHandles val="exact"/>
        </dgm:presLayoutVars>
      </dgm:prSet>
      <dgm:spPr/>
    </dgm:pt>
    <dgm:pt modelId="{132CE116-C371-44BE-94CC-27EFA280632E}" type="pres">
      <dgm:prSet presAssocID="{52C655C5-DB23-4356-BDC3-4F9A96F450BF}" presName="parTxOnly" presStyleLbl="node1" presStyleIdx="0" presStyleCnt="3" custScaleY="43214" custLinFactNeighborX="-821" custLinFactNeighborY="-617">
        <dgm:presLayoutVars>
          <dgm:chMax val="0"/>
          <dgm:chPref val="0"/>
          <dgm:bulletEnabled val="1"/>
        </dgm:presLayoutVars>
      </dgm:prSet>
      <dgm:spPr/>
    </dgm:pt>
    <dgm:pt modelId="{578CE874-CFEA-43D2-AC11-34A55745534B}" type="pres">
      <dgm:prSet presAssocID="{53CA51D9-31C0-442D-BB2E-431555CFFDD2}" presName="parTxOnlySpace" presStyleCnt="0"/>
      <dgm:spPr/>
    </dgm:pt>
    <dgm:pt modelId="{C0FB1D7D-D416-4DD3-9615-2E46289331DE}" type="pres">
      <dgm:prSet presAssocID="{EAB2EB3F-4553-489A-A964-C41C76782452}" presName="parTxOnly" presStyleLbl="node1" presStyleIdx="1" presStyleCnt="3" custScaleY="43214" custLinFactNeighborX="1249" custLinFactNeighborY="451">
        <dgm:presLayoutVars>
          <dgm:chMax val="0"/>
          <dgm:chPref val="0"/>
          <dgm:bulletEnabled val="1"/>
        </dgm:presLayoutVars>
      </dgm:prSet>
      <dgm:spPr/>
    </dgm:pt>
    <dgm:pt modelId="{0D88118E-314A-4493-BF67-8ADB1AE791A6}" type="pres">
      <dgm:prSet presAssocID="{7E3FDCFA-CC04-404D-A1F0-EE34B63C6651}" presName="parTxOnlySpace" presStyleCnt="0"/>
      <dgm:spPr/>
    </dgm:pt>
    <dgm:pt modelId="{7A494367-E956-4CD4-B8C5-F613CFDE5A04}" type="pres">
      <dgm:prSet presAssocID="{7E1691E3-510C-4F67-BEA5-88FB549CAD19}" presName="parTxOnly" presStyleLbl="node1" presStyleIdx="2" presStyleCnt="3" custScaleY="43214">
        <dgm:presLayoutVars>
          <dgm:chMax val="0"/>
          <dgm:chPref val="0"/>
          <dgm:bulletEnabled val="1"/>
        </dgm:presLayoutVars>
      </dgm:prSet>
      <dgm:spPr/>
    </dgm:pt>
  </dgm:ptLst>
  <dgm:cxnLst>
    <dgm:cxn modelId="{02B9B605-A8AC-42E2-99B4-BFA7913E4AC3}" type="presOf" srcId="{51AF7899-4F72-4877-900E-976C6702BAAB}" destId="{49E371E6-27AE-4BC7-BDA9-DE6AC530948F}" srcOrd="0" destOrd="0" presId="urn:microsoft.com/office/officeart/2005/8/layout/chevron1"/>
    <dgm:cxn modelId="{0154DC3F-E187-48A0-A517-59F800029744}" type="presOf" srcId="{EAB2EB3F-4553-489A-A964-C41C76782452}" destId="{C0FB1D7D-D416-4DD3-9615-2E46289331DE}" srcOrd="0" destOrd="0" presId="urn:microsoft.com/office/officeart/2005/8/layout/chevron1"/>
    <dgm:cxn modelId="{C43E2849-C5A9-4063-BF5C-4CB419C523FF}" srcId="{51AF7899-4F72-4877-900E-976C6702BAAB}" destId="{EAB2EB3F-4553-489A-A964-C41C76782452}" srcOrd="1" destOrd="0" parTransId="{CF461DEB-4060-40B8-8E40-90CE06FBF483}" sibTransId="{7E3FDCFA-CC04-404D-A1F0-EE34B63C6651}"/>
    <dgm:cxn modelId="{053D1F6A-872F-405A-919E-BF2617217B20}" type="presOf" srcId="{52C655C5-DB23-4356-BDC3-4F9A96F450BF}" destId="{132CE116-C371-44BE-94CC-27EFA280632E}" srcOrd="0" destOrd="0" presId="urn:microsoft.com/office/officeart/2005/8/layout/chevron1"/>
    <dgm:cxn modelId="{BA0F17CA-E3F3-493A-AA25-319F84EA9C76}" type="presOf" srcId="{7E1691E3-510C-4F67-BEA5-88FB549CAD19}" destId="{7A494367-E956-4CD4-B8C5-F613CFDE5A04}" srcOrd="0" destOrd="0" presId="urn:microsoft.com/office/officeart/2005/8/layout/chevron1"/>
    <dgm:cxn modelId="{E17815DA-BE67-4965-A41B-03DD7FBDF512}" srcId="{51AF7899-4F72-4877-900E-976C6702BAAB}" destId="{7E1691E3-510C-4F67-BEA5-88FB549CAD19}" srcOrd="2" destOrd="0" parTransId="{C3CCBCA7-D8CF-42C4-98D1-785947525717}" sibTransId="{6A721E12-2734-41D1-A215-C61538970CA4}"/>
    <dgm:cxn modelId="{CE5AECDE-A9B7-4472-A7B6-1ED96859CEBB}" srcId="{51AF7899-4F72-4877-900E-976C6702BAAB}" destId="{52C655C5-DB23-4356-BDC3-4F9A96F450BF}" srcOrd="0" destOrd="0" parTransId="{5FBDE535-D185-4F80-90A5-73FF7EC1A181}" sibTransId="{53CA51D9-31C0-442D-BB2E-431555CFFDD2}"/>
    <dgm:cxn modelId="{521503A2-1C8F-4EF1-8A3D-2CD9554A79EA}" type="presParOf" srcId="{49E371E6-27AE-4BC7-BDA9-DE6AC530948F}" destId="{132CE116-C371-44BE-94CC-27EFA280632E}" srcOrd="0" destOrd="0" presId="urn:microsoft.com/office/officeart/2005/8/layout/chevron1"/>
    <dgm:cxn modelId="{2332733C-A35F-4AA9-AE0E-01DB15B2E63C}" type="presParOf" srcId="{49E371E6-27AE-4BC7-BDA9-DE6AC530948F}" destId="{578CE874-CFEA-43D2-AC11-34A55745534B}" srcOrd="1" destOrd="0" presId="urn:microsoft.com/office/officeart/2005/8/layout/chevron1"/>
    <dgm:cxn modelId="{83D25388-2BA2-4EBF-98ED-1803D60E760A}" type="presParOf" srcId="{49E371E6-27AE-4BC7-BDA9-DE6AC530948F}" destId="{C0FB1D7D-D416-4DD3-9615-2E46289331DE}" srcOrd="2" destOrd="0" presId="urn:microsoft.com/office/officeart/2005/8/layout/chevron1"/>
    <dgm:cxn modelId="{B8444AF9-7C16-4D0D-85E6-A870BB1C5139}" type="presParOf" srcId="{49E371E6-27AE-4BC7-BDA9-DE6AC530948F}" destId="{0D88118E-314A-4493-BF67-8ADB1AE791A6}" srcOrd="3" destOrd="0" presId="urn:microsoft.com/office/officeart/2005/8/layout/chevron1"/>
    <dgm:cxn modelId="{70FD7AFF-00F4-401C-8ACD-E4E90B186F6C}" type="presParOf" srcId="{49E371E6-27AE-4BC7-BDA9-DE6AC530948F}" destId="{7A494367-E956-4CD4-B8C5-F613CFDE5A0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60133-D329-4AA7-B170-94DE023580E0}">
      <dsp:nvSpPr>
        <dsp:cNvPr id="0" name=""/>
        <dsp:cNvSpPr/>
      </dsp:nvSpPr>
      <dsp:spPr>
        <a:xfrm>
          <a:off x="681040" y="2000"/>
          <a:ext cx="2329395" cy="931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Establishing</a:t>
          </a:r>
          <a:r>
            <a:rPr lang="en-GB" sz="1300" kern="1200" baseline="0" dirty="0"/>
            <a:t> </a:t>
          </a:r>
          <a:r>
            <a:rPr lang="en-GB" sz="1600" b="1" kern="1200" baseline="0" dirty="0"/>
            <a:t>Need</a:t>
          </a:r>
          <a:r>
            <a:rPr lang="en-GB" sz="1300" kern="1200" baseline="0" dirty="0"/>
            <a:t> or </a:t>
          </a:r>
          <a:r>
            <a:rPr lang="en-GB" sz="1600" b="1" kern="1200" baseline="0" dirty="0"/>
            <a:t>Demand </a:t>
          </a:r>
          <a:r>
            <a:rPr lang="en-GB" sz="1300" kern="1200" baseline="0" dirty="0"/>
            <a:t>for specialist housing</a:t>
          </a:r>
          <a:endParaRPr lang="en-GB" sz="1300" kern="1200" dirty="0"/>
        </a:p>
      </dsp:txBody>
      <dsp:txXfrm>
        <a:off x="1146919" y="2000"/>
        <a:ext cx="1397637" cy="931758"/>
      </dsp:txXfrm>
    </dsp:sp>
    <dsp:sp modelId="{E523A259-E7D6-4AE9-9447-FEBC7A43ED6A}">
      <dsp:nvSpPr>
        <dsp:cNvPr id="0" name=""/>
        <dsp:cNvSpPr/>
      </dsp:nvSpPr>
      <dsp:spPr>
        <a:xfrm>
          <a:off x="2707614" y="81199"/>
          <a:ext cx="1933398" cy="773359"/>
        </a:xfrm>
        <a:prstGeom prst="chevron">
          <a:avLst/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Housing Lin ‘Shop’ report commissioned</a:t>
          </a:r>
        </a:p>
      </dsp:txBody>
      <dsp:txXfrm>
        <a:off x="3094294" y="81199"/>
        <a:ext cx="1160039" cy="773359"/>
      </dsp:txXfrm>
    </dsp:sp>
    <dsp:sp modelId="{1152615D-754B-48A4-AA3B-310DA82E9AD0}">
      <dsp:nvSpPr>
        <dsp:cNvPr id="0" name=""/>
        <dsp:cNvSpPr/>
      </dsp:nvSpPr>
      <dsp:spPr>
        <a:xfrm>
          <a:off x="4370337" y="81199"/>
          <a:ext cx="1933398" cy="773359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Complete August 2018</a:t>
          </a:r>
        </a:p>
      </dsp:txBody>
      <dsp:txXfrm>
        <a:off x="4757017" y="81199"/>
        <a:ext cx="1160039" cy="773359"/>
      </dsp:txXfrm>
    </dsp:sp>
    <dsp:sp modelId="{BBCE1413-04BD-4BC2-BDDC-53575B1447F1}">
      <dsp:nvSpPr>
        <dsp:cNvPr id="0" name=""/>
        <dsp:cNvSpPr/>
      </dsp:nvSpPr>
      <dsp:spPr>
        <a:xfrm>
          <a:off x="681040" y="1064204"/>
          <a:ext cx="2329395" cy="931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Defining </a:t>
          </a:r>
          <a:r>
            <a:rPr lang="en-GB" sz="1600" b="1" kern="1200" dirty="0"/>
            <a:t>Inter-generational</a:t>
          </a:r>
          <a:r>
            <a:rPr lang="en-GB" sz="1300" b="1" kern="1200" dirty="0"/>
            <a:t> </a:t>
          </a:r>
          <a:r>
            <a:rPr lang="en-GB" sz="1300" kern="1200" dirty="0"/>
            <a:t> in </a:t>
          </a:r>
          <a:r>
            <a:rPr lang="en-GB" sz="1300" kern="1200" dirty="0" err="1"/>
            <a:t>Ebbsfleet</a:t>
          </a:r>
          <a:r>
            <a:rPr lang="en-GB" sz="1300" kern="1200" dirty="0"/>
            <a:t> Context</a:t>
          </a:r>
        </a:p>
      </dsp:txBody>
      <dsp:txXfrm>
        <a:off x="1146919" y="1064204"/>
        <a:ext cx="1397637" cy="931758"/>
      </dsp:txXfrm>
    </dsp:sp>
    <dsp:sp modelId="{234A93D2-CF93-48D4-818F-3AD5C9BABBF3}">
      <dsp:nvSpPr>
        <dsp:cNvPr id="0" name=""/>
        <dsp:cNvSpPr/>
      </dsp:nvSpPr>
      <dsp:spPr>
        <a:xfrm>
          <a:off x="2707614" y="1143403"/>
          <a:ext cx="1933398" cy="773359"/>
        </a:xfrm>
        <a:prstGeom prst="chevron">
          <a:avLst/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Roundtable discussions with developers and stakeholders</a:t>
          </a:r>
        </a:p>
      </dsp:txBody>
      <dsp:txXfrm>
        <a:off x="3094294" y="1143403"/>
        <a:ext cx="1160039" cy="773359"/>
      </dsp:txXfrm>
    </dsp:sp>
    <dsp:sp modelId="{019485C4-8642-4F94-8E99-64B238F82321}">
      <dsp:nvSpPr>
        <dsp:cNvPr id="0" name=""/>
        <dsp:cNvSpPr/>
      </dsp:nvSpPr>
      <dsp:spPr>
        <a:xfrm>
          <a:off x="4370337" y="1143403"/>
          <a:ext cx="1933398" cy="773359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SWA commission to develop intergenerational housing model</a:t>
          </a:r>
        </a:p>
      </dsp:txBody>
      <dsp:txXfrm>
        <a:off x="4757017" y="1143403"/>
        <a:ext cx="1160039" cy="773359"/>
      </dsp:txXfrm>
    </dsp:sp>
    <dsp:sp modelId="{D2AEDB5A-A599-4094-AE6F-535F21E5E2D8}">
      <dsp:nvSpPr>
        <dsp:cNvPr id="0" name=""/>
        <dsp:cNvSpPr/>
      </dsp:nvSpPr>
      <dsp:spPr>
        <a:xfrm>
          <a:off x="681040" y="2126408"/>
          <a:ext cx="2329395" cy="931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Explore the potential for </a:t>
          </a:r>
          <a:r>
            <a:rPr lang="en-GB" sz="1600" b="1" kern="1200" dirty="0"/>
            <a:t>Technology </a:t>
          </a:r>
          <a:r>
            <a:rPr lang="en-GB" sz="1300" kern="1200" dirty="0"/>
            <a:t>to support healthy ageing </a:t>
          </a:r>
        </a:p>
      </dsp:txBody>
      <dsp:txXfrm>
        <a:off x="1146919" y="2126408"/>
        <a:ext cx="1397637" cy="931758"/>
      </dsp:txXfrm>
    </dsp:sp>
    <dsp:sp modelId="{821DA646-DD1C-47E1-9845-EA37AE0175DF}">
      <dsp:nvSpPr>
        <dsp:cNvPr id="0" name=""/>
        <dsp:cNvSpPr/>
      </dsp:nvSpPr>
      <dsp:spPr>
        <a:xfrm>
          <a:off x="2707614" y="2205608"/>
          <a:ext cx="1933398" cy="773359"/>
        </a:xfrm>
        <a:prstGeom prst="chevron">
          <a:avLst/>
        </a:prstGeom>
        <a:solidFill>
          <a:schemeClr val="accent3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Roundtable discussion to explore potential of bid to Industrial strategy</a:t>
          </a:r>
        </a:p>
      </dsp:txBody>
      <dsp:txXfrm>
        <a:off x="3094294" y="2205608"/>
        <a:ext cx="1160039" cy="773359"/>
      </dsp:txXfrm>
    </dsp:sp>
    <dsp:sp modelId="{E275E672-B665-42AA-8A42-702FF3A15421}">
      <dsp:nvSpPr>
        <dsp:cNvPr id="0" name=""/>
        <dsp:cNvSpPr/>
      </dsp:nvSpPr>
      <dsp:spPr>
        <a:xfrm>
          <a:off x="4370337" y="2205608"/>
          <a:ext cx="1933398" cy="773359"/>
        </a:xfrm>
        <a:prstGeom prst="chevron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Age of No retirement leading facilitation of partnership bid to Innovate UK</a:t>
          </a:r>
        </a:p>
      </dsp:txBody>
      <dsp:txXfrm>
        <a:off x="4757017" y="2205608"/>
        <a:ext cx="1160039" cy="773359"/>
      </dsp:txXfrm>
    </dsp:sp>
    <dsp:sp modelId="{8FBADD1C-BE5B-4FBB-80E1-F0FFF0CE4A55}">
      <dsp:nvSpPr>
        <dsp:cNvPr id="0" name=""/>
        <dsp:cNvSpPr/>
      </dsp:nvSpPr>
      <dsp:spPr>
        <a:xfrm>
          <a:off x="693432" y="4176463"/>
          <a:ext cx="2329395" cy="931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Define healthy </a:t>
          </a:r>
          <a:r>
            <a:rPr lang="en-GB" sz="1600" b="1" kern="1200" dirty="0"/>
            <a:t>Homes </a:t>
          </a:r>
          <a:r>
            <a:rPr lang="en-GB" sz="1500" kern="1200" dirty="0"/>
            <a:t>and neighbourhoods</a:t>
          </a:r>
        </a:p>
      </dsp:txBody>
      <dsp:txXfrm>
        <a:off x="1159311" y="4176463"/>
        <a:ext cx="1397637" cy="931758"/>
      </dsp:txXfrm>
    </dsp:sp>
    <dsp:sp modelId="{B5FC3A3E-38D5-4632-9DBF-CE6A8F62020B}">
      <dsp:nvSpPr>
        <dsp:cNvPr id="0" name=""/>
        <dsp:cNvSpPr/>
      </dsp:nvSpPr>
      <dsp:spPr>
        <a:xfrm>
          <a:off x="693432" y="3168356"/>
          <a:ext cx="2329395" cy="931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Identify potential </a:t>
          </a:r>
          <a:r>
            <a:rPr lang="en-GB" sz="1600" b="1" kern="1200" dirty="0"/>
            <a:t>Land</a:t>
          </a:r>
          <a:r>
            <a:rPr lang="en-GB" sz="1500" kern="1200" dirty="0"/>
            <a:t> opportunities for demonstration</a:t>
          </a:r>
        </a:p>
      </dsp:txBody>
      <dsp:txXfrm>
        <a:off x="1159311" y="3168356"/>
        <a:ext cx="1397637" cy="931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E1653-5804-462A-881C-C8B1255EC7B8}">
      <dsp:nvSpPr>
        <dsp:cNvPr id="0" name=""/>
        <dsp:cNvSpPr/>
      </dsp:nvSpPr>
      <dsp:spPr>
        <a:xfrm rot="5400000">
          <a:off x="2309032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Right-sizer </a:t>
          </a:r>
        </a:p>
      </dsp:txBody>
      <dsp:txXfrm rot="-5400000">
        <a:off x="2565906" y="200372"/>
        <a:ext cx="766941" cy="881541"/>
      </dsp:txXfrm>
    </dsp:sp>
    <dsp:sp modelId="{D8289480-941C-47C2-80A1-4D7DD9EEB83F}">
      <dsp:nvSpPr>
        <dsp:cNvPr id="0" name=""/>
        <dsp:cNvSpPr/>
      </dsp:nvSpPr>
      <dsp:spPr>
        <a:xfrm>
          <a:off x="3540287" y="256936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DEB0E-2EFF-4591-9CC8-46576C6EEB6C}">
      <dsp:nvSpPr>
        <dsp:cNvPr id="0" name=""/>
        <dsp:cNvSpPr/>
      </dsp:nvSpPr>
      <dsp:spPr>
        <a:xfrm rot="5400000">
          <a:off x="1105697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Adapted / Adaptable</a:t>
          </a:r>
        </a:p>
      </dsp:txBody>
      <dsp:txXfrm rot="-5400000">
        <a:off x="1362571" y="200372"/>
        <a:ext cx="766941" cy="881541"/>
      </dsp:txXfrm>
    </dsp:sp>
    <dsp:sp modelId="{97EAE074-06A3-4FD8-AD8A-98911251765F}">
      <dsp:nvSpPr>
        <dsp:cNvPr id="0" name=""/>
        <dsp:cNvSpPr/>
      </dsp:nvSpPr>
      <dsp:spPr>
        <a:xfrm rot="5400000">
          <a:off x="1705059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Alms Houses / bungalows </a:t>
          </a:r>
        </a:p>
      </dsp:txBody>
      <dsp:txXfrm rot="-5400000">
        <a:off x="1961933" y="1287421"/>
        <a:ext cx="766941" cy="881541"/>
      </dsp:txXfrm>
    </dsp:sp>
    <dsp:sp modelId="{C89B15D2-A597-4EFD-9D62-6CA77D391D71}">
      <dsp:nvSpPr>
        <dsp:cNvPr id="0" name=""/>
        <dsp:cNvSpPr/>
      </dsp:nvSpPr>
      <dsp:spPr>
        <a:xfrm>
          <a:off x="359055" y="1343985"/>
          <a:ext cx="1383144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2F0F0-C3CA-4630-A592-5B930D15EFCD}">
      <dsp:nvSpPr>
        <dsp:cNvPr id="0" name=""/>
        <dsp:cNvSpPr/>
      </dsp:nvSpPr>
      <dsp:spPr>
        <a:xfrm rot="5400000">
          <a:off x="2908395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Wheelchair </a:t>
          </a:r>
        </a:p>
      </dsp:txBody>
      <dsp:txXfrm rot="-5400000">
        <a:off x="3165269" y="1287421"/>
        <a:ext cx="766941" cy="881541"/>
      </dsp:txXfrm>
    </dsp:sp>
    <dsp:sp modelId="{84CD8528-7C0D-4A35-89D7-E7CCEF301D9B}">
      <dsp:nvSpPr>
        <dsp:cNvPr id="0" name=""/>
        <dsp:cNvSpPr/>
      </dsp:nvSpPr>
      <dsp:spPr>
        <a:xfrm rot="5400000">
          <a:off x="2309032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Co-housing</a:t>
          </a:r>
        </a:p>
      </dsp:txBody>
      <dsp:txXfrm rot="-5400000">
        <a:off x="2565906" y="2374470"/>
        <a:ext cx="766941" cy="881541"/>
      </dsp:txXfrm>
    </dsp:sp>
    <dsp:sp modelId="{23659042-76AC-4116-BC8C-A75D5640E4B2}">
      <dsp:nvSpPr>
        <dsp:cNvPr id="0" name=""/>
        <dsp:cNvSpPr/>
      </dsp:nvSpPr>
      <dsp:spPr>
        <a:xfrm>
          <a:off x="3540287" y="2431034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601E2-A89F-45E2-8785-9725C04CA12A}">
      <dsp:nvSpPr>
        <dsp:cNvPr id="0" name=""/>
        <dsp:cNvSpPr/>
      </dsp:nvSpPr>
      <dsp:spPr>
        <a:xfrm rot="5400000">
          <a:off x="1105697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Level 2 Accessible</a:t>
          </a:r>
        </a:p>
      </dsp:txBody>
      <dsp:txXfrm rot="-5400000">
        <a:off x="1362571" y="2374470"/>
        <a:ext cx="766941" cy="881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E1653-5804-462A-881C-C8B1255EC7B8}">
      <dsp:nvSpPr>
        <dsp:cNvPr id="0" name=""/>
        <dsp:cNvSpPr/>
      </dsp:nvSpPr>
      <dsp:spPr>
        <a:xfrm rot="5400000">
          <a:off x="2309032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Retirement Village </a:t>
          </a:r>
        </a:p>
      </dsp:txBody>
      <dsp:txXfrm rot="-5400000">
        <a:off x="2565906" y="200372"/>
        <a:ext cx="766941" cy="881541"/>
      </dsp:txXfrm>
    </dsp:sp>
    <dsp:sp modelId="{D8289480-941C-47C2-80A1-4D7DD9EEB83F}">
      <dsp:nvSpPr>
        <dsp:cNvPr id="0" name=""/>
        <dsp:cNvSpPr/>
      </dsp:nvSpPr>
      <dsp:spPr>
        <a:xfrm>
          <a:off x="3540287" y="256936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DEB0E-2EFF-4591-9CC8-46576C6EEB6C}">
      <dsp:nvSpPr>
        <dsp:cNvPr id="0" name=""/>
        <dsp:cNvSpPr/>
      </dsp:nvSpPr>
      <dsp:spPr>
        <a:xfrm rot="5400000">
          <a:off x="1105697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Age exclusive Lifestyle</a:t>
          </a:r>
        </a:p>
      </dsp:txBody>
      <dsp:txXfrm rot="-5400000">
        <a:off x="1362571" y="200372"/>
        <a:ext cx="766941" cy="881541"/>
      </dsp:txXfrm>
    </dsp:sp>
    <dsp:sp modelId="{97EAE074-06A3-4FD8-AD8A-98911251765F}">
      <dsp:nvSpPr>
        <dsp:cNvPr id="0" name=""/>
        <dsp:cNvSpPr/>
      </dsp:nvSpPr>
      <dsp:spPr>
        <a:xfrm rot="5400000">
          <a:off x="1705059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Extra Care </a:t>
          </a:r>
        </a:p>
      </dsp:txBody>
      <dsp:txXfrm rot="-5400000">
        <a:off x="1961933" y="1287421"/>
        <a:ext cx="766941" cy="881541"/>
      </dsp:txXfrm>
    </dsp:sp>
    <dsp:sp modelId="{C89B15D2-A597-4EFD-9D62-6CA77D391D71}">
      <dsp:nvSpPr>
        <dsp:cNvPr id="0" name=""/>
        <dsp:cNvSpPr/>
      </dsp:nvSpPr>
      <dsp:spPr>
        <a:xfrm>
          <a:off x="359055" y="1343985"/>
          <a:ext cx="1383144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2F0F0-C3CA-4630-A592-5B930D15EFCD}">
      <dsp:nvSpPr>
        <dsp:cNvPr id="0" name=""/>
        <dsp:cNvSpPr/>
      </dsp:nvSpPr>
      <dsp:spPr>
        <a:xfrm rot="5400000">
          <a:off x="2908395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/>
            <a:t>Close care</a:t>
          </a:r>
        </a:p>
      </dsp:txBody>
      <dsp:txXfrm rot="-5400000">
        <a:off x="3165269" y="1287421"/>
        <a:ext cx="766941" cy="881541"/>
      </dsp:txXfrm>
    </dsp:sp>
    <dsp:sp modelId="{84CD8528-7C0D-4A35-89D7-E7CCEF301D9B}">
      <dsp:nvSpPr>
        <dsp:cNvPr id="0" name=""/>
        <dsp:cNvSpPr/>
      </dsp:nvSpPr>
      <dsp:spPr>
        <a:xfrm rot="5400000">
          <a:off x="2309032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Assisted Living</a:t>
          </a:r>
        </a:p>
      </dsp:txBody>
      <dsp:txXfrm rot="-5400000">
        <a:off x="2565906" y="2374470"/>
        <a:ext cx="766941" cy="881541"/>
      </dsp:txXfrm>
    </dsp:sp>
    <dsp:sp modelId="{23659042-76AC-4116-BC8C-A75D5640E4B2}">
      <dsp:nvSpPr>
        <dsp:cNvPr id="0" name=""/>
        <dsp:cNvSpPr/>
      </dsp:nvSpPr>
      <dsp:spPr>
        <a:xfrm>
          <a:off x="3540287" y="2431034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601E2-A89F-45E2-8785-9725C04CA12A}">
      <dsp:nvSpPr>
        <dsp:cNvPr id="0" name=""/>
        <dsp:cNvSpPr/>
      </dsp:nvSpPr>
      <dsp:spPr>
        <a:xfrm rot="5400000">
          <a:off x="1105697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Sheltered</a:t>
          </a:r>
        </a:p>
      </dsp:txBody>
      <dsp:txXfrm rot="-5400000">
        <a:off x="1362571" y="2374470"/>
        <a:ext cx="766941" cy="8815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E1653-5804-462A-881C-C8B1255EC7B8}">
      <dsp:nvSpPr>
        <dsp:cNvPr id="0" name=""/>
        <dsp:cNvSpPr/>
      </dsp:nvSpPr>
      <dsp:spPr>
        <a:xfrm rot="5400000">
          <a:off x="2309032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Hospital </a:t>
          </a:r>
        </a:p>
      </dsp:txBody>
      <dsp:txXfrm rot="-5400000">
        <a:off x="2565906" y="200372"/>
        <a:ext cx="766941" cy="881541"/>
      </dsp:txXfrm>
    </dsp:sp>
    <dsp:sp modelId="{D8289480-941C-47C2-80A1-4D7DD9EEB83F}">
      <dsp:nvSpPr>
        <dsp:cNvPr id="0" name=""/>
        <dsp:cNvSpPr/>
      </dsp:nvSpPr>
      <dsp:spPr>
        <a:xfrm>
          <a:off x="3540287" y="256936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DEB0E-2EFF-4591-9CC8-46576C6EEB6C}">
      <dsp:nvSpPr>
        <dsp:cNvPr id="0" name=""/>
        <dsp:cNvSpPr/>
      </dsp:nvSpPr>
      <dsp:spPr>
        <a:xfrm rot="5400000">
          <a:off x="1105697" y="84043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Dementia care</a:t>
          </a:r>
        </a:p>
      </dsp:txBody>
      <dsp:txXfrm rot="-5400000">
        <a:off x="1362571" y="200372"/>
        <a:ext cx="766941" cy="881541"/>
      </dsp:txXfrm>
    </dsp:sp>
    <dsp:sp modelId="{97EAE074-06A3-4FD8-AD8A-98911251765F}">
      <dsp:nvSpPr>
        <dsp:cNvPr id="0" name=""/>
        <dsp:cNvSpPr/>
      </dsp:nvSpPr>
      <dsp:spPr>
        <a:xfrm rot="5400000">
          <a:off x="1705059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Nursing home</a:t>
          </a:r>
        </a:p>
      </dsp:txBody>
      <dsp:txXfrm rot="-5400000">
        <a:off x="1961933" y="1287421"/>
        <a:ext cx="766941" cy="881541"/>
      </dsp:txXfrm>
    </dsp:sp>
    <dsp:sp modelId="{C89B15D2-A597-4EFD-9D62-6CA77D391D71}">
      <dsp:nvSpPr>
        <dsp:cNvPr id="0" name=""/>
        <dsp:cNvSpPr/>
      </dsp:nvSpPr>
      <dsp:spPr>
        <a:xfrm>
          <a:off x="359055" y="1343985"/>
          <a:ext cx="1383144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2F0F0-C3CA-4630-A592-5B930D15EFCD}">
      <dsp:nvSpPr>
        <dsp:cNvPr id="0" name=""/>
        <dsp:cNvSpPr/>
      </dsp:nvSpPr>
      <dsp:spPr>
        <a:xfrm rot="5400000">
          <a:off x="2908395" y="1171092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Hospice</a:t>
          </a:r>
        </a:p>
      </dsp:txBody>
      <dsp:txXfrm rot="-5400000">
        <a:off x="3165269" y="1287421"/>
        <a:ext cx="766941" cy="881541"/>
      </dsp:txXfrm>
    </dsp:sp>
    <dsp:sp modelId="{84CD8528-7C0D-4A35-89D7-E7CCEF301D9B}">
      <dsp:nvSpPr>
        <dsp:cNvPr id="0" name=""/>
        <dsp:cNvSpPr/>
      </dsp:nvSpPr>
      <dsp:spPr>
        <a:xfrm rot="5400000">
          <a:off x="2309032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Residential home</a:t>
          </a:r>
        </a:p>
      </dsp:txBody>
      <dsp:txXfrm rot="-5400000">
        <a:off x="2565906" y="2374470"/>
        <a:ext cx="766941" cy="881541"/>
      </dsp:txXfrm>
    </dsp:sp>
    <dsp:sp modelId="{23659042-76AC-4116-BC8C-A75D5640E4B2}">
      <dsp:nvSpPr>
        <dsp:cNvPr id="0" name=""/>
        <dsp:cNvSpPr/>
      </dsp:nvSpPr>
      <dsp:spPr>
        <a:xfrm>
          <a:off x="3540287" y="2431034"/>
          <a:ext cx="1429249" cy="768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601E2-A89F-45E2-8785-9725C04CA12A}">
      <dsp:nvSpPr>
        <dsp:cNvPr id="0" name=""/>
        <dsp:cNvSpPr/>
      </dsp:nvSpPr>
      <dsp:spPr>
        <a:xfrm rot="5400000">
          <a:off x="1105697" y="2258141"/>
          <a:ext cx="1280689" cy="111419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Transitional step up or step down</a:t>
          </a:r>
        </a:p>
      </dsp:txBody>
      <dsp:txXfrm rot="-5400000">
        <a:off x="1362571" y="2374470"/>
        <a:ext cx="766941" cy="881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CE116-C371-44BE-94CC-27EFA280632E}">
      <dsp:nvSpPr>
        <dsp:cNvPr id="0" name=""/>
        <dsp:cNvSpPr/>
      </dsp:nvSpPr>
      <dsp:spPr>
        <a:xfrm>
          <a:off x="2678" y="1800198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Mainstream</a:t>
          </a:r>
        </a:p>
      </dsp:txBody>
      <dsp:txXfrm>
        <a:off x="284762" y="1800198"/>
        <a:ext cx="2699633" cy="564167"/>
      </dsp:txXfrm>
    </dsp:sp>
    <dsp:sp modelId="{C0FB1D7D-D416-4DD3-9615-2E46289331DE}">
      <dsp:nvSpPr>
        <dsp:cNvPr id="0" name=""/>
        <dsp:cNvSpPr/>
      </dsp:nvSpPr>
      <dsp:spPr>
        <a:xfrm>
          <a:off x="2944176" y="1806086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Specialist </a:t>
          </a:r>
        </a:p>
      </dsp:txBody>
      <dsp:txXfrm>
        <a:off x="3226260" y="1806086"/>
        <a:ext cx="2699633" cy="564167"/>
      </dsp:txXfrm>
    </dsp:sp>
    <dsp:sp modelId="{7A494367-E956-4CD4-B8C5-F613CFDE5A04}">
      <dsp:nvSpPr>
        <dsp:cNvPr id="0" name=""/>
        <dsp:cNvSpPr/>
      </dsp:nvSpPr>
      <dsp:spPr>
        <a:xfrm>
          <a:off x="5877520" y="1800198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Very Specialist</a:t>
          </a:r>
        </a:p>
      </dsp:txBody>
      <dsp:txXfrm>
        <a:off x="6159604" y="1800198"/>
        <a:ext cx="2699633" cy="5641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CE116-C371-44BE-94CC-27EFA280632E}">
      <dsp:nvSpPr>
        <dsp:cNvPr id="0" name=""/>
        <dsp:cNvSpPr/>
      </dsp:nvSpPr>
      <dsp:spPr>
        <a:xfrm>
          <a:off x="0" y="1792143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Care Ready  </a:t>
          </a:r>
        </a:p>
      </dsp:txBody>
      <dsp:txXfrm>
        <a:off x="282084" y="1792143"/>
        <a:ext cx="2699633" cy="564167"/>
      </dsp:txXfrm>
    </dsp:sp>
    <dsp:sp modelId="{C0FB1D7D-D416-4DD3-9615-2E46289331DE}">
      <dsp:nvSpPr>
        <dsp:cNvPr id="0" name=""/>
        <dsp:cNvSpPr/>
      </dsp:nvSpPr>
      <dsp:spPr>
        <a:xfrm>
          <a:off x="2944176" y="1806086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With Support </a:t>
          </a:r>
        </a:p>
      </dsp:txBody>
      <dsp:txXfrm>
        <a:off x="3226260" y="1806086"/>
        <a:ext cx="2699633" cy="564167"/>
      </dsp:txXfrm>
    </dsp:sp>
    <dsp:sp modelId="{7A494367-E956-4CD4-B8C5-F613CFDE5A04}">
      <dsp:nvSpPr>
        <dsp:cNvPr id="0" name=""/>
        <dsp:cNvSpPr/>
      </dsp:nvSpPr>
      <dsp:spPr>
        <a:xfrm>
          <a:off x="5877520" y="1800198"/>
          <a:ext cx="3263800" cy="564167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Complex Care  </a:t>
          </a:r>
        </a:p>
      </dsp:txBody>
      <dsp:txXfrm>
        <a:off x="6159604" y="1800198"/>
        <a:ext cx="2699633" cy="564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1B7F-BAB7-442B-8E95-63A297423DEB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3F171-E13B-43DB-914C-2C4C9C5C46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44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DC575-D60E-455E-A658-3EF57B4AD52E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77D57-1EBB-4C47-88B0-058FF01EBF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24050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93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67ED-5145-43D4-8912-4890CBF9FF9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69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F67ED-5145-43D4-8912-4890CBF9FF92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6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78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73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73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77D57-1EBB-4C47-88B0-058FF01EBF3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161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C85F807-11D4-D442-B6BE-ED9723EA4E55}" type="slidenum">
              <a:rPr lang="en-US" sz="1200" b="0"/>
              <a:pPr algn="r"/>
              <a:t>11</a:t>
            </a:fld>
            <a:endParaRPr lang="en-US" sz="1200" b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6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89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62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33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0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902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049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99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1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13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84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A85EF-4AC0-4D98-B9A8-0479E871A937}" type="datetimeFigureOut">
              <a:rPr lang="en-GB" smtClean="0"/>
              <a:t>05/02/2019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DB2C-7EFC-4C32-8C5A-9C035C700F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74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85" y="2996952"/>
            <a:ext cx="9144000" cy="8729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Action Plan  toward an exemplar environment for living, learning and ‘Ageing Well’ in Ebbsfleet Garden City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28" y="3852876"/>
            <a:ext cx="2083566" cy="301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" y="3869908"/>
            <a:ext cx="404177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94" y="3852876"/>
            <a:ext cx="3190576" cy="304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77" y="-6651"/>
            <a:ext cx="3887408" cy="302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3" y="-10427"/>
            <a:ext cx="4429509" cy="30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1" y="-23156"/>
            <a:ext cx="2135961" cy="301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89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9525">
            <a:solidFill>
              <a:srgbClr val="ACA7A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629400" y="6400800"/>
            <a:ext cx="2179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Sarah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>
                <a:solidFill>
                  <a:srgbClr val="ACA7AE"/>
                </a:solidFill>
                <a:latin typeface="NewsGoth BT" pitchFamily="-1" charset="0"/>
              </a:rPr>
              <a:t>Wigglesworth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Architects</a:t>
            </a:r>
            <a:endParaRPr lang="en-US" sz="1200" b="0">
              <a:solidFill>
                <a:srgbClr val="ACA7AE"/>
              </a:solidFill>
              <a:latin typeface="Helvetica" pitchFamily="-1" charset="0"/>
            </a:endParaRPr>
          </a:p>
        </p:txBody>
      </p:sp>
      <p:pic>
        <p:nvPicPr>
          <p:cNvPr id="6" name="Picture 5" descr="Pages from 612_EDC IntergenHousingConcept_SWA_V1-compressed-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6" t="10078" r="1447" b="3094"/>
          <a:stretch/>
        </p:blipFill>
        <p:spPr>
          <a:xfrm>
            <a:off x="523115" y="74240"/>
            <a:ext cx="8285923" cy="63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0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083"/>
          <a:stretch/>
        </p:blipFill>
        <p:spPr>
          <a:xfrm>
            <a:off x="0" y="1201937"/>
            <a:ext cx="9144000" cy="5432486"/>
          </a:xfrm>
          <a:prstGeom prst="rect">
            <a:avLst/>
          </a:prstGeom>
        </p:spPr>
      </p:pic>
      <p:sp>
        <p:nvSpPr>
          <p:cNvPr id="123907" name="Line 5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9525">
            <a:solidFill>
              <a:srgbClr val="ACA7A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08" name="Text Box 6"/>
          <p:cNvSpPr txBox="1">
            <a:spLocks noChangeArrowheads="1"/>
          </p:cNvSpPr>
          <p:nvPr/>
        </p:nvSpPr>
        <p:spPr bwMode="auto">
          <a:xfrm>
            <a:off x="6629400" y="6400800"/>
            <a:ext cx="2179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Sarah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>
                <a:solidFill>
                  <a:srgbClr val="ACA7AE"/>
                </a:solidFill>
                <a:latin typeface="NewsGoth BT" pitchFamily="-1" charset="0"/>
              </a:rPr>
              <a:t>Wigglesworth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Architects</a:t>
            </a:r>
            <a:endParaRPr lang="en-US" sz="1200" b="0">
              <a:solidFill>
                <a:srgbClr val="ACA7AE"/>
              </a:solidFill>
              <a:latin typeface="Helvetica" pitchFamily="-1" charset="0"/>
            </a:endParaRPr>
          </a:p>
        </p:txBody>
      </p:sp>
      <p:pic>
        <p:nvPicPr>
          <p:cNvPr id="4" name="Picture 3" descr="Pages from 612_EDC IntergenHousingConcept_SWA_V1-compress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19404" b="58038"/>
          <a:stretch/>
        </p:blipFill>
        <p:spPr>
          <a:xfrm>
            <a:off x="206352" y="527756"/>
            <a:ext cx="8971546" cy="19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083"/>
          <a:stretch/>
        </p:blipFill>
        <p:spPr>
          <a:xfrm>
            <a:off x="0" y="1201937"/>
            <a:ext cx="9144000" cy="5432486"/>
          </a:xfrm>
          <a:prstGeom prst="rect">
            <a:avLst/>
          </a:prstGeom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9525">
            <a:solidFill>
              <a:srgbClr val="ACA7A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629400" y="6400800"/>
            <a:ext cx="2179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Sarah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>
                <a:solidFill>
                  <a:srgbClr val="ACA7AE"/>
                </a:solidFill>
                <a:latin typeface="NewsGoth BT" pitchFamily="-1" charset="0"/>
              </a:rPr>
              <a:t>Wigglesworth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Architects</a:t>
            </a:r>
            <a:endParaRPr lang="en-US" sz="1200" b="0">
              <a:solidFill>
                <a:srgbClr val="ACA7AE"/>
              </a:solidFill>
              <a:latin typeface="Helvetica" pitchFamily="-1" charset="0"/>
            </a:endParaRPr>
          </a:p>
        </p:txBody>
      </p:sp>
      <p:pic>
        <p:nvPicPr>
          <p:cNvPr id="6" name="Picture 5" descr="Pages from 612_EDC IntergenHousingConcept_SWA_V1-compress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41719" b="33783"/>
          <a:stretch/>
        </p:blipFill>
        <p:spPr>
          <a:xfrm>
            <a:off x="253386" y="578471"/>
            <a:ext cx="8870874" cy="20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083"/>
          <a:stretch/>
        </p:blipFill>
        <p:spPr>
          <a:xfrm>
            <a:off x="0" y="1201937"/>
            <a:ext cx="9144000" cy="5432486"/>
          </a:xfrm>
          <a:prstGeom prst="rect">
            <a:avLst/>
          </a:prstGeom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9525">
            <a:solidFill>
              <a:srgbClr val="ACA7A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629400" y="6400800"/>
            <a:ext cx="2179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Sarah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>
                <a:solidFill>
                  <a:srgbClr val="ACA7AE"/>
                </a:solidFill>
                <a:latin typeface="NewsGoth BT" pitchFamily="-1" charset="0"/>
              </a:rPr>
              <a:t>Wigglesworth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Architects</a:t>
            </a:r>
            <a:endParaRPr lang="en-US" sz="1200" b="0">
              <a:solidFill>
                <a:srgbClr val="ACA7AE"/>
              </a:solidFill>
              <a:latin typeface="Helvetica" pitchFamily="-1" charset="0"/>
            </a:endParaRPr>
          </a:p>
        </p:txBody>
      </p:sp>
      <p:pic>
        <p:nvPicPr>
          <p:cNvPr id="6" name="Picture 5" descr="Pages from 612_EDC IntergenHousingConcept_SWA_V1-compress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3" t="66217" b="6375"/>
          <a:stretch/>
        </p:blipFill>
        <p:spPr>
          <a:xfrm>
            <a:off x="289410" y="582916"/>
            <a:ext cx="8776200" cy="22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0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5416-028D-42F0-9420-C53BB59497A1}" type="slidenum">
              <a:rPr lang="en-GB" smtClean="0"/>
              <a:t>2</a:t>
            </a:fld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818" cy="685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CA260-AC5B-4CED-BFF9-19A7CBA5935A}"/>
              </a:ext>
            </a:extLst>
          </p:cNvPr>
          <p:cNvSpPr txBox="1"/>
          <p:nvPr/>
        </p:nvSpPr>
        <p:spPr>
          <a:xfrm>
            <a:off x="179512" y="33265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 New Town in Kent</a:t>
            </a:r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Garden City in UK for 100 years</a:t>
            </a:r>
          </a:p>
          <a:p>
            <a:r>
              <a:rPr lang="en-GB" dirty="0"/>
              <a:t>15,000 new homes</a:t>
            </a:r>
          </a:p>
          <a:p>
            <a:r>
              <a:rPr lang="en-GB" dirty="0"/>
              <a:t>Up to 30,000 new jobs</a:t>
            </a:r>
          </a:p>
        </p:txBody>
      </p:sp>
    </p:spTree>
    <p:extLst>
      <p:ext uri="{BB962C8B-B14F-4D97-AF65-F5344CB8AC3E}">
        <p14:creationId xmlns:p14="http://schemas.microsoft.com/office/powerpoint/2010/main" val="2217965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5416-028D-42F0-9420-C53BB5949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99695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0"/>
            <a:r>
              <a:rPr lang="en-GB" sz="800" dirty="0">
                <a:solidFill>
                  <a:prstClr val="white"/>
                </a:solidFill>
              </a:rPr>
              <a:t>Learning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293096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0"/>
            <a:r>
              <a:rPr lang="en-GB" sz="800" dirty="0">
                <a:solidFill>
                  <a:prstClr val="white"/>
                </a:solidFill>
              </a:rPr>
              <a:t>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002" y="2224009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0"/>
            <a:r>
              <a:rPr lang="en-GB" sz="800" dirty="0">
                <a:solidFill>
                  <a:prstClr val="white"/>
                </a:solidFill>
              </a:rPr>
              <a:t>Innovation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796" y="895780"/>
            <a:ext cx="48965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0"/>
            <a:endParaRPr lang="en-GB" sz="2000" dirty="0">
              <a:solidFill>
                <a:prstClr val="black"/>
              </a:solidFill>
            </a:endParaRPr>
          </a:p>
          <a:p>
            <a:pPr defTabSz="914180"/>
            <a:endParaRPr lang="en-GB" sz="2400" b="1" dirty="0">
              <a:solidFill>
                <a:srgbClr val="F79646">
                  <a:lumMod val="75000"/>
                </a:srgbClr>
              </a:solidFill>
            </a:endParaRPr>
          </a:p>
          <a:p>
            <a:pPr marL="342900" indent="-342900" defTabSz="91418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</a:rPr>
              <a:t>To shape new towns, neighbourhoods and communities to promote health and wellbeing, prevent illness and keep people independent</a:t>
            </a:r>
          </a:p>
          <a:p>
            <a:pPr marL="342900" indent="-342900" defTabSz="914180">
              <a:buFont typeface="Wingdings" panose="05000000000000000000" pitchFamily="2" charset="2"/>
              <a:buChar char="Ø"/>
            </a:pPr>
            <a:endParaRPr lang="en-GB" sz="2000" dirty="0">
              <a:solidFill>
                <a:prstClr val="black"/>
              </a:solidFill>
            </a:endParaRPr>
          </a:p>
          <a:p>
            <a:pPr marL="342900" indent="-342900" defTabSz="91418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</a:rPr>
              <a:t>To radically rethink delivery of health and care services in areas free from legacy constraints, supporting learning about new models of integrated care</a:t>
            </a:r>
          </a:p>
          <a:p>
            <a:pPr marL="342900" indent="-342900" defTabSz="914180">
              <a:buFont typeface="Wingdings" panose="05000000000000000000" pitchFamily="2" charset="2"/>
              <a:buChar char="Ø"/>
            </a:pPr>
            <a:endParaRPr lang="en-GB" sz="2000" dirty="0">
              <a:solidFill>
                <a:prstClr val="black"/>
              </a:solidFill>
            </a:endParaRPr>
          </a:p>
          <a:p>
            <a:pPr marL="342900" indent="-342900" defTabSz="91418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</a:rPr>
              <a:t>To spread learning and good practice to other local areas and other national programmes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NHSE Healthy New Town Programme Objectives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2" y="895780"/>
            <a:ext cx="4006557" cy="59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278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7190"/>
            <a:ext cx="9144000" cy="74751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Toward an ‘Ageless </a:t>
            </a:r>
            <a:r>
              <a:rPr lang="en-GB" sz="3200" dirty="0" err="1">
                <a:solidFill>
                  <a:schemeClr val="bg1"/>
                </a:solidFill>
              </a:rPr>
              <a:t>Ebbsfleet</a:t>
            </a:r>
            <a:r>
              <a:rPr lang="en-GB" sz="3200" dirty="0">
                <a:solidFill>
                  <a:schemeClr val="bg1"/>
                </a:solidFill>
              </a:rPr>
              <a:t>’ ‘joint ambition’;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889977"/>
            <a:ext cx="9036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To use the Ebbsfleet Garden City, Healthy New Town  opportunity to explore the potential to deliver a new place which is designed, and managed to </a:t>
            </a:r>
            <a:r>
              <a:rPr lang="en-GB" b="1" dirty="0"/>
              <a:t>meet everyone’s needs, now and in the future, </a:t>
            </a:r>
            <a:r>
              <a:rPr lang="en-GB" dirty="0"/>
              <a:t>reflecting local needs and aspirations. </a:t>
            </a:r>
          </a:p>
          <a:p>
            <a:pPr lvl="0"/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Building on our joint understanding that one housing solution would not suit all – we will work collaboratively to deliver a range of opportunities across all tenures and typologies, and in particular consider the potential for an </a:t>
            </a:r>
            <a:r>
              <a:rPr lang="en-GB" b="1" dirty="0"/>
              <a:t>inter-generational community</a:t>
            </a:r>
            <a:r>
              <a:rPr lang="en-GB" dirty="0"/>
              <a:t> that could meet a variety of needs, uses and users in a holistic form.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To work together to explore the potential of innovation, particularly through the use of technology to promote a more active, connected and healthier community.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To collaborate across the public and private sectors to attract inward investment to </a:t>
            </a:r>
            <a:r>
              <a:rPr lang="en-GB" dirty="0" err="1"/>
              <a:t>Ebbsfleet</a:t>
            </a:r>
            <a:r>
              <a:rPr lang="en-GB" dirty="0"/>
              <a:t> Garden City which will increase the pace of specialist housing delivery and support a framework of learning and evaluation which will enable lessons to be translated across Kent, other Healthy New Towns and Garden Settlements. </a:t>
            </a:r>
          </a:p>
          <a:p>
            <a:pPr lvl="0"/>
            <a:endParaRPr lang="en-GB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/>
              <a:t>To collaborate as a partnership group to include; Kent CC, Dartford BC, Gravesham BC, Dartford, Gravesham and Swanley CCG and Ebbsfleet Development Corporation to </a:t>
            </a:r>
            <a:r>
              <a:rPr lang="en-GB" b="1" dirty="0"/>
              <a:t>identify appropriate sites </a:t>
            </a:r>
            <a:r>
              <a:rPr lang="en-GB" dirty="0"/>
              <a:t>to bring forward intergenerational housing, including using our own or combining sites where possible.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984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06845941"/>
              </p:ext>
            </p:extLst>
          </p:nvPr>
        </p:nvGraphicFramePr>
        <p:xfrm>
          <a:off x="-297904" y="1196752"/>
          <a:ext cx="69847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221709" y="1772816"/>
            <a:ext cx="2857635" cy="3888432"/>
            <a:chOff x="4370337" y="1143403"/>
            <a:chExt cx="1933398" cy="773359"/>
          </a:xfrm>
        </p:grpSpPr>
        <p:sp>
          <p:nvSpPr>
            <p:cNvPr id="8" name="Chevron 7"/>
            <p:cNvSpPr/>
            <p:nvPr/>
          </p:nvSpPr>
          <p:spPr>
            <a:xfrm>
              <a:off x="4370337" y="1143403"/>
              <a:ext cx="1933398" cy="773359"/>
            </a:xfrm>
            <a:prstGeom prst="chevron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hevron 4"/>
            <p:cNvSpPr/>
            <p:nvPr/>
          </p:nvSpPr>
          <p:spPr>
            <a:xfrm>
              <a:off x="4988331" y="1143403"/>
              <a:ext cx="1160039" cy="773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/>
                <a:t>Partnership committed to developing a joint narrative and vision to promote </a:t>
              </a:r>
              <a:r>
                <a:rPr lang="en-GB" sz="1400" kern="1200" dirty="0" err="1"/>
                <a:t>Ebbsfleet</a:t>
              </a:r>
              <a:r>
                <a:rPr lang="en-GB" sz="1400" kern="1200" dirty="0"/>
                <a:t> Garden City as an exemplar  for delivery and learning in Healthy Ageing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73455" y="5445223"/>
            <a:ext cx="1933398" cy="773359"/>
            <a:chOff x="4370337" y="1143403"/>
            <a:chExt cx="1933398" cy="77335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Chevron 10"/>
            <p:cNvSpPr/>
            <p:nvPr/>
          </p:nvSpPr>
          <p:spPr>
            <a:xfrm>
              <a:off x="4370337" y="1143403"/>
              <a:ext cx="1933398" cy="773359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hevron 4"/>
            <p:cNvSpPr/>
            <p:nvPr/>
          </p:nvSpPr>
          <p:spPr>
            <a:xfrm>
              <a:off x="4757017" y="1143403"/>
              <a:ext cx="1160039" cy="773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dirty="0" err="1"/>
                <a:t>HomesPlus</a:t>
              </a:r>
              <a:r>
                <a:rPr lang="en-GB" sz="1100" dirty="0"/>
                <a:t> promoted as a national HNT benchmark</a:t>
              </a:r>
              <a:endParaRPr lang="en-GB" sz="11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73455" y="4437111"/>
            <a:ext cx="1933398" cy="773359"/>
            <a:chOff x="4370337" y="1143403"/>
            <a:chExt cx="1933398" cy="77335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Chevron 13"/>
            <p:cNvSpPr/>
            <p:nvPr/>
          </p:nvSpPr>
          <p:spPr>
            <a:xfrm>
              <a:off x="4370337" y="1143403"/>
              <a:ext cx="1933398" cy="773359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4757017" y="1143403"/>
              <a:ext cx="1308009" cy="773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100" dirty="0" err="1"/>
                <a:t>Ebbsfleet</a:t>
              </a:r>
              <a:r>
                <a:rPr lang="en-GB" sz="1100" dirty="0"/>
                <a:t> DC considering site purchases for specialist housing</a:t>
              </a:r>
              <a:endParaRPr lang="en-GB" sz="11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83768" y="4437112"/>
            <a:ext cx="1933398" cy="773359"/>
            <a:chOff x="4370337" y="1143403"/>
            <a:chExt cx="1933398" cy="773359"/>
          </a:xfrm>
          <a:solidFill>
            <a:schemeClr val="accent3">
              <a:lumMod val="75000"/>
            </a:schemeClr>
          </a:solidFill>
        </p:grpSpPr>
        <p:sp>
          <p:nvSpPr>
            <p:cNvPr id="17" name="Chevron 16"/>
            <p:cNvSpPr/>
            <p:nvPr/>
          </p:nvSpPr>
          <p:spPr>
            <a:xfrm>
              <a:off x="4370337" y="1143403"/>
              <a:ext cx="1933398" cy="773359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hevron 4"/>
            <p:cNvSpPr/>
            <p:nvPr/>
          </p:nvSpPr>
          <p:spPr>
            <a:xfrm>
              <a:off x="4757017" y="1143403"/>
              <a:ext cx="1160039" cy="773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 err="1"/>
                <a:t>Ebbsfleet</a:t>
              </a:r>
              <a:r>
                <a:rPr lang="en-GB" sz="1200" dirty="0"/>
                <a:t> Partners consider site opportunities in their portfolio</a:t>
              </a:r>
              <a:endParaRPr lang="en-GB" sz="1200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83768" y="5445224"/>
            <a:ext cx="1933398" cy="773359"/>
            <a:chOff x="4370337" y="1143403"/>
            <a:chExt cx="1933398" cy="773359"/>
          </a:xfrm>
          <a:solidFill>
            <a:schemeClr val="accent3">
              <a:lumMod val="75000"/>
            </a:schemeClr>
          </a:solidFill>
        </p:grpSpPr>
        <p:sp>
          <p:nvSpPr>
            <p:cNvPr id="20" name="Chevron 19"/>
            <p:cNvSpPr/>
            <p:nvPr/>
          </p:nvSpPr>
          <p:spPr>
            <a:xfrm>
              <a:off x="4370337" y="1143403"/>
              <a:ext cx="1933398" cy="773359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hevron 4"/>
            <p:cNvSpPr/>
            <p:nvPr/>
          </p:nvSpPr>
          <p:spPr>
            <a:xfrm>
              <a:off x="4757017" y="1143403"/>
              <a:ext cx="1160039" cy="773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7620" rIns="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dirty="0"/>
                <a:t>Design for Homes commissioned to develop </a:t>
              </a:r>
              <a:r>
                <a:rPr lang="en-GB" sz="1200" dirty="0" err="1"/>
                <a:t>HomesPlus</a:t>
              </a:r>
              <a:r>
                <a:rPr lang="en-GB" sz="1200" dirty="0"/>
                <a:t> </a:t>
              </a:r>
              <a:endParaRPr lang="en-GB" sz="1200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5536" y="260648"/>
            <a:ext cx="7140134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Summary of Action Plan Progress toward an exemplar for ‘Ageing Well in </a:t>
            </a:r>
            <a:r>
              <a:rPr lang="en-GB" sz="2400" b="1" dirty="0" err="1">
                <a:solidFill>
                  <a:schemeClr val="bg1"/>
                </a:solidFill>
              </a:rPr>
              <a:t>Ebbsfleet</a:t>
            </a:r>
            <a:r>
              <a:rPr lang="en-GB" sz="2400" dirty="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20226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10693838"/>
              </p:ext>
            </p:extLst>
          </p:nvPr>
        </p:nvGraphicFramePr>
        <p:xfrm>
          <a:off x="-1116632" y="1988840"/>
          <a:ext cx="53285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04511903"/>
              </p:ext>
            </p:extLst>
          </p:nvPr>
        </p:nvGraphicFramePr>
        <p:xfrm>
          <a:off x="1979712" y="1988840"/>
          <a:ext cx="53285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1434692"/>
              </p:ext>
            </p:extLst>
          </p:nvPr>
        </p:nvGraphicFramePr>
        <p:xfrm>
          <a:off x="4932040" y="2060848"/>
          <a:ext cx="5328592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-25102"/>
            <a:ext cx="914400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VOP working group have suggested an intergenerational housing offer to meet a wide variety of needs and opportunities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1115575" y="804108"/>
            <a:ext cx="6321043" cy="1008112"/>
          </a:xfrm>
          <a:prstGeom prst="left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Intergenerational</a:t>
            </a:r>
          </a:p>
        </p:txBody>
      </p:sp>
      <p:sp>
        <p:nvSpPr>
          <p:cNvPr id="16" name="Right Brace 15"/>
          <p:cNvSpPr/>
          <p:nvPr/>
        </p:nvSpPr>
        <p:spPr>
          <a:xfrm rot="10800000">
            <a:off x="866172" y="1812220"/>
            <a:ext cx="720000" cy="3712362"/>
          </a:xfrm>
          <a:prstGeom prst="rightBrace">
            <a:avLst>
              <a:gd name="adj1" fmla="val 60569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Brace 16"/>
          <p:cNvSpPr/>
          <p:nvPr/>
        </p:nvSpPr>
        <p:spPr>
          <a:xfrm>
            <a:off x="6911784" y="1793165"/>
            <a:ext cx="720000" cy="3712362"/>
          </a:xfrm>
          <a:prstGeom prst="rightBrace">
            <a:avLst>
              <a:gd name="adj1" fmla="val 60569"/>
              <a:gd name="adj2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Cross 1"/>
          <p:cNvSpPr/>
          <p:nvPr/>
        </p:nvSpPr>
        <p:spPr>
          <a:xfrm>
            <a:off x="1892061" y="5676978"/>
            <a:ext cx="1368152" cy="1091825"/>
          </a:xfrm>
          <a:prstGeom prst="plus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ross 17"/>
          <p:cNvSpPr/>
          <p:nvPr/>
        </p:nvSpPr>
        <p:spPr>
          <a:xfrm>
            <a:off x="3592020" y="5676980"/>
            <a:ext cx="1368152" cy="1091825"/>
          </a:xfrm>
          <a:prstGeom prst="plus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Cross 18"/>
          <p:cNvSpPr/>
          <p:nvPr/>
        </p:nvSpPr>
        <p:spPr>
          <a:xfrm>
            <a:off x="5364088" y="5700881"/>
            <a:ext cx="1368152" cy="1091825"/>
          </a:xfrm>
          <a:prstGeom prst="plus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707904" y="5923627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Disabled and vulnerable groups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36077" y="593408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Key workers including carers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589972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Health students and PRS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91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84916970"/>
              </p:ext>
            </p:extLst>
          </p:nvPr>
        </p:nvGraphicFramePr>
        <p:xfrm>
          <a:off x="0" y="-1251520"/>
          <a:ext cx="9144000" cy="4164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0" y="-25102"/>
            <a:ext cx="9144000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Proposed interventions across the 3 housing options for VOP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14" y="1124744"/>
            <a:ext cx="2843808" cy="5755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Include Level 2 accessibility levels to all homes through planning and use of Homes Plus (Quality mark for healthy and good quality homes).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Work with developers to explore opportunities for right-sizing homes. 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Work with developers to deliver 31 identified wheelchair homes and seek to expand where possible.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using off-site contributions to customise or adapt homes existing homes.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7824" y="1130188"/>
            <a:ext cx="2967366" cy="5755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Work with partners and Housing Lin to identify local need and aspirations.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Pursue joint ambition for specialist housing in EGC based on the </a:t>
            </a:r>
            <a:r>
              <a:rPr lang="en-GB" sz="1600" b="1" dirty="0"/>
              <a:t>concept of an intergenerational community </a:t>
            </a:r>
            <a:r>
              <a:rPr lang="en-GB" sz="1600" dirty="0"/>
              <a:t>– learn from national and international best practice.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Work with partners to identify appropriate sites.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Identify potential commissioners and developers across a range of types and tenures.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integrating disabled  housing with older specialist.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0684" y="1159070"/>
            <a:ext cx="3009326" cy="57554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how step down housing could relieve stress on DVH – identify opportunities for provision of step-down housing.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opportunities to use digital technologies to help older people remain in their homes for longer – avoiding need for very specialised.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how very specialised care could be integrated within an inter-generational community.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opportunities and actions to help make EGC a ‘dementia friendly city’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43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81973169"/>
              </p:ext>
            </p:extLst>
          </p:nvPr>
        </p:nvGraphicFramePr>
        <p:xfrm>
          <a:off x="0" y="-1251520"/>
          <a:ext cx="9144000" cy="4164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0" y="-25102"/>
            <a:ext cx="9144000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                Full Care Pathway in Extra Care Housing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14" y="1124744"/>
            <a:ext cx="2843808" cy="550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Independent but preparing for increased need. </a:t>
            </a:r>
          </a:p>
          <a:p>
            <a:r>
              <a:rPr lang="en-GB" sz="1600" dirty="0"/>
              <a:t>     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Using facilities to socialise preventing isolation and loneliness.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Active healthy living.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Intergenerational living , nursery or school included in the design and active involvement.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GP Practice , shops , gym, art classes etc.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7824" y="1130188"/>
            <a:ext cx="2967366" cy="550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Care provided tailored to individual need.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Digital support including AI and robotics and providing night time in-reach cover.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Night time support on ongoing basis as and when needed not only for emergencies.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Support and Care to cover disabled as well as older people housing.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Reablement facilities for prevention of admission or hospital discharge in care suites.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10684" y="1159070"/>
            <a:ext cx="3009326" cy="550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Dementia care reflected in the design and the support provided.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Care Suites providing nursing care and dementia nursing care.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Consider how very specialised care could be integrated within an inter-generational community.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Intensive 24/7 care and nursing rehabilitation. 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/>
              <a:t>Full care pathway available in independent housing facilities.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DB2C-7EFC-4C32-8C5A-9C035C700F4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89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n scan boy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20" y="1090879"/>
            <a:ext cx="2149068" cy="4744042"/>
          </a:xfrm>
          <a:prstGeom prst="rect">
            <a:avLst/>
          </a:prstGeom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9525">
            <a:solidFill>
              <a:srgbClr val="ACA7A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629400" y="6400800"/>
            <a:ext cx="2179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Sarah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>
                <a:solidFill>
                  <a:srgbClr val="ACA7AE"/>
                </a:solidFill>
                <a:latin typeface="NewsGoth BT" pitchFamily="-1" charset="0"/>
              </a:rPr>
              <a:t>Wigglesworth</a:t>
            </a:r>
            <a:r>
              <a:rPr lang="en-US" sz="1200" b="0">
                <a:solidFill>
                  <a:schemeClr val="folHlink"/>
                </a:solidFill>
                <a:latin typeface="NewsGoth BT" pitchFamily="-1" charset="0"/>
              </a:rPr>
              <a:t> </a:t>
            </a:r>
            <a:r>
              <a:rPr lang="en-US" sz="1200" b="0">
                <a:solidFill>
                  <a:srgbClr val="ACA7AE"/>
                </a:solidFill>
                <a:latin typeface="NewsGoth BT" pitchFamily="-1" charset="0"/>
              </a:rPr>
              <a:t>Architects</a:t>
            </a:r>
            <a:endParaRPr lang="en-US" sz="1200" b="0">
              <a:solidFill>
                <a:srgbClr val="ACA7AE"/>
              </a:solidFill>
              <a:latin typeface="Helvetica" pitchFamily="-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7486" y="1532234"/>
            <a:ext cx="65126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/>
                <a:cs typeface="Avenir Book"/>
              </a:rPr>
              <a:t>The three components of successful intergenerational housing</a:t>
            </a: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pPr algn="ctr"/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• Design and quality of homes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• Integrated communal facilities</a:t>
            </a:r>
          </a:p>
          <a:p>
            <a:endParaRPr lang="en-US" dirty="0">
              <a:latin typeface="Avenir Book"/>
              <a:cs typeface="Avenir Book"/>
            </a:endParaRPr>
          </a:p>
          <a:p>
            <a:r>
              <a:rPr lang="en-US" dirty="0">
                <a:latin typeface="Avenir Book"/>
                <a:cs typeface="Avenir Book"/>
              </a:rPr>
              <a:t>• Long term investment and support</a:t>
            </a:r>
          </a:p>
        </p:txBody>
      </p:sp>
    </p:spTree>
    <p:extLst>
      <p:ext uri="{BB962C8B-B14F-4D97-AF65-F5344CB8AC3E}">
        <p14:creationId xmlns:p14="http://schemas.microsoft.com/office/powerpoint/2010/main" val="18047968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270c081-d9f3-48ae-83c7-c2320a8ca25c"/>
</file>

<file path=customXml/itemProps1.xml><?xml version="1.0" encoding="utf-8"?>
<ds:datastoreItem xmlns:ds="http://schemas.openxmlformats.org/officeDocument/2006/customXml" ds:itemID="{60EFDCA6-42E9-4286-B094-1D0A6C0B2CC0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994</Words>
  <Application>Microsoft Office PowerPoint</Application>
  <PresentationFormat>On-screen Show (4:3)</PresentationFormat>
  <Paragraphs>158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Avenir Book</vt:lpstr>
      <vt:lpstr>NewsGoth BT</vt:lpstr>
      <vt:lpstr>Arial</vt:lpstr>
      <vt:lpstr>Calibri</vt:lpstr>
      <vt:lpstr>Helvetica</vt:lpstr>
      <vt:lpstr>Wingdings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for Communities and Local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Harrison</dc:creator>
  <cp:lastModifiedBy>Kevin Mcgeough</cp:lastModifiedBy>
  <cp:revision>258</cp:revision>
  <cp:lastPrinted>2018-01-11T09:56:38Z</cp:lastPrinted>
  <dcterms:created xsi:type="dcterms:W3CDTF">2016-01-11T18:35:30Z</dcterms:created>
  <dcterms:modified xsi:type="dcterms:W3CDTF">2019-02-05T10:19:38Z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5a1f5b00-5e3c-4723-979d-ed97fa0259b4</vt:lpwstr>
  </property>
  <property fmtid="{D5CDD505-2E9C-101B-9397-08002B2CF9AE}" pid="3" name="bjSaver">
    <vt:lpwstr>XaAX9j1NZXLDZs81R6KMBo3Dt1xGeGWx</vt:lpwstr>
  </property>
  <property fmtid="{D5CDD505-2E9C-101B-9397-08002B2CF9AE}" pid="4" name="bjDocumentSecurityLabel">
    <vt:lpwstr>No Marking</vt:lpwstr>
  </property>
</Properties>
</file>