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674" r:id="rId2"/>
    <p:sldMasterId id="2147483660" r:id="rId3"/>
    <p:sldMasterId id="2147483725" r:id="rId4"/>
    <p:sldMasterId id="2147483761" r:id="rId5"/>
  </p:sldMasterIdLst>
  <p:notesMasterIdLst>
    <p:notesMasterId r:id="rId14"/>
  </p:notesMasterIdLst>
  <p:sldIdLst>
    <p:sldId id="256" r:id="rId6"/>
    <p:sldId id="296" r:id="rId7"/>
    <p:sldId id="290" r:id="rId8"/>
    <p:sldId id="295" r:id="rId9"/>
    <p:sldId id="297" r:id="rId10"/>
    <p:sldId id="298" r:id="rId11"/>
    <p:sldId id="292" r:id="rId12"/>
    <p:sldId id="29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 Caroline - CY SCS" initials="SC-CS" lastIdx="2" clrIdx="0">
    <p:extLst>
      <p:ext uri="{19B8F6BF-5375-455C-9EA6-DF929625EA0E}">
        <p15:presenceInfo xmlns:p15="http://schemas.microsoft.com/office/powerpoint/2012/main" userId="S::SmithC09@invicta.cantium.net::3a8ff0dd-35c1-4031-b585-30fa9e1baa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9" autoAdjust="0"/>
    <p:restoredTop sz="94660"/>
  </p:normalViewPr>
  <p:slideViewPr>
    <p:cSldViewPr>
      <p:cViewPr varScale="1">
        <p:scale>
          <a:sx n="85" d="100"/>
          <a:sy n="85" d="100"/>
        </p:scale>
        <p:origin x="157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691C00-EC32-449D-99D7-0CB50AC38435}" type="datetimeFigureOut">
              <a:rPr lang="en-GB" smtClean="0"/>
              <a:t>22/01/2019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4F6BB-2C97-4763-968B-F3D104611B2D}" type="slidenum">
              <a:rPr lang="en-GB" smtClean="0"/>
              <a:t>‹#›</a:t>
            </a:fld>
            <a:endParaRPr lang="en-GB"/>
          </a:p>
        </p:txBody>
      </p:sp>
    </p:spTree>
    <p:extLst>
      <p:ext uri="{BB962C8B-B14F-4D97-AF65-F5344CB8AC3E}">
        <p14:creationId xmlns:p14="http://schemas.microsoft.com/office/powerpoint/2010/main" val="387349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88EBE6-F141-4C78-B596-8EA90151E9C4}" type="slidenum">
              <a:rPr lang="en-GB"/>
              <a:pPr>
                <a:defRPr/>
              </a:pPr>
              <a:t>‹#›</a:t>
            </a:fld>
            <a:endParaRPr lang="en-GB"/>
          </a:p>
        </p:txBody>
      </p:sp>
    </p:spTree>
    <p:extLst>
      <p:ext uri="{BB962C8B-B14F-4D97-AF65-F5344CB8AC3E}">
        <p14:creationId xmlns:p14="http://schemas.microsoft.com/office/powerpoint/2010/main" val="982954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3114FD-FD03-499F-A4BA-D55595FCD3CD}" type="slidenum">
              <a:rPr lang="en-GB"/>
              <a:pPr>
                <a:defRPr/>
              </a:pPr>
              <a:t>‹#›</a:t>
            </a:fld>
            <a:endParaRPr lang="en-GB"/>
          </a:p>
        </p:txBody>
      </p:sp>
    </p:spTree>
    <p:extLst>
      <p:ext uri="{BB962C8B-B14F-4D97-AF65-F5344CB8AC3E}">
        <p14:creationId xmlns:p14="http://schemas.microsoft.com/office/powerpoint/2010/main" val="386032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942A7D-3B7F-43B3-B4DB-4109DF37BE0D}" type="slidenum">
              <a:rPr lang="en-GB"/>
              <a:pPr>
                <a:defRPr/>
              </a:pPr>
              <a:t>‹#›</a:t>
            </a:fld>
            <a:endParaRPr lang="en-GB"/>
          </a:p>
        </p:txBody>
      </p:sp>
    </p:spTree>
    <p:extLst>
      <p:ext uri="{BB962C8B-B14F-4D97-AF65-F5344CB8AC3E}">
        <p14:creationId xmlns:p14="http://schemas.microsoft.com/office/powerpoint/2010/main" val="3361110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315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EAF6207-992E-4B26-BDBC-4F55852BCF5C}" type="slidenum">
              <a:rPr lang="en-GB"/>
              <a:pPr>
                <a:defRPr/>
              </a:pPr>
              <a:t>‹#›</a:t>
            </a:fld>
            <a:endParaRPr lang="en-GB"/>
          </a:p>
        </p:txBody>
      </p:sp>
    </p:spTree>
    <p:extLst>
      <p:ext uri="{BB962C8B-B14F-4D97-AF65-F5344CB8AC3E}">
        <p14:creationId xmlns:p14="http://schemas.microsoft.com/office/powerpoint/2010/main" val="234682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88EBE6-F141-4C78-B596-8EA90151E9C4}" type="slidenum">
              <a:rPr lang="en-GB"/>
              <a:pPr>
                <a:defRPr/>
              </a:pPr>
              <a:t>‹#›</a:t>
            </a:fld>
            <a:endParaRPr lang="en-GB"/>
          </a:p>
        </p:txBody>
      </p:sp>
    </p:spTree>
    <p:extLst>
      <p:ext uri="{BB962C8B-B14F-4D97-AF65-F5344CB8AC3E}">
        <p14:creationId xmlns:p14="http://schemas.microsoft.com/office/powerpoint/2010/main" val="982954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6BC2D3-1A23-4FB8-A9A2-6698A1D3CE01}" type="slidenum">
              <a:rPr lang="en-GB"/>
              <a:pPr>
                <a:defRPr/>
              </a:pPr>
              <a:t>‹#›</a:t>
            </a:fld>
            <a:endParaRPr lang="en-GB"/>
          </a:p>
        </p:txBody>
      </p:sp>
    </p:spTree>
    <p:extLst>
      <p:ext uri="{BB962C8B-B14F-4D97-AF65-F5344CB8AC3E}">
        <p14:creationId xmlns:p14="http://schemas.microsoft.com/office/powerpoint/2010/main" val="3164056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ACE728-6931-4530-9370-655F6B195D72}" type="slidenum">
              <a:rPr lang="en-GB"/>
              <a:pPr>
                <a:defRPr/>
              </a:pPr>
              <a:t>‹#›</a:t>
            </a:fld>
            <a:endParaRPr lang="en-GB"/>
          </a:p>
        </p:txBody>
      </p:sp>
    </p:spTree>
    <p:extLst>
      <p:ext uri="{BB962C8B-B14F-4D97-AF65-F5344CB8AC3E}">
        <p14:creationId xmlns:p14="http://schemas.microsoft.com/office/powerpoint/2010/main" val="1882379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418B95-6E1B-49DC-956E-62BA2CB7E4F7}" type="slidenum">
              <a:rPr lang="en-GB"/>
              <a:pPr>
                <a:defRPr/>
              </a:pPr>
              <a:t>‹#›</a:t>
            </a:fld>
            <a:endParaRPr lang="en-GB"/>
          </a:p>
        </p:txBody>
      </p:sp>
    </p:spTree>
    <p:extLst>
      <p:ext uri="{BB962C8B-B14F-4D97-AF65-F5344CB8AC3E}">
        <p14:creationId xmlns:p14="http://schemas.microsoft.com/office/powerpoint/2010/main" val="906644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D064B21-3278-4091-814E-20B0829AF85C}" type="slidenum">
              <a:rPr lang="en-GB"/>
              <a:pPr>
                <a:defRPr/>
              </a:pPr>
              <a:t>‹#›</a:t>
            </a:fld>
            <a:endParaRPr lang="en-GB"/>
          </a:p>
        </p:txBody>
      </p:sp>
    </p:spTree>
    <p:extLst>
      <p:ext uri="{BB962C8B-B14F-4D97-AF65-F5344CB8AC3E}">
        <p14:creationId xmlns:p14="http://schemas.microsoft.com/office/powerpoint/2010/main" val="2841616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333EB95-6EFE-46F4-B38D-4863FFF27FDF}" type="slidenum">
              <a:rPr lang="en-GB"/>
              <a:pPr>
                <a:defRPr/>
              </a:pPr>
              <a:t>‹#›</a:t>
            </a:fld>
            <a:endParaRPr lang="en-GB"/>
          </a:p>
        </p:txBody>
      </p:sp>
    </p:spTree>
    <p:extLst>
      <p:ext uri="{BB962C8B-B14F-4D97-AF65-F5344CB8AC3E}">
        <p14:creationId xmlns:p14="http://schemas.microsoft.com/office/powerpoint/2010/main" val="3215646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5DB60E1-62FF-449B-92D9-361E1A2C7BD2}" type="slidenum">
              <a:rPr lang="en-GB"/>
              <a:pPr>
                <a:defRPr/>
              </a:pPr>
              <a:t>‹#›</a:t>
            </a:fld>
            <a:endParaRPr lang="en-GB"/>
          </a:p>
        </p:txBody>
      </p:sp>
    </p:spTree>
    <p:extLst>
      <p:ext uri="{BB962C8B-B14F-4D97-AF65-F5344CB8AC3E}">
        <p14:creationId xmlns:p14="http://schemas.microsoft.com/office/powerpoint/2010/main" val="315446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6BC2D3-1A23-4FB8-A9A2-6698A1D3CE01}" type="slidenum">
              <a:rPr lang="en-GB"/>
              <a:pPr>
                <a:defRPr/>
              </a:pPr>
              <a:t>‹#›</a:t>
            </a:fld>
            <a:endParaRPr lang="en-GB"/>
          </a:p>
        </p:txBody>
      </p:sp>
    </p:spTree>
    <p:extLst>
      <p:ext uri="{BB962C8B-B14F-4D97-AF65-F5344CB8AC3E}">
        <p14:creationId xmlns:p14="http://schemas.microsoft.com/office/powerpoint/2010/main" val="3164056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86BAE3-B286-4F62-B15D-1735B833CB21}" type="slidenum">
              <a:rPr lang="en-GB"/>
              <a:pPr>
                <a:defRPr/>
              </a:pPr>
              <a:t>‹#›</a:t>
            </a:fld>
            <a:endParaRPr lang="en-GB"/>
          </a:p>
        </p:txBody>
      </p:sp>
    </p:spTree>
    <p:extLst>
      <p:ext uri="{BB962C8B-B14F-4D97-AF65-F5344CB8AC3E}">
        <p14:creationId xmlns:p14="http://schemas.microsoft.com/office/powerpoint/2010/main" val="2581048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025BC26-426E-488F-8658-93ABD0B04137}" type="slidenum">
              <a:rPr lang="en-GB"/>
              <a:pPr>
                <a:defRPr/>
              </a:pPr>
              <a:t>‹#›</a:t>
            </a:fld>
            <a:endParaRPr lang="en-GB"/>
          </a:p>
        </p:txBody>
      </p:sp>
    </p:spTree>
    <p:extLst>
      <p:ext uri="{BB962C8B-B14F-4D97-AF65-F5344CB8AC3E}">
        <p14:creationId xmlns:p14="http://schemas.microsoft.com/office/powerpoint/2010/main" val="512200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3114FD-FD03-499F-A4BA-D55595FCD3CD}" type="slidenum">
              <a:rPr lang="en-GB"/>
              <a:pPr>
                <a:defRPr/>
              </a:pPr>
              <a:t>‹#›</a:t>
            </a:fld>
            <a:endParaRPr lang="en-GB"/>
          </a:p>
        </p:txBody>
      </p:sp>
    </p:spTree>
    <p:extLst>
      <p:ext uri="{BB962C8B-B14F-4D97-AF65-F5344CB8AC3E}">
        <p14:creationId xmlns:p14="http://schemas.microsoft.com/office/powerpoint/2010/main" val="3860321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942A7D-3B7F-43B3-B4DB-4109DF37BE0D}" type="slidenum">
              <a:rPr lang="en-GB"/>
              <a:pPr>
                <a:defRPr/>
              </a:pPr>
              <a:t>‹#›</a:t>
            </a:fld>
            <a:endParaRPr lang="en-GB"/>
          </a:p>
        </p:txBody>
      </p:sp>
    </p:spTree>
    <p:extLst>
      <p:ext uri="{BB962C8B-B14F-4D97-AF65-F5344CB8AC3E}">
        <p14:creationId xmlns:p14="http://schemas.microsoft.com/office/powerpoint/2010/main" val="3361110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315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EAF6207-992E-4B26-BDBC-4F55852BCF5C}" type="slidenum">
              <a:rPr lang="en-GB"/>
              <a:pPr>
                <a:defRPr/>
              </a:pPr>
              <a:t>‹#›</a:t>
            </a:fld>
            <a:endParaRPr lang="en-GB"/>
          </a:p>
        </p:txBody>
      </p:sp>
    </p:spTree>
    <p:extLst>
      <p:ext uri="{BB962C8B-B14F-4D97-AF65-F5344CB8AC3E}">
        <p14:creationId xmlns:p14="http://schemas.microsoft.com/office/powerpoint/2010/main" val="2346821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88EBE6-F141-4C78-B596-8EA90151E9C4}" type="slidenum">
              <a:rPr lang="en-GB"/>
              <a:pPr>
                <a:defRPr/>
              </a:pPr>
              <a:t>‹#›</a:t>
            </a:fld>
            <a:endParaRPr lang="en-GB"/>
          </a:p>
        </p:txBody>
      </p:sp>
    </p:spTree>
    <p:extLst>
      <p:ext uri="{BB962C8B-B14F-4D97-AF65-F5344CB8AC3E}">
        <p14:creationId xmlns:p14="http://schemas.microsoft.com/office/powerpoint/2010/main" val="39641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6BC2D3-1A23-4FB8-A9A2-6698A1D3CE01}" type="slidenum">
              <a:rPr lang="en-GB"/>
              <a:pPr>
                <a:defRPr/>
              </a:pPr>
              <a:t>‹#›</a:t>
            </a:fld>
            <a:endParaRPr lang="en-GB"/>
          </a:p>
        </p:txBody>
      </p:sp>
    </p:spTree>
    <p:extLst>
      <p:ext uri="{BB962C8B-B14F-4D97-AF65-F5344CB8AC3E}">
        <p14:creationId xmlns:p14="http://schemas.microsoft.com/office/powerpoint/2010/main" val="245128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ACE728-6931-4530-9370-655F6B195D72}" type="slidenum">
              <a:rPr lang="en-GB"/>
              <a:pPr>
                <a:defRPr/>
              </a:pPr>
              <a:t>‹#›</a:t>
            </a:fld>
            <a:endParaRPr lang="en-GB"/>
          </a:p>
        </p:txBody>
      </p:sp>
    </p:spTree>
    <p:extLst>
      <p:ext uri="{BB962C8B-B14F-4D97-AF65-F5344CB8AC3E}">
        <p14:creationId xmlns:p14="http://schemas.microsoft.com/office/powerpoint/2010/main" val="824149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418B95-6E1B-49DC-956E-62BA2CB7E4F7}" type="slidenum">
              <a:rPr lang="en-GB"/>
              <a:pPr>
                <a:defRPr/>
              </a:pPr>
              <a:t>‹#›</a:t>
            </a:fld>
            <a:endParaRPr lang="en-GB"/>
          </a:p>
        </p:txBody>
      </p:sp>
    </p:spTree>
    <p:extLst>
      <p:ext uri="{BB962C8B-B14F-4D97-AF65-F5344CB8AC3E}">
        <p14:creationId xmlns:p14="http://schemas.microsoft.com/office/powerpoint/2010/main" val="610605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D064B21-3278-4091-814E-20B0829AF85C}" type="slidenum">
              <a:rPr lang="en-GB"/>
              <a:pPr>
                <a:defRPr/>
              </a:pPr>
              <a:t>‹#›</a:t>
            </a:fld>
            <a:endParaRPr lang="en-GB"/>
          </a:p>
        </p:txBody>
      </p:sp>
    </p:spTree>
    <p:extLst>
      <p:ext uri="{BB962C8B-B14F-4D97-AF65-F5344CB8AC3E}">
        <p14:creationId xmlns:p14="http://schemas.microsoft.com/office/powerpoint/2010/main" val="382698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ACE728-6931-4530-9370-655F6B195D72}" type="slidenum">
              <a:rPr lang="en-GB"/>
              <a:pPr>
                <a:defRPr/>
              </a:pPr>
              <a:t>‹#›</a:t>
            </a:fld>
            <a:endParaRPr lang="en-GB"/>
          </a:p>
        </p:txBody>
      </p:sp>
    </p:spTree>
    <p:extLst>
      <p:ext uri="{BB962C8B-B14F-4D97-AF65-F5344CB8AC3E}">
        <p14:creationId xmlns:p14="http://schemas.microsoft.com/office/powerpoint/2010/main" val="1882379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333EB95-6EFE-46F4-B38D-4863FFF27FDF}" type="slidenum">
              <a:rPr lang="en-GB"/>
              <a:pPr>
                <a:defRPr/>
              </a:pPr>
              <a:t>‹#›</a:t>
            </a:fld>
            <a:endParaRPr lang="en-GB"/>
          </a:p>
        </p:txBody>
      </p:sp>
    </p:spTree>
    <p:extLst>
      <p:ext uri="{BB962C8B-B14F-4D97-AF65-F5344CB8AC3E}">
        <p14:creationId xmlns:p14="http://schemas.microsoft.com/office/powerpoint/2010/main" val="1840871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5DB60E1-62FF-449B-92D9-361E1A2C7BD2}" type="slidenum">
              <a:rPr lang="en-GB"/>
              <a:pPr>
                <a:defRPr/>
              </a:pPr>
              <a:t>‹#›</a:t>
            </a:fld>
            <a:endParaRPr lang="en-GB"/>
          </a:p>
        </p:txBody>
      </p:sp>
    </p:spTree>
    <p:extLst>
      <p:ext uri="{BB962C8B-B14F-4D97-AF65-F5344CB8AC3E}">
        <p14:creationId xmlns:p14="http://schemas.microsoft.com/office/powerpoint/2010/main" val="74927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86BAE3-B286-4F62-B15D-1735B833CB21}" type="slidenum">
              <a:rPr lang="en-GB"/>
              <a:pPr>
                <a:defRPr/>
              </a:pPr>
              <a:t>‹#›</a:t>
            </a:fld>
            <a:endParaRPr lang="en-GB"/>
          </a:p>
        </p:txBody>
      </p:sp>
    </p:spTree>
    <p:extLst>
      <p:ext uri="{BB962C8B-B14F-4D97-AF65-F5344CB8AC3E}">
        <p14:creationId xmlns:p14="http://schemas.microsoft.com/office/powerpoint/2010/main" val="2713015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025BC26-426E-488F-8658-93ABD0B04137}" type="slidenum">
              <a:rPr lang="en-GB"/>
              <a:pPr>
                <a:defRPr/>
              </a:pPr>
              <a:t>‹#›</a:t>
            </a:fld>
            <a:endParaRPr lang="en-GB"/>
          </a:p>
        </p:txBody>
      </p:sp>
    </p:spTree>
    <p:extLst>
      <p:ext uri="{BB962C8B-B14F-4D97-AF65-F5344CB8AC3E}">
        <p14:creationId xmlns:p14="http://schemas.microsoft.com/office/powerpoint/2010/main" val="2316673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3114FD-FD03-499F-A4BA-D55595FCD3CD}" type="slidenum">
              <a:rPr lang="en-GB"/>
              <a:pPr>
                <a:defRPr/>
              </a:pPr>
              <a:t>‹#›</a:t>
            </a:fld>
            <a:endParaRPr lang="en-GB"/>
          </a:p>
        </p:txBody>
      </p:sp>
    </p:spTree>
    <p:extLst>
      <p:ext uri="{BB962C8B-B14F-4D97-AF65-F5344CB8AC3E}">
        <p14:creationId xmlns:p14="http://schemas.microsoft.com/office/powerpoint/2010/main" val="4139403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942A7D-3B7F-43B3-B4DB-4109DF37BE0D}" type="slidenum">
              <a:rPr lang="en-GB"/>
              <a:pPr>
                <a:defRPr/>
              </a:pPr>
              <a:t>‹#›</a:t>
            </a:fld>
            <a:endParaRPr lang="en-GB"/>
          </a:p>
        </p:txBody>
      </p:sp>
    </p:spTree>
    <p:extLst>
      <p:ext uri="{BB962C8B-B14F-4D97-AF65-F5344CB8AC3E}">
        <p14:creationId xmlns:p14="http://schemas.microsoft.com/office/powerpoint/2010/main" val="59632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315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EAF6207-992E-4B26-BDBC-4F55852BCF5C}" type="slidenum">
              <a:rPr lang="en-GB"/>
              <a:pPr>
                <a:defRPr/>
              </a:pPr>
              <a:t>‹#›</a:t>
            </a:fld>
            <a:endParaRPr lang="en-GB"/>
          </a:p>
        </p:txBody>
      </p:sp>
    </p:spTree>
    <p:extLst>
      <p:ext uri="{BB962C8B-B14F-4D97-AF65-F5344CB8AC3E}">
        <p14:creationId xmlns:p14="http://schemas.microsoft.com/office/powerpoint/2010/main" val="1945981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5" y="381000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3"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3"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3" y="3675533"/>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93"/>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34FD7CE6-DA2E-4A90-809F-865AD935B17E}" type="datetimeFigureOut">
              <a:rPr lang="en-GB" smtClean="0"/>
              <a:t>22/01/2019</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90" y="1136"/>
            <a:ext cx="747712" cy="365760"/>
          </a:xfrm>
        </p:spPr>
        <p:txBody>
          <a:bodyPr/>
          <a:lstStyle>
            <a:lvl1pPr algn="r">
              <a:defRPr sz="1800">
                <a:solidFill>
                  <a:schemeClr val="bg1"/>
                </a:solidFill>
              </a:defRPr>
            </a:lvl1pPr>
          </a:lstStyle>
          <a:p>
            <a:fld id="{20B82EB6-2978-4577-B113-0D71EA937AD4}" type="slidenum">
              <a:rPr lang="en-GB" smtClean="0"/>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4FD7CE6-DA2E-4A90-809F-865AD935B17E}"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2"/>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4FD7CE6-DA2E-4A90-809F-865AD935B17E}"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418B95-6E1B-49DC-956E-62BA2CB7E4F7}" type="slidenum">
              <a:rPr lang="en-GB"/>
              <a:pPr>
                <a:defRPr/>
              </a:pPr>
              <a:t>‹#›</a:t>
            </a:fld>
            <a:endParaRPr lang="en-GB"/>
          </a:p>
        </p:txBody>
      </p:sp>
    </p:spTree>
    <p:extLst>
      <p:ext uri="{BB962C8B-B14F-4D97-AF65-F5344CB8AC3E}">
        <p14:creationId xmlns:p14="http://schemas.microsoft.com/office/powerpoint/2010/main" val="9066443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30"/>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30"/>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4FD7CE6-DA2E-4A90-809F-865AD935B17E}"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8"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34FD7CE6-DA2E-4A90-809F-865AD935B17E}" type="datetimeFigureOut">
              <a:rPr lang="en-GB" smtClean="0"/>
              <a:t>22/01/2019</a:t>
            </a:fld>
            <a:endParaRPr lang="en-GB"/>
          </a:p>
        </p:txBody>
      </p:sp>
      <p:sp>
        <p:nvSpPr>
          <p:cNvPr id="27" name="Slide Number Placeholder 26"/>
          <p:cNvSpPr>
            <a:spLocks noGrp="1"/>
          </p:cNvSpPr>
          <p:nvPr>
            <p:ph type="sldNum" sz="quarter" idx="11"/>
          </p:nvPr>
        </p:nvSpPr>
        <p:spPr/>
        <p:txBody>
          <a:bodyPr rtlCol="0"/>
          <a:lstStyle/>
          <a:p>
            <a:fld id="{20B82EB6-2978-4577-B113-0D71EA937AD4}" type="slidenum">
              <a:rPr lang="en-GB" smtClean="0"/>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34FD7CE6-DA2E-4A90-809F-865AD935B17E}" type="datetimeFigureOut">
              <a:rPr lang="en-GB" smtClean="0"/>
              <a:t>22/01/2019</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20B82EB6-2978-4577-B113-0D71EA937AD4}" type="slidenum">
              <a:rPr lang="en-GB" smtClean="0"/>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D7CE6-DA2E-4A90-809F-865AD935B17E}" type="datetimeFigureOut">
              <a:rPr lang="en-GB" smtClean="0"/>
              <a:t>22/01/2019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4FD7CE6-DA2E-4A90-809F-865AD935B17E}"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7" y="1109161"/>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4FD7CE6-DA2E-4A90-809F-865AD935B17E}" type="datetimeFigureOut">
              <a:rPr lang="en-GB" smtClean="0"/>
              <a:t>22/01/2019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4FD7CE6-DA2E-4A90-809F-865AD935B17E}"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4FD7CE6-DA2E-4A90-809F-865AD935B17E}" type="datetimeFigureOut">
              <a:rPr lang="en-GB" smtClean="0"/>
              <a:t>22/01/2019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85600A-5D41-4CD0-AF98-8A5346781682}"/>
              </a:ext>
            </a:extLst>
          </p:cNvPr>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C62FD519-8745-4D4B-BF94-AD8ED58F85A9}"/>
              </a:ext>
            </a:extLst>
          </p:cNvPr>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7E30E3CD-05B6-4DF0-A431-999308171442}"/>
              </a:ext>
            </a:extLst>
          </p:cNvPr>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3A56F5D8-332F-4190-BA2A-1398F033CEC8}"/>
              </a:ext>
            </a:extLst>
          </p:cNvPr>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AB36778E-EA23-427C-92EC-41C5B01D85D4}"/>
              </a:ext>
            </a:extLst>
          </p:cNvPr>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1" name="Rounded Rectangle 25">
            <a:extLst>
              <a:ext uri="{FF2B5EF4-FFF2-40B4-BE49-F238E27FC236}">
                <a16:creationId xmlns:a16="http://schemas.microsoft.com/office/drawing/2014/main" id="{03706CAF-C4FD-4BC7-9EAA-D748073F6204}"/>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2" name="Rounded Rectangle 26">
            <a:extLst>
              <a:ext uri="{FF2B5EF4-FFF2-40B4-BE49-F238E27FC236}">
                <a16:creationId xmlns:a16="http://schemas.microsoft.com/office/drawing/2014/main" id="{A83A23E8-E395-43DE-B690-E8FA91B1F3D2}"/>
              </a:ext>
            </a:extLst>
          </p:cNvPr>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id="{DEC81A77-C6AA-481A-92E2-33F9CCBEF06C}"/>
              </a:ext>
            </a:extLst>
          </p:cNvPr>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a:extLst>
              <a:ext uri="{FF2B5EF4-FFF2-40B4-BE49-F238E27FC236}">
                <a16:creationId xmlns:a16="http://schemas.microsoft.com/office/drawing/2014/main" id="{CF800094-0458-4C5E-9CFB-EF2A03CBC82A}"/>
              </a:ext>
            </a:extLst>
          </p:cNvPr>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97D31BF2-F2CF-41F4-AA20-399A584E75B1}"/>
              </a:ext>
            </a:extLst>
          </p:cNvPr>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1FB2F7F3-A9D9-4BAB-BA19-292FAE36E830}"/>
              </a:ext>
            </a:extLst>
          </p:cNvPr>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a:extLst>
              <a:ext uri="{FF2B5EF4-FFF2-40B4-BE49-F238E27FC236}">
                <a16:creationId xmlns:a16="http://schemas.microsoft.com/office/drawing/2014/main" id="{F8F4F8F0-A746-4A13-95F7-A08E8149016B}"/>
              </a:ext>
            </a:extLst>
          </p:cNvPr>
          <p:cNvSpPr>
            <a:spLocks noGrp="1"/>
          </p:cNvSpPr>
          <p:nvPr>
            <p:ph type="dt" sz="half" idx="10"/>
          </p:nvPr>
        </p:nvSpPr>
        <p:spPr>
          <a:xfrm>
            <a:off x="6705600" y="4206875"/>
            <a:ext cx="960438" cy="457200"/>
          </a:xfrm>
        </p:spPr>
        <p:txBody>
          <a:bodyPr/>
          <a:lstStyle>
            <a:lvl1pPr>
              <a:defRPr/>
            </a:lvl1pPr>
          </a:lstStyle>
          <a:p>
            <a:pPr>
              <a:defRPr/>
            </a:pPr>
            <a:fld id="{C7476E94-6F32-4BEC-8AD4-E44371966442}" type="datetime1">
              <a:rPr lang="en-US"/>
              <a:pPr>
                <a:defRPr/>
              </a:pPr>
              <a:t>1/22/2019</a:t>
            </a:fld>
            <a:endParaRPr lang="en-GB" dirty="0"/>
          </a:p>
        </p:txBody>
      </p:sp>
      <p:sp>
        <p:nvSpPr>
          <p:cNvPr id="18" name="Footer Placeholder 16">
            <a:extLst>
              <a:ext uri="{FF2B5EF4-FFF2-40B4-BE49-F238E27FC236}">
                <a16:creationId xmlns:a16="http://schemas.microsoft.com/office/drawing/2014/main" id="{31093924-E0BA-4A62-8BA9-A1D3EBC06FAB}"/>
              </a:ext>
            </a:extLst>
          </p:cNvPr>
          <p:cNvSpPr>
            <a:spLocks noGrp="1"/>
          </p:cNvSpPr>
          <p:nvPr>
            <p:ph type="ftr" sz="quarter" idx="11"/>
          </p:nvPr>
        </p:nvSpPr>
        <p:spPr>
          <a:xfrm>
            <a:off x="5410200" y="4205288"/>
            <a:ext cx="1295400" cy="457200"/>
          </a:xfrm>
        </p:spPr>
        <p:txBody>
          <a:bodyPr/>
          <a:lstStyle>
            <a:lvl1pPr>
              <a:defRPr/>
            </a:lvl1pPr>
          </a:lstStyle>
          <a:p>
            <a:pPr>
              <a:defRPr/>
            </a:pPr>
            <a:r>
              <a:rPr lang="en-GB"/>
              <a:t>Working Towards a Healthier Thanet</a:t>
            </a:r>
          </a:p>
        </p:txBody>
      </p:sp>
      <p:sp>
        <p:nvSpPr>
          <p:cNvPr id="19" name="Slide Number Placeholder 28">
            <a:extLst>
              <a:ext uri="{FF2B5EF4-FFF2-40B4-BE49-F238E27FC236}">
                <a16:creationId xmlns:a16="http://schemas.microsoft.com/office/drawing/2014/main" id="{FD2771ED-42C7-40FC-B83B-46F8E2ED024B}"/>
              </a:ext>
            </a:extLst>
          </p:cNvPr>
          <p:cNvSpPr>
            <a:spLocks noGrp="1"/>
          </p:cNvSpPr>
          <p:nvPr>
            <p:ph type="sldNum" sz="quarter" idx="12"/>
          </p:nvPr>
        </p:nvSpPr>
        <p:spPr>
          <a:xfrm>
            <a:off x="8320088" y="1588"/>
            <a:ext cx="747712" cy="365125"/>
          </a:xfrm>
        </p:spPr>
        <p:txBody>
          <a:bodyPr/>
          <a:lstStyle>
            <a:lvl1pPr>
              <a:defRPr>
                <a:solidFill>
                  <a:schemeClr val="bg1"/>
                </a:solidFill>
              </a:defRPr>
            </a:lvl1pPr>
          </a:lstStyle>
          <a:p>
            <a:pPr>
              <a:defRPr/>
            </a:pPr>
            <a:fld id="{F4DAFC61-2799-4CF5-86A0-4F0A237DA526}" type="slidenum">
              <a:rPr lang="en-GB" altLang="en-US"/>
              <a:pPr>
                <a:defRPr/>
              </a:pPr>
              <a:t>‹#›</a:t>
            </a:fld>
            <a:endParaRPr lang="en-GB" altLang="en-US"/>
          </a:p>
        </p:txBody>
      </p:sp>
    </p:spTree>
    <p:extLst>
      <p:ext uri="{BB962C8B-B14F-4D97-AF65-F5344CB8AC3E}">
        <p14:creationId xmlns:p14="http://schemas.microsoft.com/office/powerpoint/2010/main" val="1396213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9A1706E-A740-4EBA-9CAF-CCDC59CDBF54}"/>
              </a:ext>
            </a:extLst>
          </p:cNvPr>
          <p:cNvSpPr>
            <a:spLocks noGrp="1"/>
          </p:cNvSpPr>
          <p:nvPr>
            <p:ph type="dt" sz="half" idx="10"/>
          </p:nvPr>
        </p:nvSpPr>
        <p:spPr/>
        <p:txBody>
          <a:bodyPr/>
          <a:lstStyle>
            <a:lvl1pPr>
              <a:defRPr/>
            </a:lvl1pPr>
          </a:lstStyle>
          <a:p>
            <a:pPr>
              <a:defRPr/>
            </a:pPr>
            <a:fld id="{E356C75A-1AD8-443E-9574-8546D877E701}" type="datetime1">
              <a:rPr lang="en-US"/>
              <a:pPr>
                <a:defRPr/>
              </a:pPr>
              <a:t>1/22/2019</a:t>
            </a:fld>
            <a:endParaRPr lang="en-GB" dirty="0"/>
          </a:p>
        </p:txBody>
      </p:sp>
      <p:sp>
        <p:nvSpPr>
          <p:cNvPr id="5" name="Footer Placeholder 2">
            <a:extLst>
              <a:ext uri="{FF2B5EF4-FFF2-40B4-BE49-F238E27FC236}">
                <a16:creationId xmlns:a16="http://schemas.microsoft.com/office/drawing/2014/main" id="{5175400F-F906-4C82-A8C9-BD6AAED0E0F7}"/>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6" name="Slide Number Placeholder 22">
            <a:extLst>
              <a:ext uri="{FF2B5EF4-FFF2-40B4-BE49-F238E27FC236}">
                <a16:creationId xmlns:a16="http://schemas.microsoft.com/office/drawing/2014/main" id="{9DEBC309-71EF-4484-A11D-A4676156E654}"/>
              </a:ext>
            </a:extLst>
          </p:cNvPr>
          <p:cNvSpPr>
            <a:spLocks noGrp="1"/>
          </p:cNvSpPr>
          <p:nvPr>
            <p:ph type="sldNum" sz="quarter" idx="12"/>
          </p:nvPr>
        </p:nvSpPr>
        <p:spPr/>
        <p:txBody>
          <a:bodyPr/>
          <a:lstStyle>
            <a:lvl1pPr>
              <a:defRPr/>
            </a:lvl1pPr>
          </a:lstStyle>
          <a:p>
            <a:pPr>
              <a:defRPr/>
            </a:pPr>
            <a:fld id="{060C3EA4-28F0-4319-809B-C62F2256B86D}" type="slidenum">
              <a:rPr lang="en-GB" altLang="en-US"/>
              <a:pPr>
                <a:defRPr/>
              </a:pPr>
              <a:t>‹#›</a:t>
            </a:fld>
            <a:endParaRPr lang="en-GB" altLang="en-US"/>
          </a:p>
        </p:txBody>
      </p:sp>
    </p:spTree>
    <p:extLst>
      <p:ext uri="{BB962C8B-B14F-4D97-AF65-F5344CB8AC3E}">
        <p14:creationId xmlns:p14="http://schemas.microsoft.com/office/powerpoint/2010/main" val="411021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D064B21-3278-4091-814E-20B0829AF85C}" type="slidenum">
              <a:rPr lang="en-GB"/>
              <a:pPr>
                <a:defRPr/>
              </a:pPr>
              <a:t>‹#›</a:t>
            </a:fld>
            <a:endParaRPr lang="en-GB"/>
          </a:p>
        </p:txBody>
      </p:sp>
    </p:spTree>
    <p:extLst>
      <p:ext uri="{BB962C8B-B14F-4D97-AF65-F5344CB8AC3E}">
        <p14:creationId xmlns:p14="http://schemas.microsoft.com/office/powerpoint/2010/main" val="2841616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32A6EB1E-A1D4-4C6C-95CD-3D87C7045BEA}"/>
              </a:ext>
            </a:extLst>
          </p:cNvPr>
          <p:cNvSpPr>
            <a:spLocks noGrp="1"/>
          </p:cNvSpPr>
          <p:nvPr>
            <p:ph type="dt" sz="half" idx="10"/>
          </p:nvPr>
        </p:nvSpPr>
        <p:spPr/>
        <p:txBody>
          <a:bodyPr/>
          <a:lstStyle>
            <a:lvl1pPr>
              <a:defRPr/>
            </a:lvl1pPr>
          </a:lstStyle>
          <a:p>
            <a:pPr>
              <a:defRPr/>
            </a:pPr>
            <a:fld id="{F4282847-6E44-4676-8848-AD6637B45EB3}" type="datetime1">
              <a:rPr lang="en-US"/>
              <a:pPr>
                <a:defRPr/>
              </a:pPr>
              <a:t>1/22/2019</a:t>
            </a:fld>
            <a:endParaRPr lang="en-GB" dirty="0"/>
          </a:p>
        </p:txBody>
      </p:sp>
      <p:sp>
        <p:nvSpPr>
          <p:cNvPr id="5" name="Footer Placeholder 2">
            <a:extLst>
              <a:ext uri="{FF2B5EF4-FFF2-40B4-BE49-F238E27FC236}">
                <a16:creationId xmlns:a16="http://schemas.microsoft.com/office/drawing/2014/main" id="{7834DA2F-C620-4A26-B0C0-89162E8632DC}"/>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6" name="Slide Number Placeholder 22">
            <a:extLst>
              <a:ext uri="{FF2B5EF4-FFF2-40B4-BE49-F238E27FC236}">
                <a16:creationId xmlns:a16="http://schemas.microsoft.com/office/drawing/2014/main" id="{AF8FEA33-C9EB-46C8-A5E2-274AD464D148}"/>
              </a:ext>
            </a:extLst>
          </p:cNvPr>
          <p:cNvSpPr>
            <a:spLocks noGrp="1"/>
          </p:cNvSpPr>
          <p:nvPr>
            <p:ph type="sldNum" sz="quarter" idx="12"/>
          </p:nvPr>
        </p:nvSpPr>
        <p:spPr/>
        <p:txBody>
          <a:bodyPr/>
          <a:lstStyle>
            <a:lvl1pPr>
              <a:defRPr/>
            </a:lvl1pPr>
          </a:lstStyle>
          <a:p>
            <a:pPr>
              <a:defRPr/>
            </a:pPr>
            <a:fld id="{7FC63816-0AA2-4864-8ACC-E3041240F878}" type="slidenum">
              <a:rPr lang="en-GB" altLang="en-US"/>
              <a:pPr>
                <a:defRPr/>
              </a:pPr>
              <a:t>‹#›</a:t>
            </a:fld>
            <a:endParaRPr lang="en-GB" altLang="en-US"/>
          </a:p>
        </p:txBody>
      </p:sp>
    </p:spTree>
    <p:extLst>
      <p:ext uri="{BB962C8B-B14F-4D97-AF65-F5344CB8AC3E}">
        <p14:creationId xmlns:p14="http://schemas.microsoft.com/office/powerpoint/2010/main" val="22364444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C583924C-B4A0-4814-BF61-6643BB5C54C3}"/>
              </a:ext>
            </a:extLst>
          </p:cNvPr>
          <p:cNvSpPr>
            <a:spLocks noGrp="1"/>
          </p:cNvSpPr>
          <p:nvPr>
            <p:ph type="dt" sz="half" idx="10"/>
          </p:nvPr>
        </p:nvSpPr>
        <p:spPr/>
        <p:txBody>
          <a:bodyPr/>
          <a:lstStyle>
            <a:lvl1pPr>
              <a:defRPr/>
            </a:lvl1pPr>
          </a:lstStyle>
          <a:p>
            <a:pPr>
              <a:defRPr/>
            </a:pPr>
            <a:fld id="{F4BCC121-1FA2-4C28-A9C4-267DA6480D5F}" type="datetime1">
              <a:rPr lang="en-US"/>
              <a:pPr>
                <a:defRPr/>
              </a:pPr>
              <a:t>1/22/2019</a:t>
            </a:fld>
            <a:endParaRPr lang="en-GB" dirty="0"/>
          </a:p>
        </p:txBody>
      </p:sp>
      <p:sp>
        <p:nvSpPr>
          <p:cNvPr id="6" name="Footer Placeholder 2">
            <a:extLst>
              <a:ext uri="{FF2B5EF4-FFF2-40B4-BE49-F238E27FC236}">
                <a16:creationId xmlns:a16="http://schemas.microsoft.com/office/drawing/2014/main" id="{D6DAAB17-606B-4720-B06D-65C26062AFCB}"/>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7" name="Slide Number Placeholder 22">
            <a:extLst>
              <a:ext uri="{FF2B5EF4-FFF2-40B4-BE49-F238E27FC236}">
                <a16:creationId xmlns:a16="http://schemas.microsoft.com/office/drawing/2014/main" id="{181A6635-7682-4DC9-A2AA-2AC3BDE4970B}"/>
              </a:ext>
            </a:extLst>
          </p:cNvPr>
          <p:cNvSpPr>
            <a:spLocks noGrp="1"/>
          </p:cNvSpPr>
          <p:nvPr>
            <p:ph type="sldNum" sz="quarter" idx="12"/>
          </p:nvPr>
        </p:nvSpPr>
        <p:spPr/>
        <p:txBody>
          <a:bodyPr/>
          <a:lstStyle>
            <a:lvl1pPr>
              <a:defRPr/>
            </a:lvl1pPr>
          </a:lstStyle>
          <a:p>
            <a:pPr>
              <a:defRPr/>
            </a:pPr>
            <a:fld id="{204A3210-642F-43BE-91D8-5763DD05AA8F}" type="slidenum">
              <a:rPr lang="en-GB" altLang="en-US"/>
              <a:pPr>
                <a:defRPr/>
              </a:pPr>
              <a:t>‹#›</a:t>
            </a:fld>
            <a:endParaRPr lang="en-GB" altLang="en-US"/>
          </a:p>
        </p:txBody>
      </p:sp>
    </p:spTree>
    <p:extLst>
      <p:ext uri="{BB962C8B-B14F-4D97-AF65-F5344CB8AC3E}">
        <p14:creationId xmlns:p14="http://schemas.microsoft.com/office/powerpoint/2010/main" val="24324235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a:extLst>
              <a:ext uri="{FF2B5EF4-FFF2-40B4-BE49-F238E27FC236}">
                <a16:creationId xmlns:a16="http://schemas.microsoft.com/office/drawing/2014/main" id="{242B0E0E-5F1B-4194-A179-4554F73B59E7}"/>
              </a:ext>
            </a:extLst>
          </p:cNvPr>
          <p:cNvSpPr>
            <a:spLocks noGrp="1"/>
          </p:cNvSpPr>
          <p:nvPr>
            <p:ph type="dt" sz="half" idx="10"/>
          </p:nvPr>
        </p:nvSpPr>
        <p:spPr/>
        <p:txBody>
          <a:bodyPr rtlCol="0"/>
          <a:lstStyle>
            <a:lvl1pPr>
              <a:defRPr/>
            </a:lvl1pPr>
          </a:lstStyle>
          <a:p>
            <a:pPr>
              <a:defRPr/>
            </a:pPr>
            <a:fld id="{246F5645-4A3E-44CC-8BA1-FDE31C953D7D}" type="datetime1">
              <a:rPr lang="en-US"/>
              <a:pPr>
                <a:defRPr/>
              </a:pPr>
              <a:t>1/22/2019</a:t>
            </a:fld>
            <a:endParaRPr lang="en-GB" dirty="0"/>
          </a:p>
        </p:txBody>
      </p:sp>
      <p:sp>
        <p:nvSpPr>
          <p:cNvPr id="8" name="Slide Number Placeholder 26">
            <a:extLst>
              <a:ext uri="{FF2B5EF4-FFF2-40B4-BE49-F238E27FC236}">
                <a16:creationId xmlns:a16="http://schemas.microsoft.com/office/drawing/2014/main" id="{614E8494-B556-40A9-9446-855762E8EF24}"/>
              </a:ext>
            </a:extLst>
          </p:cNvPr>
          <p:cNvSpPr>
            <a:spLocks noGrp="1"/>
          </p:cNvSpPr>
          <p:nvPr>
            <p:ph type="sldNum" sz="quarter" idx="11"/>
          </p:nvPr>
        </p:nvSpPr>
        <p:spPr/>
        <p:txBody>
          <a:bodyPr/>
          <a:lstStyle>
            <a:lvl1pPr>
              <a:defRPr/>
            </a:lvl1pPr>
          </a:lstStyle>
          <a:p>
            <a:pPr>
              <a:defRPr/>
            </a:pPr>
            <a:fld id="{811FB1B2-778B-4C45-A35D-0A0D0FCCB479}" type="slidenum">
              <a:rPr lang="en-GB" altLang="en-US"/>
              <a:pPr>
                <a:defRPr/>
              </a:pPr>
              <a:t>‹#›</a:t>
            </a:fld>
            <a:endParaRPr lang="en-GB" altLang="en-US"/>
          </a:p>
        </p:txBody>
      </p:sp>
      <p:sp>
        <p:nvSpPr>
          <p:cNvPr id="9" name="Footer Placeholder 27">
            <a:extLst>
              <a:ext uri="{FF2B5EF4-FFF2-40B4-BE49-F238E27FC236}">
                <a16:creationId xmlns:a16="http://schemas.microsoft.com/office/drawing/2014/main" id="{07F640FA-044B-4F2C-99EA-4D7E01F498FE}"/>
              </a:ext>
            </a:extLst>
          </p:cNvPr>
          <p:cNvSpPr>
            <a:spLocks noGrp="1"/>
          </p:cNvSpPr>
          <p:nvPr>
            <p:ph type="ftr" sz="quarter" idx="12"/>
          </p:nvPr>
        </p:nvSpPr>
        <p:spPr/>
        <p:txBody>
          <a:bodyPr rtlCol="0"/>
          <a:lstStyle>
            <a:lvl1pPr>
              <a:defRPr/>
            </a:lvl1pPr>
          </a:lstStyle>
          <a:p>
            <a:pPr>
              <a:defRPr/>
            </a:pPr>
            <a:r>
              <a:rPr lang="en-GB"/>
              <a:t>Working Towards a Healthier Thanet</a:t>
            </a:r>
          </a:p>
        </p:txBody>
      </p:sp>
    </p:spTree>
    <p:extLst>
      <p:ext uri="{BB962C8B-B14F-4D97-AF65-F5344CB8AC3E}">
        <p14:creationId xmlns:p14="http://schemas.microsoft.com/office/powerpoint/2010/main" val="410045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6D035C15-D0DE-435C-A258-7EBA4BFD8481}"/>
              </a:ext>
            </a:extLst>
          </p:cNvPr>
          <p:cNvSpPr>
            <a:spLocks noGrp="1"/>
          </p:cNvSpPr>
          <p:nvPr>
            <p:ph type="dt" sz="half" idx="10"/>
          </p:nvPr>
        </p:nvSpPr>
        <p:spPr>
          <a:xfrm>
            <a:off x="6583363" y="612775"/>
            <a:ext cx="957262" cy="457200"/>
          </a:xfrm>
        </p:spPr>
        <p:txBody>
          <a:bodyPr/>
          <a:lstStyle>
            <a:lvl1pPr>
              <a:defRPr/>
            </a:lvl1pPr>
          </a:lstStyle>
          <a:p>
            <a:pPr>
              <a:defRPr/>
            </a:pPr>
            <a:fld id="{A276B87A-C638-49F7-8285-035DAAFA079F}" type="datetime1">
              <a:rPr lang="en-US"/>
              <a:pPr>
                <a:defRPr/>
              </a:pPr>
              <a:t>1/22/2019</a:t>
            </a:fld>
            <a:endParaRPr lang="en-GB" dirty="0"/>
          </a:p>
        </p:txBody>
      </p:sp>
      <p:sp>
        <p:nvSpPr>
          <p:cNvPr id="4" name="Footer Placeholder 3">
            <a:extLst>
              <a:ext uri="{FF2B5EF4-FFF2-40B4-BE49-F238E27FC236}">
                <a16:creationId xmlns:a16="http://schemas.microsoft.com/office/drawing/2014/main" id="{F2BAAEAE-1314-49F8-9A32-E43F31C52CAB}"/>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5" name="Slide Number Placeholder 4">
            <a:extLst>
              <a:ext uri="{FF2B5EF4-FFF2-40B4-BE49-F238E27FC236}">
                <a16:creationId xmlns:a16="http://schemas.microsoft.com/office/drawing/2014/main" id="{E1A590E1-CB9B-46E0-9A05-1ADC31BEA9C8}"/>
              </a:ext>
            </a:extLst>
          </p:cNvPr>
          <p:cNvSpPr>
            <a:spLocks noGrp="1"/>
          </p:cNvSpPr>
          <p:nvPr>
            <p:ph type="sldNum" sz="quarter" idx="12"/>
          </p:nvPr>
        </p:nvSpPr>
        <p:spPr/>
        <p:txBody>
          <a:bodyPr/>
          <a:lstStyle>
            <a:lvl1pPr>
              <a:defRPr/>
            </a:lvl1pPr>
          </a:lstStyle>
          <a:p>
            <a:pPr>
              <a:defRPr/>
            </a:pPr>
            <a:fld id="{0C540381-78E8-4E54-ADEE-8E7B43A7B53F}" type="slidenum">
              <a:rPr lang="en-GB" altLang="en-US"/>
              <a:pPr>
                <a:defRPr/>
              </a:pPr>
              <a:t>‹#›</a:t>
            </a:fld>
            <a:endParaRPr lang="en-GB" altLang="en-US"/>
          </a:p>
        </p:txBody>
      </p:sp>
    </p:spTree>
    <p:extLst>
      <p:ext uri="{BB962C8B-B14F-4D97-AF65-F5344CB8AC3E}">
        <p14:creationId xmlns:p14="http://schemas.microsoft.com/office/powerpoint/2010/main" val="38489828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961AEBF0-EE20-45DF-AFDA-EA83CCCF303B}"/>
              </a:ext>
            </a:extLst>
          </p:cNvPr>
          <p:cNvSpPr>
            <a:spLocks noGrp="1"/>
          </p:cNvSpPr>
          <p:nvPr>
            <p:ph type="dt" sz="half" idx="10"/>
          </p:nvPr>
        </p:nvSpPr>
        <p:spPr/>
        <p:txBody>
          <a:bodyPr/>
          <a:lstStyle>
            <a:lvl1pPr>
              <a:defRPr/>
            </a:lvl1pPr>
          </a:lstStyle>
          <a:p>
            <a:pPr>
              <a:defRPr/>
            </a:pPr>
            <a:fld id="{3314BEBE-799F-4547-82E6-911014178CAD}" type="datetime1">
              <a:rPr lang="en-US"/>
              <a:pPr>
                <a:defRPr/>
              </a:pPr>
              <a:t>1/22/2019</a:t>
            </a:fld>
            <a:endParaRPr lang="en-GB" dirty="0"/>
          </a:p>
        </p:txBody>
      </p:sp>
      <p:sp>
        <p:nvSpPr>
          <p:cNvPr id="3" name="Footer Placeholder 2">
            <a:extLst>
              <a:ext uri="{FF2B5EF4-FFF2-40B4-BE49-F238E27FC236}">
                <a16:creationId xmlns:a16="http://schemas.microsoft.com/office/drawing/2014/main" id="{FD5BAD89-35BF-48CD-A424-C952952A0052}"/>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4" name="Slide Number Placeholder 22">
            <a:extLst>
              <a:ext uri="{FF2B5EF4-FFF2-40B4-BE49-F238E27FC236}">
                <a16:creationId xmlns:a16="http://schemas.microsoft.com/office/drawing/2014/main" id="{33292510-9E07-4A4F-8304-6259879EC70A}"/>
              </a:ext>
            </a:extLst>
          </p:cNvPr>
          <p:cNvSpPr>
            <a:spLocks noGrp="1"/>
          </p:cNvSpPr>
          <p:nvPr>
            <p:ph type="sldNum" sz="quarter" idx="12"/>
          </p:nvPr>
        </p:nvSpPr>
        <p:spPr/>
        <p:txBody>
          <a:bodyPr/>
          <a:lstStyle>
            <a:lvl1pPr>
              <a:defRPr/>
            </a:lvl1pPr>
          </a:lstStyle>
          <a:p>
            <a:pPr>
              <a:defRPr/>
            </a:pPr>
            <a:fld id="{A5CDFF69-827B-4635-8BD2-CC409C1F7118}" type="slidenum">
              <a:rPr lang="en-GB" altLang="en-US"/>
              <a:pPr>
                <a:defRPr/>
              </a:pPr>
              <a:t>‹#›</a:t>
            </a:fld>
            <a:endParaRPr lang="en-GB" altLang="en-US"/>
          </a:p>
        </p:txBody>
      </p:sp>
    </p:spTree>
    <p:extLst>
      <p:ext uri="{BB962C8B-B14F-4D97-AF65-F5344CB8AC3E}">
        <p14:creationId xmlns:p14="http://schemas.microsoft.com/office/powerpoint/2010/main" val="36279096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C4406635-5365-411D-8BC2-2D728D31C4E2}"/>
              </a:ext>
            </a:extLst>
          </p:cNvPr>
          <p:cNvSpPr>
            <a:spLocks noGrp="1"/>
          </p:cNvSpPr>
          <p:nvPr>
            <p:ph type="dt" sz="half" idx="10"/>
          </p:nvPr>
        </p:nvSpPr>
        <p:spPr/>
        <p:txBody>
          <a:bodyPr/>
          <a:lstStyle>
            <a:lvl1pPr>
              <a:defRPr/>
            </a:lvl1pPr>
          </a:lstStyle>
          <a:p>
            <a:pPr>
              <a:defRPr/>
            </a:pPr>
            <a:fld id="{7C470F8B-D5E2-428D-881C-269D66F7137E}" type="datetime1">
              <a:rPr lang="en-US"/>
              <a:pPr>
                <a:defRPr/>
              </a:pPr>
              <a:t>1/22/2019</a:t>
            </a:fld>
            <a:endParaRPr lang="en-GB" dirty="0"/>
          </a:p>
        </p:txBody>
      </p:sp>
      <p:sp>
        <p:nvSpPr>
          <p:cNvPr id="6" name="Footer Placeholder 2">
            <a:extLst>
              <a:ext uri="{FF2B5EF4-FFF2-40B4-BE49-F238E27FC236}">
                <a16:creationId xmlns:a16="http://schemas.microsoft.com/office/drawing/2014/main" id="{C4A9B488-5B6B-4F69-BD8B-F7705132EC8C}"/>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7" name="Slide Number Placeholder 22">
            <a:extLst>
              <a:ext uri="{FF2B5EF4-FFF2-40B4-BE49-F238E27FC236}">
                <a16:creationId xmlns:a16="http://schemas.microsoft.com/office/drawing/2014/main" id="{6B856A7B-ABDB-405F-9CA0-81DEDFA37B91}"/>
              </a:ext>
            </a:extLst>
          </p:cNvPr>
          <p:cNvSpPr>
            <a:spLocks noGrp="1"/>
          </p:cNvSpPr>
          <p:nvPr>
            <p:ph type="sldNum" sz="quarter" idx="12"/>
          </p:nvPr>
        </p:nvSpPr>
        <p:spPr/>
        <p:txBody>
          <a:bodyPr/>
          <a:lstStyle>
            <a:lvl1pPr>
              <a:defRPr/>
            </a:lvl1pPr>
          </a:lstStyle>
          <a:p>
            <a:pPr>
              <a:defRPr/>
            </a:pPr>
            <a:fld id="{32077269-1BD9-4395-BDAA-E53E87D2EB14}" type="slidenum">
              <a:rPr lang="en-GB" altLang="en-US"/>
              <a:pPr>
                <a:defRPr/>
              </a:pPr>
              <a:t>‹#›</a:t>
            </a:fld>
            <a:endParaRPr lang="en-GB" altLang="en-US"/>
          </a:p>
        </p:txBody>
      </p:sp>
    </p:spTree>
    <p:extLst>
      <p:ext uri="{BB962C8B-B14F-4D97-AF65-F5344CB8AC3E}">
        <p14:creationId xmlns:p14="http://schemas.microsoft.com/office/powerpoint/2010/main" val="8490534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60C57EF4-03C9-4D0F-AFA9-BEADE2BBF994}"/>
              </a:ext>
            </a:extLst>
          </p:cNvPr>
          <p:cNvSpPr>
            <a:spLocks noGrp="1"/>
          </p:cNvSpPr>
          <p:nvPr>
            <p:ph type="dt" sz="half" idx="10"/>
          </p:nvPr>
        </p:nvSpPr>
        <p:spPr/>
        <p:txBody>
          <a:bodyPr/>
          <a:lstStyle>
            <a:lvl1pPr>
              <a:defRPr/>
            </a:lvl1pPr>
          </a:lstStyle>
          <a:p>
            <a:pPr>
              <a:defRPr/>
            </a:pPr>
            <a:fld id="{4AB8572B-7594-4798-A392-6DBE477F9800}" type="datetime1">
              <a:rPr lang="en-US"/>
              <a:pPr>
                <a:defRPr/>
              </a:pPr>
              <a:t>1/22/2019</a:t>
            </a:fld>
            <a:endParaRPr lang="en-GB" dirty="0"/>
          </a:p>
        </p:txBody>
      </p:sp>
      <p:sp>
        <p:nvSpPr>
          <p:cNvPr id="6" name="Footer Placeholder 2">
            <a:extLst>
              <a:ext uri="{FF2B5EF4-FFF2-40B4-BE49-F238E27FC236}">
                <a16:creationId xmlns:a16="http://schemas.microsoft.com/office/drawing/2014/main" id="{AD8392F6-C1C9-4E6C-8180-78B801028629}"/>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7" name="Slide Number Placeholder 22">
            <a:extLst>
              <a:ext uri="{FF2B5EF4-FFF2-40B4-BE49-F238E27FC236}">
                <a16:creationId xmlns:a16="http://schemas.microsoft.com/office/drawing/2014/main" id="{72AFE9BE-50C7-4E55-A5DC-3B1BC09F42C4}"/>
              </a:ext>
            </a:extLst>
          </p:cNvPr>
          <p:cNvSpPr>
            <a:spLocks noGrp="1"/>
          </p:cNvSpPr>
          <p:nvPr>
            <p:ph type="sldNum" sz="quarter" idx="12"/>
          </p:nvPr>
        </p:nvSpPr>
        <p:spPr/>
        <p:txBody>
          <a:bodyPr/>
          <a:lstStyle>
            <a:lvl1pPr>
              <a:defRPr/>
            </a:lvl1pPr>
          </a:lstStyle>
          <a:p>
            <a:pPr>
              <a:defRPr/>
            </a:pPr>
            <a:fld id="{EB8A0A4E-EC2C-4793-8E00-E3A788BD5F42}" type="slidenum">
              <a:rPr lang="en-GB" altLang="en-US"/>
              <a:pPr>
                <a:defRPr/>
              </a:pPr>
              <a:t>‹#›</a:t>
            </a:fld>
            <a:endParaRPr lang="en-GB" altLang="en-US"/>
          </a:p>
        </p:txBody>
      </p:sp>
    </p:spTree>
    <p:extLst>
      <p:ext uri="{BB962C8B-B14F-4D97-AF65-F5344CB8AC3E}">
        <p14:creationId xmlns:p14="http://schemas.microsoft.com/office/powerpoint/2010/main" val="38514916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AB241D3-E8AA-41C1-AF08-DD265FFE39E3}"/>
              </a:ext>
            </a:extLst>
          </p:cNvPr>
          <p:cNvSpPr>
            <a:spLocks noGrp="1"/>
          </p:cNvSpPr>
          <p:nvPr>
            <p:ph type="dt" sz="half" idx="10"/>
          </p:nvPr>
        </p:nvSpPr>
        <p:spPr/>
        <p:txBody>
          <a:bodyPr/>
          <a:lstStyle>
            <a:lvl1pPr>
              <a:defRPr/>
            </a:lvl1pPr>
          </a:lstStyle>
          <a:p>
            <a:pPr>
              <a:defRPr/>
            </a:pPr>
            <a:fld id="{81A4797B-FE79-4DE0-B345-AF5D5B3BE50A}" type="datetime1">
              <a:rPr lang="en-US"/>
              <a:pPr>
                <a:defRPr/>
              </a:pPr>
              <a:t>1/22/2019</a:t>
            </a:fld>
            <a:endParaRPr lang="en-GB" dirty="0"/>
          </a:p>
        </p:txBody>
      </p:sp>
      <p:sp>
        <p:nvSpPr>
          <p:cNvPr id="5" name="Footer Placeholder 2">
            <a:extLst>
              <a:ext uri="{FF2B5EF4-FFF2-40B4-BE49-F238E27FC236}">
                <a16:creationId xmlns:a16="http://schemas.microsoft.com/office/drawing/2014/main" id="{C919D0D3-BE07-4808-8399-816880350E83}"/>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6" name="Slide Number Placeholder 22">
            <a:extLst>
              <a:ext uri="{FF2B5EF4-FFF2-40B4-BE49-F238E27FC236}">
                <a16:creationId xmlns:a16="http://schemas.microsoft.com/office/drawing/2014/main" id="{8C6F59FC-B834-446F-B885-B8869D6A8F6B}"/>
              </a:ext>
            </a:extLst>
          </p:cNvPr>
          <p:cNvSpPr>
            <a:spLocks noGrp="1"/>
          </p:cNvSpPr>
          <p:nvPr>
            <p:ph type="sldNum" sz="quarter" idx="12"/>
          </p:nvPr>
        </p:nvSpPr>
        <p:spPr/>
        <p:txBody>
          <a:bodyPr/>
          <a:lstStyle>
            <a:lvl1pPr>
              <a:defRPr/>
            </a:lvl1pPr>
          </a:lstStyle>
          <a:p>
            <a:pPr>
              <a:defRPr/>
            </a:pPr>
            <a:fld id="{762640E8-FF29-4718-B9DC-15460C29E0A2}" type="slidenum">
              <a:rPr lang="en-GB" altLang="en-US"/>
              <a:pPr>
                <a:defRPr/>
              </a:pPr>
              <a:t>‹#›</a:t>
            </a:fld>
            <a:endParaRPr lang="en-GB" altLang="en-US"/>
          </a:p>
        </p:txBody>
      </p:sp>
    </p:spTree>
    <p:extLst>
      <p:ext uri="{BB962C8B-B14F-4D97-AF65-F5344CB8AC3E}">
        <p14:creationId xmlns:p14="http://schemas.microsoft.com/office/powerpoint/2010/main" val="19883868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0CC6E36B-B7FB-4BD2-92C9-C3E1F409E42E}"/>
              </a:ext>
            </a:extLst>
          </p:cNvPr>
          <p:cNvSpPr>
            <a:spLocks noGrp="1"/>
          </p:cNvSpPr>
          <p:nvPr>
            <p:ph type="dt" sz="half" idx="10"/>
          </p:nvPr>
        </p:nvSpPr>
        <p:spPr/>
        <p:txBody>
          <a:bodyPr/>
          <a:lstStyle>
            <a:lvl1pPr>
              <a:defRPr/>
            </a:lvl1pPr>
          </a:lstStyle>
          <a:p>
            <a:pPr>
              <a:defRPr/>
            </a:pPr>
            <a:fld id="{3E07ED06-FA26-404D-B39A-8D40D270C48E}" type="datetime1">
              <a:rPr lang="en-US"/>
              <a:pPr>
                <a:defRPr/>
              </a:pPr>
              <a:t>1/22/2019</a:t>
            </a:fld>
            <a:endParaRPr lang="en-GB" dirty="0"/>
          </a:p>
        </p:txBody>
      </p:sp>
      <p:sp>
        <p:nvSpPr>
          <p:cNvPr id="5" name="Footer Placeholder 2">
            <a:extLst>
              <a:ext uri="{FF2B5EF4-FFF2-40B4-BE49-F238E27FC236}">
                <a16:creationId xmlns:a16="http://schemas.microsoft.com/office/drawing/2014/main" id="{F0B87DE6-54E5-4803-B501-961FF665434F}"/>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6" name="Slide Number Placeholder 22">
            <a:extLst>
              <a:ext uri="{FF2B5EF4-FFF2-40B4-BE49-F238E27FC236}">
                <a16:creationId xmlns:a16="http://schemas.microsoft.com/office/drawing/2014/main" id="{63A75EF1-D16B-4F07-9521-8B1B05B9CB4B}"/>
              </a:ext>
            </a:extLst>
          </p:cNvPr>
          <p:cNvSpPr>
            <a:spLocks noGrp="1"/>
          </p:cNvSpPr>
          <p:nvPr>
            <p:ph type="sldNum" sz="quarter" idx="12"/>
          </p:nvPr>
        </p:nvSpPr>
        <p:spPr/>
        <p:txBody>
          <a:bodyPr/>
          <a:lstStyle>
            <a:lvl1pPr>
              <a:defRPr/>
            </a:lvl1pPr>
          </a:lstStyle>
          <a:p>
            <a:pPr>
              <a:defRPr/>
            </a:pPr>
            <a:fld id="{49C33A3E-7E3E-401D-960B-38F41BA54C23}" type="slidenum">
              <a:rPr lang="en-GB" altLang="en-US"/>
              <a:pPr>
                <a:defRPr/>
              </a:pPr>
              <a:t>‹#›</a:t>
            </a:fld>
            <a:endParaRPr lang="en-GB" altLang="en-US"/>
          </a:p>
        </p:txBody>
      </p:sp>
    </p:spTree>
    <p:extLst>
      <p:ext uri="{BB962C8B-B14F-4D97-AF65-F5344CB8AC3E}">
        <p14:creationId xmlns:p14="http://schemas.microsoft.com/office/powerpoint/2010/main" val="272226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333EB95-6EFE-46F4-B38D-4863FFF27FDF}" type="slidenum">
              <a:rPr lang="en-GB"/>
              <a:pPr>
                <a:defRPr/>
              </a:pPr>
              <a:t>‹#›</a:t>
            </a:fld>
            <a:endParaRPr lang="en-GB"/>
          </a:p>
        </p:txBody>
      </p:sp>
    </p:spTree>
    <p:extLst>
      <p:ext uri="{BB962C8B-B14F-4D97-AF65-F5344CB8AC3E}">
        <p14:creationId xmlns:p14="http://schemas.microsoft.com/office/powerpoint/2010/main" val="321564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5DB60E1-62FF-449B-92D9-361E1A2C7BD2}" type="slidenum">
              <a:rPr lang="en-GB"/>
              <a:pPr>
                <a:defRPr/>
              </a:pPr>
              <a:t>‹#›</a:t>
            </a:fld>
            <a:endParaRPr lang="en-GB"/>
          </a:p>
        </p:txBody>
      </p:sp>
    </p:spTree>
    <p:extLst>
      <p:ext uri="{BB962C8B-B14F-4D97-AF65-F5344CB8AC3E}">
        <p14:creationId xmlns:p14="http://schemas.microsoft.com/office/powerpoint/2010/main" val="315446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86BAE3-B286-4F62-B15D-1735B833CB21}" type="slidenum">
              <a:rPr lang="en-GB"/>
              <a:pPr>
                <a:defRPr/>
              </a:pPr>
              <a:t>‹#›</a:t>
            </a:fld>
            <a:endParaRPr lang="en-GB"/>
          </a:p>
        </p:txBody>
      </p:sp>
    </p:spTree>
    <p:extLst>
      <p:ext uri="{BB962C8B-B14F-4D97-AF65-F5344CB8AC3E}">
        <p14:creationId xmlns:p14="http://schemas.microsoft.com/office/powerpoint/2010/main" val="258104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025BC26-426E-488F-8658-93ABD0B04137}" type="slidenum">
              <a:rPr lang="en-GB"/>
              <a:pPr>
                <a:defRPr/>
              </a:pPr>
              <a:t>‹#›</a:t>
            </a:fld>
            <a:endParaRPr lang="en-GB"/>
          </a:p>
        </p:txBody>
      </p:sp>
    </p:spTree>
    <p:extLst>
      <p:ext uri="{BB962C8B-B14F-4D97-AF65-F5344CB8AC3E}">
        <p14:creationId xmlns:p14="http://schemas.microsoft.com/office/powerpoint/2010/main" val="51220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438294F-03D5-4029-B8E7-0498C453A500}" type="slidenum">
              <a:rPr lang="en-GB"/>
              <a:pPr>
                <a:defRPr/>
              </a:pPr>
              <a:t>‹#›</a:t>
            </a:fld>
            <a:endParaRPr lang="en-GB"/>
          </a:p>
        </p:txBody>
      </p:sp>
      <p:pic>
        <p:nvPicPr>
          <p:cNvPr id="1031"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227763" y="188916"/>
            <a:ext cx="2736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16125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438294F-03D5-4029-B8E7-0498C453A500}" type="slidenum">
              <a:rPr lang="en-GB"/>
              <a:pPr>
                <a:defRPr/>
              </a:pPr>
              <a:t>‹#›</a:t>
            </a:fld>
            <a:endParaRPr lang="en-GB"/>
          </a:p>
        </p:txBody>
      </p:sp>
      <p:pic>
        <p:nvPicPr>
          <p:cNvPr id="1031"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227763" y="188916"/>
            <a:ext cx="2736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1612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438294F-03D5-4029-B8E7-0498C453A500}" type="slidenum">
              <a:rPr lang="en-GB"/>
              <a:pPr>
                <a:defRPr/>
              </a:pPr>
              <a:t>‹#›</a:t>
            </a:fld>
            <a:endParaRPr lang="en-GB"/>
          </a:p>
        </p:txBody>
      </p:sp>
      <p:pic>
        <p:nvPicPr>
          <p:cNvPr id="1031"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227763" y="188916"/>
            <a:ext cx="2736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3426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4"/>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3" y="308282"/>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5" y="36025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3" y="440116"/>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0438294F-03D5-4029-B8E7-0498C453A500}"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A057058-4A39-4DA1-9B82-EEDC75B21DE8}"/>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9" name="Rectangle 28">
            <a:extLst>
              <a:ext uri="{FF2B5EF4-FFF2-40B4-BE49-F238E27FC236}">
                <a16:creationId xmlns:a16="http://schemas.microsoft.com/office/drawing/2014/main" id="{CBA605A6-34D0-4A46-A4AA-6BA0B978C516}"/>
              </a:ext>
            </a:extLst>
          </p:cNvPr>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0" name="Rectangle 29">
            <a:extLst>
              <a:ext uri="{FF2B5EF4-FFF2-40B4-BE49-F238E27FC236}">
                <a16:creationId xmlns:a16="http://schemas.microsoft.com/office/drawing/2014/main" id="{9DECE83B-FAF6-4FA3-BE6D-C153F44C7684}"/>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1" name="Rectangle 30">
            <a:extLst>
              <a:ext uri="{FF2B5EF4-FFF2-40B4-BE49-F238E27FC236}">
                <a16:creationId xmlns:a16="http://schemas.microsoft.com/office/drawing/2014/main" id="{5BCECAB8-9696-4B9A-9BA9-AE1C3FD4C80E}"/>
              </a:ext>
            </a:extLst>
          </p:cNvPr>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2" name="Rectangle 31">
            <a:extLst>
              <a:ext uri="{FF2B5EF4-FFF2-40B4-BE49-F238E27FC236}">
                <a16:creationId xmlns:a16="http://schemas.microsoft.com/office/drawing/2014/main" id="{9559614F-1351-4EFC-850A-BEE7593B51B3}"/>
              </a:ext>
            </a:extLst>
          </p:cNvPr>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3" name="Rounded Rectangle 32">
            <a:extLst>
              <a:ext uri="{FF2B5EF4-FFF2-40B4-BE49-F238E27FC236}">
                <a16:creationId xmlns:a16="http://schemas.microsoft.com/office/drawing/2014/main" id="{1E291EA7-E9E1-4696-BC79-5E13E194A436}"/>
              </a:ext>
            </a:extLst>
          </p:cNvPr>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4" name="Rounded Rectangle 33">
            <a:extLst>
              <a:ext uri="{FF2B5EF4-FFF2-40B4-BE49-F238E27FC236}">
                <a16:creationId xmlns:a16="http://schemas.microsoft.com/office/drawing/2014/main" id="{0B7C25DB-699F-443E-9485-47D68F8957E2}"/>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5" name="Rectangle 34">
            <a:extLst>
              <a:ext uri="{FF2B5EF4-FFF2-40B4-BE49-F238E27FC236}">
                <a16:creationId xmlns:a16="http://schemas.microsoft.com/office/drawing/2014/main" id="{7AAD5EBB-837A-4CAA-ABBC-2ABFA6967AB2}"/>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6885973A-6D2D-448F-BBFA-617090234471}"/>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7" name="Rectangle 36">
            <a:extLst>
              <a:ext uri="{FF2B5EF4-FFF2-40B4-BE49-F238E27FC236}">
                <a16:creationId xmlns:a16="http://schemas.microsoft.com/office/drawing/2014/main" id="{6E788B02-C644-47A1-9DED-DAC0E4428FA3}"/>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8" name="Rectangle 37">
            <a:extLst>
              <a:ext uri="{FF2B5EF4-FFF2-40B4-BE49-F238E27FC236}">
                <a16:creationId xmlns:a16="http://schemas.microsoft.com/office/drawing/2014/main" id="{9D7EACF5-6433-4494-9630-1F2E955ADCFC}"/>
              </a:ext>
            </a:extLst>
          </p:cNvPr>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9" name="Rectangle 38">
            <a:extLst>
              <a:ext uri="{FF2B5EF4-FFF2-40B4-BE49-F238E27FC236}">
                <a16:creationId xmlns:a16="http://schemas.microsoft.com/office/drawing/2014/main" id="{358855B7-585D-4BB9-8C93-5D36A1B8F01E}"/>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0" name="Rectangle 39">
            <a:extLst>
              <a:ext uri="{FF2B5EF4-FFF2-40B4-BE49-F238E27FC236}">
                <a16:creationId xmlns:a16="http://schemas.microsoft.com/office/drawing/2014/main" id="{752C8EF6-5C53-4D58-B2CB-0175908DADF7}"/>
              </a:ext>
            </a:extLst>
          </p:cNvPr>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39" name="Title Placeholder 21">
            <a:extLst>
              <a:ext uri="{FF2B5EF4-FFF2-40B4-BE49-F238E27FC236}">
                <a16:creationId xmlns:a16="http://schemas.microsoft.com/office/drawing/2014/main" id="{C15CEABC-C462-405F-B5A2-0FD991980624}"/>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a:extLst>
              <a:ext uri="{FF2B5EF4-FFF2-40B4-BE49-F238E27FC236}">
                <a16:creationId xmlns:a16="http://schemas.microsoft.com/office/drawing/2014/main" id="{31BD1092-A69D-4D43-A2AD-5C714CF8A1C4}"/>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7C8998C3-CCC9-4B76-B52C-5839427A2790}"/>
              </a:ext>
            </a:extLst>
          </p:cNvPr>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latin typeface="Arial" charset="0"/>
              </a:defRPr>
            </a:lvl1pPr>
          </a:lstStyle>
          <a:p>
            <a:pPr>
              <a:defRPr/>
            </a:pPr>
            <a:fld id="{28107B7F-A195-41E5-B76C-D4CDC4CADDA3}" type="datetime1">
              <a:rPr lang="en-US"/>
              <a:pPr>
                <a:defRPr/>
              </a:pPr>
              <a:t>1/22/2019</a:t>
            </a:fld>
            <a:endParaRPr lang="en-GB" dirty="0"/>
          </a:p>
        </p:txBody>
      </p:sp>
      <p:sp>
        <p:nvSpPr>
          <p:cNvPr id="3" name="Footer Placeholder 2">
            <a:extLst>
              <a:ext uri="{FF2B5EF4-FFF2-40B4-BE49-F238E27FC236}">
                <a16:creationId xmlns:a16="http://schemas.microsoft.com/office/drawing/2014/main" id="{5FAD61B3-E72F-4933-AB29-6E5C16CA7DED}"/>
              </a:ext>
            </a:extLst>
          </p:cNvPr>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Arial" charset="0"/>
              </a:defRPr>
            </a:lvl1pPr>
          </a:lstStyle>
          <a:p>
            <a:pPr>
              <a:defRPr/>
            </a:pPr>
            <a:r>
              <a:rPr lang="en-GB"/>
              <a:t>Working Towards a Healthier Thanet</a:t>
            </a:r>
          </a:p>
        </p:txBody>
      </p:sp>
      <p:sp>
        <p:nvSpPr>
          <p:cNvPr id="23" name="Slide Number Placeholder 22">
            <a:extLst>
              <a:ext uri="{FF2B5EF4-FFF2-40B4-BE49-F238E27FC236}">
                <a16:creationId xmlns:a16="http://schemas.microsoft.com/office/drawing/2014/main" id="{1E2DE198-6A39-4C62-A8C0-F86423F460C0}"/>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a:defRPr/>
            </a:pPr>
            <a:fld id="{810EFF31-40E6-434D-865D-C89928B7D8EC}" type="slidenum">
              <a:rPr lang="en-GB" altLang="en-US"/>
              <a:pPr>
                <a:defRPr/>
              </a:pPr>
              <a:t>‹#›</a:t>
            </a:fld>
            <a:endParaRPr lang="en-GB" altLang="en-US"/>
          </a:p>
        </p:txBody>
      </p:sp>
    </p:spTree>
    <p:extLst>
      <p:ext uri="{BB962C8B-B14F-4D97-AF65-F5344CB8AC3E}">
        <p14:creationId xmlns:p14="http://schemas.microsoft.com/office/powerpoint/2010/main" val="132498902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38.xml"/><Relationship Id="rId4" Type="http://schemas.openxmlformats.org/officeDocument/2006/relationships/hyperlink" Target="http://elyugoelectricodealicia.blogspot.com/2014_07_01_archiv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9.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9.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00808"/>
            <a:ext cx="8458200" cy="1944217"/>
          </a:xfrm>
        </p:spPr>
        <p:txBody>
          <a:bodyPr>
            <a:normAutofit/>
          </a:bodyPr>
          <a:lstStyle/>
          <a:p>
            <a:r>
              <a:rPr lang="en-GB" dirty="0"/>
              <a:t>KCC Corporate Parenting and Housing Update </a:t>
            </a:r>
          </a:p>
        </p:txBody>
      </p:sp>
      <p:sp>
        <p:nvSpPr>
          <p:cNvPr id="3" name="Subtitle 2"/>
          <p:cNvSpPr>
            <a:spLocks noGrp="1"/>
          </p:cNvSpPr>
          <p:nvPr>
            <p:ph type="subTitle" idx="1"/>
          </p:nvPr>
        </p:nvSpPr>
        <p:spPr/>
        <p:txBody>
          <a:bodyPr/>
          <a:lstStyle/>
          <a:p>
            <a:r>
              <a:rPr lang="en-GB" dirty="0">
                <a:cs typeface="Arial" panose="020B0604020202020204" pitchFamily="34" charset="0"/>
              </a:rPr>
              <a:t>6</a:t>
            </a:r>
            <a:r>
              <a:rPr lang="en-GB" baseline="30000" dirty="0">
                <a:cs typeface="Arial" panose="020B0604020202020204" pitchFamily="34" charset="0"/>
              </a:rPr>
              <a:t>th</a:t>
            </a:r>
            <a:r>
              <a:rPr lang="en-GB" dirty="0">
                <a:cs typeface="Arial" panose="020B0604020202020204" pitchFamily="34" charset="0"/>
              </a:rPr>
              <a:t> February 2019 </a:t>
            </a:r>
          </a:p>
          <a:p>
            <a:endParaRPr lang="en-GB" dirty="0">
              <a:cs typeface="Arial" panose="020B0604020202020204" pitchFamily="34" charset="0"/>
            </a:endParaRPr>
          </a:p>
          <a:p>
            <a:r>
              <a:rPr lang="en-GB" dirty="0">
                <a:cs typeface="Arial" panose="020B0604020202020204" pitchFamily="34" charset="0"/>
              </a:rPr>
              <a:t>Caroline Smith Interim Assistant Director for Corporate Parenting </a:t>
            </a:r>
          </a:p>
        </p:txBody>
      </p:sp>
      <p:pic>
        <p:nvPicPr>
          <p:cNvPr id="4" name="Picture 2" descr="http://www.jobsgopublic.com/uploaded_file/file_name/000/000/238/962/kent.jpg?13630009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7" y="5589246"/>
            <a:ext cx="1605635" cy="104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32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8F991-84FA-4F75-8EAA-07BB1DFD99A7}"/>
              </a:ext>
            </a:extLst>
          </p:cNvPr>
          <p:cNvSpPr>
            <a:spLocks noGrp="1"/>
          </p:cNvSpPr>
          <p:nvPr>
            <p:ph type="title"/>
          </p:nvPr>
        </p:nvSpPr>
        <p:spPr>
          <a:xfrm>
            <a:off x="457200" y="764704"/>
            <a:ext cx="8229600" cy="3240360"/>
          </a:xfrm>
        </p:spPr>
        <p:txBody>
          <a:bodyPr>
            <a:normAutofit/>
          </a:bodyPr>
          <a:lstStyle/>
          <a:p>
            <a:pPr algn="ctr"/>
            <a:r>
              <a:rPr lang="en-GB" dirty="0"/>
              <a:t>Corporate Parenting</a:t>
            </a:r>
            <a:br>
              <a:rPr lang="en-GB" dirty="0"/>
            </a:br>
            <a:br>
              <a:rPr lang="en-GB" dirty="0"/>
            </a:br>
            <a:r>
              <a:rPr lang="en-GB" altLang="en-US" sz="2400" i="1" dirty="0">
                <a:solidFill>
                  <a:schemeClr val="accent6">
                    <a:lumMod val="75000"/>
                  </a:schemeClr>
                </a:solidFill>
              </a:rPr>
              <a:t>“The collective responsibility of the council, elected members, employees and partner agencies for providing the best possible care and safeguarding for the children and young people who are looked after by the council”</a:t>
            </a:r>
            <a:endParaRPr lang="en-GB" sz="2400" dirty="0">
              <a:solidFill>
                <a:schemeClr val="accent6">
                  <a:lumMod val="75000"/>
                </a:schemeClr>
              </a:solidFill>
            </a:endParaRPr>
          </a:p>
        </p:txBody>
      </p:sp>
      <p:sp>
        <p:nvSpPr>
          <p:cNvPr id="3" name="Content Placeholder 2">
            <a:extLst>
              <a:ext uri="{FF2B5EF4-FFF2-40B4-BE49-F238E27FC236}">
                <a16:creationId xmlns:a16="http://schemas.microsoft.com/office/drawing/2014/main" id="{71DA5EED-0746-4CF5-AE14-4CE6C4BA7B10}"/>
              </a:ext>
            </a:extLst>
          </p:cNvPr>
          <p:cNvSpPr>
            <a:spLocks noGrp="1"/>
          </p:cNvSpPr>
          <p:nvPr>
            <p:ph idx="1"/>
          </p:nvPr>
        </p:nvSpPr>
        <p:spPr>
          <a:xfrm>
            <a:off x="457200" y="4005064"/>
            <a:ext cx="8229600" cy="2304256"/>
          </a:xfrm>
        </p:spPr>
        <p:txBody>
          <a:bodyPr>
            <a:normAutofit/>
          </a:bodyPr>
          <a:lstStyle/>
          <a:p>
            <a:endParaRPr lang="en-GB" dirty="0">
              <a:cs typeface="Arial" panose="020B0604020202020204" pitchFamily="34" charset="0"/>
            </a:endParaRPr>
          </a:p>
          <a:p>
            <a:pPr marL="109728" indent="0" algn="ctr">
              <a:buNone/>
            </a:pPr>
            <a:r>
              <a:rPr lang="en-GB" dirty="0">
                <a:cs typeface="Arial" panose="020B0604020202020204" pitchFamily="34" charset="0"/>
              </a:rPr>
              <a:t>Sophia Dunstan, Participation Worker and Caroline Smith, Interim Assistant Director for Corporate Parenting </a:t>
            </a:r>
          </a:p>
          <a:p>
            <a:endParaRPr lang="en-GB" dirty="0">
              <a:cs typeface="Arial" panose="020B0604020202020204" pitchFamily="34" charset="0"/>
            </a:endParaRPr>
          </a:p>
        </p:txBody>
      </p:sp>
      <p:pic>
        <p:nvPicPr>
          <p:cNvPr id="4" name="Picture 2" descr="http://www.jobsgopublic.com/uploaded_file/file_name/000/000/238/962/kent.jpg?1363000933">
            <a:extLst>
              <a:ext uri="{FF2B5EF4-FFF2-40B4-BE49-F238E27FC236}">
                <a16:creationId xmlns:a16="http://schemas.microsoft.com/office/drawing/2014/main" id="{DDEDEDD6-C543-40A6-AAB9-3B1A2224FE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6321" y="5860008"/>
            <a:ext cx="1605635" cy="10426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B43CAF1-7A59-4CFA-A031-01D3B13F40A9}"/>
              </a:ext>
            </a:extLst>
          </p:cNvPr>
          <p:cNvPicPr>
            <a:picLocks noChangeAspect="1"/>
          </p:cNvPicPr>
          <p:nvPr/>
        </p:nvPicPr>
        <p:blipFill>
          <a:blip r:embed="rId3"/>
          <a:stretch>
            <a:fillRect/>
          </a:stretch>
        </p:blipFill>
        <p:spPr>
          <a:xfrm>
            <a:off x="323528" y="502491"/>
            <a:ext cx="1556675" cy="1143158"/>
          </a:xfrm>
          <a:prstGeom prst="rect">
            <a:avLst/>
          </a:prstGeom>
        </p:spPr>
      </p:pic>
    </p:spTree>
    <p:extLst>
      <p:ext uri="{BB962C8B-B14F-4D97-AF65-F5344CB8AC3E}">
        <p14:creationId xmlns:p14="http://schemas.microsoft.com/office/powerpoint/2010/main" val="328944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E8F5-8D67-47E2-AB28-5B2CE634F5A0}"/>
              </a:ext>
            </a:extLst>
          </p:cNvPr>
          <p:cNvSpPr>
            <a:spLocks noGrp="1"/>
          </p:cNvSpPr>
          <p:nvPr>
            <p:ph type="title"/>
          </p:nvPr>
        </p:nvSpPr>
        <p:spPr/>
        <p:txBody>
          <a:bodyPr>
            <a:normAutofit fontScale="90000"/>
          </a:bodyPr>
          <a:lstStyle/>
          <a:p>
            <a:pPr algn="ctr"/>
            <a:r>
              <a:rPr lang="en-GB" dirty="0"/>
              <a:t>Number of Children and Care Leavers</a:t>
            </a:r>
            <a:br>
              <a:rPr lang="en-GB" dirty="0"/>
            </a:br>
            <a:r>
              <a:rPr lang="en-GB" sz="2200" i="1" dirty="0"/>
              <a:t>(as of 21.01.19</a:t>
            </a:r>
            <a:r>
              <a:rPr lang="en-GB" sz="2200" dirty="0"/>
              <a:t>)</a:t>
            </a:r>
          </a:p>
        </p:txBody>
      </p:sp>
      <p:sp>
        <p:nvSpPr>
          <p:cNvPr id="3" name="Content Placeholder 2">
            <a:extLst>
              <a:ext uri="{FF2B5EF4-FFF2-40B4-BE49-F238E27FC236}">
                <a16:creationId xmlns:a16="http://schemas.microsoft.com/office/drawing/2014/main" id="{26F679C4-54BF-4745-AFB4-49A823D3007D}"/>
              </a:ext>
            </a:extLst>
          </p:cNvPr>
          <p:cNvSpPr>
            <a:spLocks noGrp="1"/>
          </p:cNvSpPr>
          <p:nvPr>
            <p:ph idx="1"/>
          </p:nvPr>
        </p:nvSpPr>
        <p:spPr/>
        <p:txBody>
          <a:bodyPr/>
          <a:lstStyle/>
          <a:p>
            <a:pPr marL="109728" indent="0">
              <a:buNone/>
            </a:pPr>
            <a:endParaRPr lang="en-GB" altLang="en-US" dirty="0">
              <a:cs typeface="Arial" panose="020B0604020202020204" pitchFamily="34" charset="0"/>
            </a:endParaRPr>
          </a:p>
          <a:p>
            <a:pPr marL="109728" indent="0">
              <a:buNone/>
            </a:pPr>
            <a:r>
              <a:rPr lang="en-GB" altLang="en-US" dirty="0">
                <a:cs typeface="Arial" panose="020B0604020202020204" pitchFamily="34" charset="0"/>
              </a:rPr>
              <a:t>Total children in care 	= 1,620 </a:t>
            </a:r>
          </a:p>
          <a:p>
            <a:pPr marL="109537" indent="0">
              <a:buNone/>
            </a:pPr>
            <a:endParaRPr lang="en-GB" altLang="en-US" dirty="0">
              <a:solidFill>
                <a:schemeClr val="accent3"/>
              </a:solidFill>
              <a:cs typeface="Arial" panose="020B0604020202020204" pitchFamily="34" charset="0"/>
            </a:endParaRPr>
          </a:p>
          <a:p>
            <a:pPr marL="109537" indent="0">
              <a:buNone/>
            </a:pPr>
            <a:r>
              <a:rPr lang="en-GB" altLang="en-US" dirty="0">
                <a:solidFill>
                  <a:schemeClr val="accent3"/>
                </a:solidFill>
                <a:cs typeface="Arial" panose="020B0604020202020204" pitchFamily="34" charset="0"/>
              </a:rPr>
              <a:t>-</a:t>
            </a:r>
            <a:r>
              <a:rPr lang="en-GB" altLang="en-US" dirty="0">
                <a:cs typeface="Arial" panose="020B0604020202020204" pitchFamily="34" charset="0"/>
              </a:rPr>
              <a:t> Placed in Kent			= 1,388</a:t>
            </a:r>
          </a:p>
          <a:p>
            <a:pPr>
              <a:buFontTx/>
              <a:buChar char="-"/>
            </a:pPr>
            <a:r>
              <a:rPr lang="en-GB" altLang="en-US" dirty="0">
                <a:cs typeface="Arial" panose="020B0604020202020204" pitchFamily="34" charset="0"/>
              </a:rPr>
              <a:t>Placed out of county 		= 124</a:t>
            </a:r>
          </a:p>
          <a:p>
            <a:pPr>
              <a:buFontTx/>
              <a:buChar char="-"/>
            </a:pPr>
            <a:r>
              <a:rPr lang="en-GB" altLang="en-US" dirty="0">
                <a:cs typeface="Arial" panose="020B0604020202020204" pitchFamily="34" charset="0"/>
              </a:rPr>
              <a:t>Placed in Medway 		= 108 </a:t>
            </a:r>
          </a:p>
          <a:p>
            <a:pPr marL="109728" indent="0">
              <a:buNone/>
            </a:pPr>
            <a:endParaRPr lang="en-GB" altLang="en-US" dirty="0">
              <a:cs typeface="Arial" panose="020B0604020202020204" pitchFamily="34" charset="0"/>
            </a:endParaRPr>
          </a:p>
          <a:p>
            <a:pPr marL="109728" indent="0">
              <a:buNone/>
            </a:pPr>
            <a:r>
              <a:rPr lang="en-GB" altLang="en-US" dirty="0">
                <a:cs typeface="Arial" panose="020B0604020202020204" pitchFamily="34" charset="0"/>
              </a:rPr>
              <a:t>Total Care leavers 		= 1,680  </a:t>
            </a:r>
          </a:p>
          <a:p>
            <a:pPr marL="109728" indent="0">
              <a:buNone/>
            </a:pPr>
            <a:r>
              <a:rPr lang="en-GB" altLang="en-US" dirty="0">
                <a:cs typeface="Arial" panose="020B0604020202020204" pitchFamily="34" charset="0"/>
              </a:rPr>
              <a:t>(Citizen = 771 and Asylum = 909)</a:t>
            </a:r>
          </a:p>
        </p:txBody>
      </p:sp>
      <p:pic>
        <p:nvPicPr>
          <p:cNvPr id="5" name="Picture 2" descr="http://www.jobsgopublic.com/uploaded_file/file_name/000/000/238/962/kent.jpg?1363000933">
            <a:extLst>
              <a:ext uri="{FF2B5EF4-FFF2-40B4-BE49-F238E27FC236}">
                <a16:creationId xmlns:a16="http://schemas.microsoft.com/office/drawing/2014/main" id="{D86C056B-E439-4BE6-802A-A24AA57D2C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7" y="5589246"/>
            <a:ext cx="1605635" cy="10426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60D8E6C-FECD-4A61-8D6C-BD1EAD804AC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12835" y="2315871"/>
            <a:ext cx="2375908" cy="1581140"/>
          </a:xfrm>
          <a:prstGeom prst="rect">
            <a:avLst/>
          </a:prstGeom>
        </p:spPr>
      </p:pic>
    </p:spTree>
    <p:extLst>
      <p:ext uri="{BB962C8B-B14F-4D97-AF65-F5344CB8AC3E}">
        <p14:creationId xmlns:p14="http://schemas.microsoft.com/office/powerpoint/2010/main" val="3321972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E7950-5949-42DD-847F-CAF22F0C8979}"/>
              </a:ext>
            </a:extLst>
          </p:cNvPr>
          <p:cNvSpPr>
            <a:spLocks noGrp="1"/>
          </p:cNvSpPr>
          <p:nvPr>
            <p:ph type="title"/>
          </p:nvPr>
        </p:nvSpPr>
        <p:spPr>
          <a:xfrm>
            <a:off x="-185700" y="333798"/>
            <a:ext cx="9515400" cy="1066800"/>
          </a:xfrm>
        </p:spPr>
        <p:txBody>
          <a:bodyPr>
            <a:normAutofit fontScale="90000"/>
          </a:bodyPr>
          <a:lstStyle/>
          <a:p>
            <a:pPr algn="ctr"/>
            <a:r>
              <a:rPr lang="en-GB" dirty="0"/>
              <a:t>KCC Local Offer – Published December 2018 </a:t>
            </a:r>
          </a:p>
        </p:txBody>
      </p:sp>
      <p:pic>
        <p:nvPicPr>
          <p:cNvPr id="6" name="Content Placeholder 3">
            <a:extLst>
              <a:ext uri="{FF2B5EF4-FFF2-40B4-BE49-F238E27FC236}">
                <a16:creationId xmlns:a16="http://schemas.microsoft.com/office/drawing/2014/main" id="{7EBE485E-0BBE-49BF-B6AB-7B4F5B8F6BF0}"/>
              </a:ext>
            </a:extLst>
          </p:cNvPr>
          <p:cNvPicPr>
            <a:picLocks noGrp="1" noChangeAspect="1"/>
          </p:cNvPicPr>
          <p:nvPr>
            <p:ph idx="1"/>
          </p:nvPr>
        </p:nvPicPr>
        <p:blipFill rotWithShape="1">
          <a:blip r:embed="rId2"/>
          <a:srcRect l="64000" t="17378" r="18500" b="5727"/>
          <a:stretch/>
        </p:blipFill>
        <p:spPr>
          <a:xfrm>
            <a:off x="2809655" y="1145128"/>
            <a:ext cx="3524690" cy="4699588"/>
          </a:xfrm>
          <a:prstGeom prst="rect">
            <a:avLst/>
          </a:prstGeom>
        </p:spPr>
      </p:pic>
      <p:pic>
        <p:nvPicPr>
          <p:cNvPr id="4" name="Picture 2" descr="http://www.jobsgopublic.com/uploaded_file/file_name/000/000/238/962/kent.jpg?1363000933">
            <a:extLst>
              <a:ext uri="{FF2B5EF4-FFF2-40B4-BE49-F238E27FC236}">
                <a16:creationId xmlns:a16="http://schemas.microsoft.com/office/drawing/2014/main" id="{B1D47C9E-B149-4909-8432-4CDBCC3300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7" y="5589246"/>
            <a:ext cx="1605635" cy="10426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DACF4E-7664-4DBD-B16D-1672783B5755}"/>
              </a:ext>
            </a:extLst>
          </p:cNvPr>
          <p:cNvSpPr txBox="1"/>
          <p:nvPr/>
        </p:nvSpPr>
        <p:spPr>
          <a:xfrm>
            <a:off x="75159" y="5600872"/>
            <a:ext cx="7233148" cy="923330"/>
          </a:xfrm>
          <a:prstGeom prst="rect">
            <a:avLst/>
          </a:prstGeom>
          <a:noFill/>
        </p:spPr>
        <p:txBody>
          <a:bodyPr wrap="square" rtlCol="0">
            <a:spAutoFit/>
          </a:bodyPr>
          <a:lstStyle/>
          <a:p>
            <a:r>
              <a:rPr lang="en-GB" dirty="0">
                <a:solidFill>
                  <a:schemeClr val="accent6">
                    <a:lumMod val="75000"/>
                  </a:schemeClr>
                </a:solidFill>
              </a:rPr>
              <a:t>https://www.kent.gov.uk/about-the-council/strategies-and-policies/childrens-social-work-and-families-policies/looked-after-children-and-care-leavers-strategy</a:t>
            </a:r>
          </a:p>
        </p:txBody>
      </p:sp>
    </p:spTree>
    <p:extLst>
      <p:ext uri="{BB962C8B-B14F-4D97-AF65-F5344CB8AC3E}">
        <p14:creationId xmlns:p14="http://schemas.microsoft.com/office/powerpoint/2010/main" val="3422547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1704-FB0D-4BA8-A197-39FAF5E31EAC}"/>
              </a:ext>
            </a:extLst>
          </p:cNvPr>
          <p:cNvSpPr>
            <a:spLocks noGrp="1"/>
          </p:cNvSpPr>
          <p:nvPr>
            <p:ph type="title"/>
          </p:nvPr>
        </p:nvSpPr>
        <p:spPr/>
        <p:txBody>
          <a:bodyPr/>
          <a:lstStyle/>
          <a:p>
            <a:pPr algn="ctr"/>
            <a:r>
              <a:rPr lang="en-GB" dirty="0"/>
              <a:t>Extension of our Statutory Duties</a:t>
            </a:r>
            <a:br>
              <a:rPr lang="en-GB" dirty="0"/>
            </a:br>
            <a:r>
              <a:rPr lang="en-GB" sz="2000" i="1" dirty="0"/>
              <a:t>The Children and Social Work Act (2017) </a:t>
            </a:r>
          </a:p>
        </p:txBody>
      </p:sp>
      <p:sp>
        <p:nvSpPr>
          <p:cNvPr id="3" name="Content Placeholder 2">
            <a:extLst>
              <a:ext uri="{FF2B5EF4-FFF2-40B4-BE49-F238E27FC236}">
                <a16:creationId xmlns:a16="http://schemas.microsoft.com/office/drawing/2014/main" id="{A355FCC3-05C0-410A-A98D-8E2076BFFFB6}"/>
              </a:ext>
            </a:extLst>
          </p:cNvPr>
          <p:cNvSpPr>
            <a:spLocks noGrp="1"/>
          </p:cNvSpPr>
          <p:nvPr>
            <p:ph idx="1"/>
          </p:nvPr>
        </p:nvSpPr>
        <p:spPr/>
        <p:txBody>
          <a:bodyPr/>
          <a:lstStyle/>
          <a:p>
            <a:pPr marL="109537" indent="0">
              <a:buNone/>
            </a:pPr>
            <a:endParaRPr lang="en-GB" b="1" dirty="0">
              <a:solidFill>
                <a:schemeClr val="accent6">
                  <a:lumMod val="75000"/>
                </a:schemeClr>
              </a:solidFill>
            </a:endParaRPr>
          </a:p>
          <a:p>
            <a:pPr marL="109537" indent="0">
              <a:buNone/>
            </a:pPr>
            <a:r>
              <a:rPr lang="en-GB" dirty="0">
                <a:solidFill>
                  <a:schemeClr val="accent6">
                    <a:lumMod val="75000"/>
                  </a:schemeClr>
                </a:solidFill>
              </a:rPr>
              <a:t>The new duty is to extend Personal Advisor (PA) support to all care leavers up to age 25, meaning they will be able to continue to receive support when they reach 21 – </a:t>
            </a:r>
            <a:r>
              <a:rPr lang="en-GB" b="1" u="sng" dirty="0">
                <a:solidFill>
                  <a:schemeClr val="accent6">
                    <a:lumMod val="75000"/>
                  </a:schemeClr>
                </a:solidFill>
              </a:rPr>
              <a:t>or to request support at any point after 21 up until age 25, even if they had previously indicated they did not want it. </a:t>
            </a:r>
            <a:endParaRPr lang="en-GB" dirty="0">
              <a:solidFill>
                <a:schemeClr val="accent6">
                  <a:lumMod val="75000"/>
                </a:schemeClr>
              </a:solidFill>
            </a:endParaRPr>
          </a:p>
          <a:p>
            <a:endParaRPr lang="en-GB" dirty="0"/>
          </a:p>
          <a:p>
            <a:endParaRPr lang="en-GB" dirty="0"/>
          </a:p>
        </p:txBody>
      </p:sp>
      <p:sp>
        <p:nvSpPr>
          <p:cNvPr id="5" name="Slide Number Placeholder 4">
            <a:extLst>
              <a:ext uri="{FF2B5EF4-FFF2-40B4-BE49-F238E27FC236}">
                <a16:creationId xmlns:a16="http://schemas.microsoft.com/office/drawing/2014/main" id="{101B382F-0893-4444-BEAC-8D2EBDAEF915}"/>
              </a:ext>
            </a:extLst>
          </p:cNvPr>
          <p:cNvSpPr>
            <a:spLocks noGrp="1"/>
          </p:cNvSpPr>
          <p:nvPr>
            <p:ph type="sldNum" sz="quarter" idx="12"/>
          </p:nvPr>
        </p:nvSpPr>
        <p:spPr/>
        <p:txBody>
          <a:bodyPr/>
          <a:lstStyle/>
          <a:p>
            <a:pPr>
              <a:defRPr/>
            </a:pPr>
            <a:fld id="{060C3EA4-28F0-4319-809B-C62F2256B86D}" type="slidenum">
              <a:rPr lang="en-GB" altLang="en-US" smtClean="0"/>
              <a:pPr>
                <a:defRPr/>
              </a:pPr>
              <a:t>5</a:t>
            </a:fld>
            <a:endParaRPr lang="en-GB" altLang="en-US"/>
          </a:p>
        </p:txBody>
      </p:sp>
      <p:pic>
        <p:nvPicPr>
          <p:cNvPr id="6" name="Picture 2" descr="http://www.jobsgopublic.com/uploaded_file/file_name/000/000/238/962/kent.jpg?1363000933">
            <a:extLst>
              <a:ext uri="{FF2B5EF4-FFF2-40B4-BE49-F238E27FC236}">
                <a16:creationId xmlns:a16="http://schemas.microsoft.com/office/drawing/2014/main" id="{F2CAE578-BB49-49B5-8C47-2E829F6A60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7" y="5589246"/>
            <a:ext cx="1605635" cy="104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99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B068C4-4C68-49C5-9922-FDC01A423A21}"/>
              </a:ext>
            </a:extLst>
          </p:cNvPr>
          <p:cNvSpPr>
            <a:spLocks noGrp="1"/>
          </p:cNvSpPr>
          <p:nvPr>
            <p:ph idx="1"/>
          </p:nvPr>
        </p:nvSpPr>
        <p:spPr>
          <a:xfrm>
            <a:off x="457200" y="980728"/>
            <a:ext cx="8229600" cy="5593110"/>
          </a:xfrm>
        </p:spPr>
        <p:txBody>
          <a:bodyPr/>
          <a:lstStyle/>
          <a:p>
            <a:r>
              <a:rPr lang="en-GB" dirty="0">
                <a:solidFill>
                  <a:schemeClr val="accent6">
                    <a:lumMod val="75000"/>
                  </a:schemeClr>
                </a:solidFill>
              </a:rPr>
              <a:t>Having the support of a Personal Adviser could be an offer as part of a plan for a </a:t>
            </a:r>
            <a:r>
              <a:rPr lang="en-GB" b="1" dirty="0">
                <a:solidFill>
                  <a:schemeClr val="accent6">
                    <a:lumMod val="75000"/>
                  </a:schemeClr>
                </a:solidFill>
              </a:rPr>
              <a:t>21+ former care leaver. </a:t>
            </a:r>
          </a:p>
          <a:p>
            <a:r>
              <a:rPr lang="en-GB" dirty="0">
                <a:solidFill>
                  <a:schemeClr val="accent6">
                    <a:lumMod val="75000"/>
                  </a:schemeClr>
                </a:solidFill>
              </a:rPr>
              <a:t>Partner Agencies should consider referring (with the agreement of the former Care Leaver) to the 18+ Care Leavers Service.</a:t>
            </a:r>
          </a:p>
          <a:p>
            <a:r>
              <a:rPr lang="en-GB" dirty="0">
                <a:solidFill>
                  <a:schemeClr val="accent6">
                    <a:lumMod val="75000"/>
                  </a:schemeClr>
                </a:solidFill>
              </a:rPr>
              <a:t>Staff should consider those particularly vulnerable groups such as young parents, those at risk of homelessness, young people with specific physical or mental heath needs etc. </a:t>
            </a:r>
          </a:p>
          <a:p>
            <a:pPr marL="109537" indent="0">
              <a:buNone/>
            </a:pPr>
            <a:endParaRPr lang="en-GB" dirty="0"/>
          </a:p>
          <a:p>
            <a:endParaRPr lang="en-GB" dirty="0"/>
          </a:p>
        </p:txBody>
      </p:sp>
      <p:sp>
        <p:nvSpPr>
          <p:cNvPr id="5" name="Slide Number Placeholder 4">
            <a:extLst>
              <a:ext uri="{FF2B5EF4-FFF2-40B4-BE49-F238E27FC236}">
                <a16:creationId xmlns:a16="http://schemas.microsoft.com/office/drawing/2014/main" id="{7A9482B9-1098-4B17-8B03-411B185AC092}"/>
              </a:ext>
            </a:extLst>
          </p:cNvPr>
          <p:cNvSpPr>
            <a:spLocks noGrp="1"/>
          </p:cNvSpPr>
          <p:nvPr>
            <p:ph type="sldNum" sz="quarter" idx="12"/>
          </p:nvPr>
        </p:nvSpPr>
        <p:spPr/>
        <p:txBody>
          <a:bodyPr/>
          <a:lstStyle/>
          <a:p>
            <a:pPr>
              <a:defRPr/>
            </a:pPr>
            <a:fld id="{060C3EA4-28F0-4319-809B-C62F2256B86D}" type="slidenum">
              <a:rPr lang="en-GB" altLang="en-US" smtClean="0"/>
              <a:pPr>
                <a:defRPr/>
              </a:pPr>
              <a:t>6</a:t>
            </a:fld>
            <a:endParaRPr lang="en-GB" altLang="en-US"/>
          </a:p>
        </p:txBody>
      </p:sp>
      <p:pic>
        <p:nvPicPr>
          <p:cNvPr id="6" name="Picture 2" descr="http://www.jobsgopublic.com/uploaded_file/file_name/000/000/238/962/kent.jpg?1363000933">
            <a:extLst>
              <a:ext uri="{FF2B5EF4-FFF2-40B4-BE49-F238E27FC236}">
                <a16:creationId xmlns:a16="http://schemas.microsoft.com/office/drawing/2014/main" id="{35D95450-2B85-4D6A-B18C-A186AC1CD3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7" y="5589246"/>
            <a:ext cx="1605635" cy="104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902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FF97903-9144-4913-B609-66D3BA98ED54}"/>
              </a:ext>
            </a:extLst>
          </p:cNvPr>
          <p:cNvSpPr>
            <a:spLocks noGrp="1"/>
          </p:cNvSpPr>
          <p:nvPr>
            <p:ph type="title"/>
          </p:nvPr>
        </p:nvSpPr>
        <p:spPr>
          <a:xfrm>
            <a:off x="0" y="629692"/>
            <a:ext cx="8892479" cy="927100"/>
          </a:xfrm>
        </p:spPr>
        <p:txBody>
          <a:bodyPr/>
          <a:lstStyle/>
          <a:p>
            <a:pPr algn="ctr" eaLnBrk="1" hangingPunct="1"/>
            <a:br>
              <a:rPr lang="en-GB" altLang="en-US" sz="2800" dirty="0"/>
            </a:br>
            <a:r>
              <a:rPr lang="en-GB" altLang="en-US" sz="2800" dirty="0"/>
              <a:t>The voice of the child and young person - </a:t>
            </a:r>
            <a:br>
              <a:rPr lang="en-GB" altLang="en-US" sz="2800" dirty="0"/>
            </a:br>
            <a:r>
              <a:rPr lang="en-GB" altLang="en-US" sz="2800" dirty="0"/>
              <a:t>Virtual School Kent (VSK) Participation Team</a:t>
            </a:r>
            <a:br>
              <a:rPr lang="en-GB" altLang="en-US" sz="2800" i="1" dirty="0"/>
            </a:br>
            <a:endParaRPr lang="en-GB" altLang="en-US" sz="2800" dirty="0"/>
          </a:p>
        </p:txBody>
      </p:sp>
      <p:sp>
        <p:nvSpPr>
          <p:cNvPr id="6147" name="Content Placeholder 1">
            <a:extLst>
              <a:ext uri="{FF2B5EF4-FFF2-40B4-BE49-F238E27FC236}">
                <a16:creationId xmlns:a16="http://schemas.microsoft.com/office/drawing/2014/main" id="{DE4C1F36-5103-452E-A3BC-E8E59E92578F}"/>
              </a:ext>
            </a:extLst>
          </p:cNvPr>
          <p:cNvSpPr>
            <a:spLocks noGrp="1"/>
          </p:cNvSpPr>
          <p:nvPr>
            <p:ph idx="1"/>
          </p:nvPr>
        </p:nvSpPr>
        <p:spPr>
          <a:xfrm>
            <a:off x="539552" y="1484783"/>
            <a:ext cx="8147248" cy="4823941"/>
          </a:xfrm>
        </p:spPr>
        <p:txBody>
          <a:bodyPr/>
          <a:lstStyle/>
          <a:p>
            <a:pPr lvl="1" eaLnBrk="1" hangingPunct="1"/>
            <a:endParaRPr lang="en-GB" altLang="en-US" sz="2400" i="1" dirty="0">
              <a:solidFill>
                <a:schemeClr val="accent6">
                  <a:lumMod val="75000"/>
                </a:schemeClr>
              </a:solidFill>
            </a:endParaRPr>
          </a:p>
          <a:p>
            <a:pPr lvl="1" eaLnBrk="1" hangingPunct="1"/>
            <a:r>
              <a:rPr lang="en-GB" altLang="en-US" sz="2400" i="1" dirty="0">
                <a:solidFill>
                  <a:schemeClr val="accent6">
                    <a:lumMod val="75000"/>
                  </a:schemeClr>
                </a:solidFill>
              </a:rPr>
              <a:t>We work to ensure that the views and opinions of Children in Care  and Care Leavers are heard</a:t>
            </a:r>
          </a:p>
          <a:p>
            <a:pPr lvl="1" eaLnBrk="1" hangingPunct="1"/>
            <a:r>
              <a:rPr lang="en-GB" altLang="en-US" sz="2400" i="1" dirty="0">
                <a:solidFill>
                  <a:schemeClr val="accent6">
                    <a:lumMod val="75000"/>
                  </a:schemeClr>
                </a:solidFill>
              </a:rPr>
              <a:t>We ensure that these views and opinions are passed onto the decision makers in KCC including “Challenge Cards” to our Corporate Parents</a:t>
            </a:r>
          </a:p>
          <a:p>
            <a:pPr lvl="1" eaLnBrk="1" hangingPunct="1"/>
            <a:r>
              <a:rPr lang="en-GB" altLang="en-US" sz="2400" i="1" dirty="0">
                <a:solidFill>
                  <a:schemeClr val="accent6">
                    <a:lumMod val="75000"/>
                  </a:schemeClr>
                </a:solidFill>
              </a:rPr>
              <a:t>We facilitate and organise Kent’s 3 children in Care Councils</a:t>
            </a:r>
          </a:p>
          <a:p>
            <a:pPr lvl="1" eaLnBrk="1" hangingPunct="1"/>
            <a:r>
              <a:rPr lang="en-GB" altLang="en-US" sz="2400" i="1" dirty="0">
                <a:solidFill>
                  <a:schemeClr val="accent6">
                    <a:lumMod val="75000"/>
                  </a:schemeClr>
                </a:solidFill>
              </a:rPr>
              <a:t>We offer apprenticeships for Care Leavers in VSK and are currently working to extend this to other KCC departments and our partner agencies </a:t>
            </a:r>
          </a:p>
          <a:p>
            <a:pPr lvl="1" eaLnBrk="1" hangingPunct="1"/>
            <a:endParaRPr lang="en-GB" altLang="en-US" i="1" dirty="0"/>
          </a:p>
        </p:txBody>
      </p:sp>
      <p:pic>
        <p:nvPicPr>
          <p:cNvPr id="6149" name="Picture 2">
            <a:extLst>
              <a:ext uri="{FF2B5EF4-FFF2-40B4-BE49-F238E27FC236}">
                <a16:creationId xmlns:a16="http://schemas.microsoft.com/office/drawing/2014/main" id="{C25F69E5-9FEC-4A94-A0E6-C3C3D9B3D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963" y="6072188"/>
            <a:ext cx="97313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a:extLst>
              <a:ext uri="{FF2B5EF4-FFF2-40B4-BE49-F238E27FC236}">
                <a16:creationId xmlns:a16="http://schemas.microsoft.com/office/drawing/2014/main" id="{C557B56B-B31C-4EC1-9D13-E4C9866FC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363" y="5961063"/>
            <a:ext cx="8255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
            <a:extLst>
              <a:ext uri="{FF2B5EF4-FFF2-40B4-BE49-F238E27FC236}">
                <a16:creationId xmlns:a16="http://schemas.microsoft.com/office/drawing/2014/main" id="{FEFD720D-6A14-46A7-907C-9B06009143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263" y="5884863"/>
            <a:ext cx="101758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a:extLst>
              <a:ext uri="{FF2B5EF4-FFF2-40B4-BE49-F238E27FC236}">
                <a16:creationId xmlns:a16="http://schemas.microsoft.com/office/drawing/2014/main" id="{3D525622-B51F-40FB-A495-09BCF02BF5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 y="5884863"/>
            <a:ext cx="12255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910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FF97903-9144-4913-B609-66D3BA98ED54}"/>
              </a:ext>
            </a:extLst>
          </p:cNvPr>
          <p:cNvSpPr>
            <a:spLocks noGrp="1"/>
          </p:cNvSpPr>
          <p:nvPr>
            <p:ph type="title"/>
          </p:nvPr>
        </p:nvSpPr>
        <p:spPr>
          <a:xfrm>
            <a:off x="0" y="629692"/>
            <a:ext cx="8892479" cy="927100"/>
          </a:xfrm>
        </p:spPr>
        <p:txBody>
          <a:bodyPr/>
          <a:lstStyle/>
          <a:p>
            <a:pPr algn="ctr" eaLnBrk="1" hangingPunct="1"/>
            <a:br>
              <a:rPr lang="en-GB" altLang="en-US" sz="2800" dirty="0"/>
            </a:br>
            <a:r>
              <a:rPr lang="en-GB" altLang="en-US" sz="2800" dirty="0"/>
              <a:t>The voice of the child and young person - </a:t>
            </a:r>
            <a:br>
              <a:rPr lang="en-GB" altLang="en-US" sz="2800" dirty="0"/>
            </a:br>
            <a:r>
              <a:rPr lang="en-GB" altLang="en-US" sz="2800" dirty="0"/>
              <a:t>Discussion and Questions?</a:t>
            </a:r>
            <a:br>
              <a:rPr lang="en-GB" altLang="en-US" sz="2800" i="1" dirty="0"/>
            </a:br>
            <a:endParaRPr lang="en-GB" altLang="en-US" sz="2800" dirty="0"/>
          </a:p>
        </p:txBody>
      </p:sp>
      <p:sp>
        <p:nvSpPr>
          <p:cNvPr id="6147" name="Content Placeholder 1">
            <a:extLst>
              <a:ext uri="{FF2B5EF4-FFF2-40B4-BE49-F238E27FC236}">
                <a16:creationId xmlns:a16="http://schemas.microsoft.com/office/drawing/2014/main" id="{DE4C1F36-5103-452E-A3BC-E8E59E92578F}"/>
              </a:ext>
            </a:extLst>
          </p:cNvPr>
          <p:cNvSpPr>
            <a:spLocks noGrp="1"/>
          </p:cNvSpPr>
          <p:nvPr>
            <p:ph idx="1"/>
          </p:nvPr>
        </p:nvSpPr>
        <p:spPr>
          <a:xfrm>
            <a:off x="539552" y="1484783"/>
            <a:ext cx="8147248" cy="4823941"/>
          </a:xfrm>
        </p:spPr>
        <p:txBody>
          <a:bodyPr/>
          <a:lstStyle/>
          <a:p>
            <a:pPr lvl="1" eaLnBrk="1" hangingPunct="1"/>
            <a:endParaRPr lang="en-GB" altLang="en-US" sz="2400" i="1" dirty="0">
              <a:solidFill>
                <a:schemeClr val="accent6">
                  <a:lumMod val="75000"/>
                </a:schemeClr>
              </a:solidFill>
            </a:endParaRPr>
          </a:p>
          <a:p>
            <a:pPr lvl="1" eaLnBrk="1" hangingPunct="1"/>
            <a:endParaRPr lang="en-GB" altLang="en-US" sz="2400" i="1" dirty="0">
              <a:solidFill>
                <a:schemeClr val="accent6">
                  <a:lumMod val="75000"/>
                </a:schemeClr>
              </a:solidFill>
            </a:endParaRPr>
          </a:p>
          <a:p>
            <a:pPr lvl="1" eaLnBrk="1" hangingPunct="1"/>
            <a:r>
              <a:rPr lang="en-GB" altLang="en-US" sz="3600" i="1" dirty="0">
                <a:solidFill>
                  <a:schemeClr val="accent6">
                    <a:lumMod val="75000"/>
                  </a:schemeClr>
                </a:solidFill>
              </a:rPr>
              <a:t>Current feedback from young people on accommodation options. </a:t>
            </a:r>
          </a:p>
          <a:p>
            <a:pPr lvl="1" eaLnBrk="1" hangingPunct="1"/>
            <a:endParaRPr lang="en-GB" altLang="en-US" sz="3600" i="1" dirty="0">
              <a:solidFill>
                <a:schemeClr val="accent6">
                  <a:lumMod val="75000"/>
                </a:schemeClr>
              </a:solidFill>
            </a:endParaRPr>
          </a:p>
          <a:p>
            <a:pPr lvl="1" eaLnBrk="1" hangingPunct="1"/>
            <a:r>
              <a:rPr lang="en-GB" altLang="en-US" sz="3600" i="1" dirty="0">
                <a:solidFill>
                  <a:schemeClr val="accent6">
                    <a:lumMod val="75000"/>
                  </a:schemeClr>
                </a:solidFill>
              </a:rPr>
              <a:t>What really makes a difference? </a:t>
            </a:r>
          </a:p>
          <a:p>
            <a:pPr lvl="1" eaLnBrk="1" hangingPunct="1"/>
            <a:endParaRPr lang="en-GB" altLang="en-US" sz="3600" i="1" dirty="0">
              <a:solidFill>
                <a:schemeClr val="accent6">
                  <a:lumMod val="75000"/>
                </a:schemeClr>
              </a:solidFill>
            </a:endParaRPr>
          </a:p>
          <a:p>
            <a:pPr lvl="1" eaLnBrk="1" hangingPunct="1"/>
            <a:r>
              <a:rPr lang="en-GB" altLang="en-US" sz="3600" i="1" dirty="0">
                <a:solidFill>
                  <a:schemeClr val="accent6">
                    <a:lumMod val="75000"/>
                  </a:schemeClr>
                </a:solidFill>
              </a:rPr>
              <a:t>What can you do for Care Leavers? </a:t>
            </a:r>
          </a:p>
          <a:p>
            <a:pPr lvl="1" eaLnBrk="1" hangingPunct="1"/>
            <a:endParaRPr lang="en-GB" altLang="en-US" sz="2400" i="1" dirty="0">
              <a:solidFill>
                <a:schemeClr val="accent6">
                  <a:lumMod val="75000"/>
                </a:schemeClr>
              </a:solidFill>
            </a:endParaRPr>
          </a:p>
        </p:txBody>
      </p:sp>
      <p:pic>
        <p:nvPicPr>
          <p:cNvPr id="6149" name="Picture 2">
            <a:extLst>
              <a:ext uri="{FF2B5EF4-FFF2-40B4-BE49-F238E27FC236}">
                <a16:creationId xmlns:a16="http://schemas.microsoft.com/office/drawing/2014/main" id="{C25F69E5-9FEC-4A94-A0E6-C3C3D9B3D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963" y="6072188"/>
            <a:ext cx="97313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a:extLst>
              <a:ext uri="{FF2B5EF4-FFF2-40B4-BE49-F238E27FC236}">
                <a16:creationId xmlns:a16="http://schemas.microsoft.com/office/drawing/2014/main" id="{C557B56B-B31C-4EC1-9D13-E4C9866FC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363" y="5961063"/>
            <a:ext cx="8255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
            <a:extLst>
              <a:ext uri="{FF2B5EF4-FFF2-40B4-BE49-F238E27FC236}">
                <a16:creationId xmlns:a16="http://schemas.microsoft.com/office/drawing/2014/main" id="{FEFD720D-6A14-46A7-907C-9B06009143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263" y="5884863"/>
            <a:ext cx="101758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a:extLst>
              <a:ext uri="{FF2B5EF4-FFF2-40B4-BE49-F238E27FC236}">
                <a16:creationId xmlns:a16="http://schemas.microsoft.com/office/drawing/2014/main" id="{3D525622-B51F-40FB-A495-09BCF02BF5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 y="5884863"/>
            <a:ext cx="12255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150297"/>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3_CCC PowerPoint">
  <a:themeElements>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C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C PowerPoi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C PowerPoi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C PowerPoi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C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C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C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CC PowerPoint">
  <a:themeElements>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C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C PowerPoi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C PowerPoi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C PowerPoi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C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C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C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CC PowerPoint">
  <a:themeElements>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C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C PowerPoi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C PowerPoi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C PowerPoi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C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C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C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311</Words>
  <Application>Microsoft Office PowerPoint</Application>
  <PresentationFormat>On-screen Show (4:3)</PresentationFormat>
  <Paragraphs>41</Paragraphs>
  <Slides>8</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8</vt:i4>
      </vt:variant>
    </vt:vector>
  </HeadingPairs>
  <TitlesOfParts>
    <vt:vector size="18" baseType="lpstr">
      <vt:lpstr>Arial</vt:lpstr>
      <vt:lpstr>Calibri</vt:lpstr>
      <vt:lpstr>Georgia</vt:lpstr>
      <vt:lpstr>Trebuchet MS</vt:lpstr>
      <vt:lpstr>Wingdings 2</vt:lpstr>
      <vt:lpstr>3_CCC PowerPoint</vt:lpstr>
      <vt:lpstr>1_CCC PowerPoint</vt:lpstr>
      <vt:lpstr>CCC PowerPoint</vt:lpstr>
      <vt:lpstr>Urban</vt:lpstr>
      <vt:lpstr>1_Urban</vt:lpstr>
      <vt:lpstr>KCC Corporate Parenting and Housing Update </vt:lpstr>
      <vt:lpstr>Corporate Parenting  “The collective responsibility of the council, elected members, employees and partner agencies for providing the best possible care and safeguarding for the children and young people who are looked after by the council”</vt:lpstr>
      <vt:lpstr>Number of Children and Care Leavers (as of 21.01.19)</vt:lpstr>
      <vt:lpstr>KCC Local Offer – Published December 2018 </vt:lpstr>
      <vt:lpstr>Extension of our Statutory Duties The Children and Social Work Act (2017) </vt:lpstr>
      <vt:lpstr>PowerPoint Presentation</vt:lpstr>
      <vt:lpstr> The voice of the child and young person -  Virtual School Kent (VSK) Participation Team </vt:lpstr>
      <vt:lpstr> The voice of the child and young person -  Discussion and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Gerald</dc:creator>
  <cp:lastModifiedBy>Smith, Caroline - CY SCS</cp:lastModifiedBy>
  <cp:revision>41</cp:revision>
  <dcterms:created xsi:type="dcterms:W3CDTF">2015-10-27T14:43:47Z</dcterms:created>
  <dcterms:modified xsi:type="dcterms:W3CDTF">2019-01-22T15:49:26Z</dcterms:modified>
</cp:coreProperties>
</file>