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 id="2147483674" r:id="rId2"/>
    <p:sldMasterId id="2147483660" r:id="rId3"/>
    <p:sldMasterId id="2147483725" r:id="rId4"/>
    <p:sldMasterId id="2147483761" r:id="rId5"/>
  </p:sldMasterIdLst>
  <p:notesMasterIdLst>
    <p:notesMasterId r:id="rId13"/>
  </p:notesMasterIdLst>
  <p:sldIdLst>
    <p:sldId id="256" r:id="rId6"/>
    <p:sldId id="289" r:id="rId7"/>
    <p:sldId id="290" r:id="rId8"/>
    <p:sldId id="295" r:id="rId9"/>
    <p:sldId id="292" r:id="rId10"/>
    <p:sldId id="293" r:id="rId11"/>
    <p:sldId id="29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11" autoAdjust="0"/>
    <p:restoredTop sz="94660"/>
  </p:normalViewPr>
  <p:slideViewPr>
    <p:cSldViewPr>
      <p:cViewPr varScale="1">
        <p:scale>
          <a:sx n="85" d="100"/>
          <a:sy n="85" d="100"/>
        </p:scale>
        <p:origin x="152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viewProps" Target="viewProps.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691C00-EC32-449D-99D7-0CB50AC38435}" type="datetimeFigureOut">
              <a:rPr lang="en-GB" smtClean="0"/>
              <a:t>30/04/2018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74F6BB-2C97-4763-968B-F3D104611B2D}" type="slidenum">
              <a:rPr lang="en-GB" smtClean="0"/>
              <a:t>‹#›</a:t>
            </a:fld>
            <a:endParaRPr lang="en-GB"/>
          </a:p>
        </p:txBody>
      </p:sp>
    </p:spTree>
    <p:extLst>
      <p:ext uri="{BB962C8B-B14F-4D97-AF65-F5344CB8AC3E}">
        <p14:creationId xmlns:p14="http://schemas.microsoft.com/office/powerpoint/2010/main" val="3873491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D88EBE6-F141-4C78-B596-8EA90151E9C4}" type="slidenum">
              <a:rPr lang="en-GB"/>
              <a:pPr>
                <a:defRPr/>
              </a:pPr>
              <a:t>‹#›</a:t>
            </a:fld>
            <a:endParaRPr lang="en-GB"/>
          </a:p>
        </p:txBody>
      </p:sp>
    </p:spTree>
    <p:extLst>
      <p:ext uri="{BB962C8B-B14F-4D97-AF65-F5344CB8AC3E}">
        <p14:creationId xmlns:p14="http://schemas.microsoft.com/office/powerpoint/2010/main" val="982954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43114FD-FD03-499F-A4BA-D55595FCD3CD}" type="slidenum">
              <a:rPr lang="en-GB"/>
              <a:pPr>
                <a:defRPr/>
              </a:pPr>
              <a:t>‹#›</a:t>
            </a:fld>
            <a:endParaRPr lang="en-GB"/>
          </a:p>
        </p:txBody>
      </p:sp>
    </p:spTree>
    <p:extLst>
      <p:ext uri="{BB962C8B-B14F-4D97-AF65-F5344CB8AC3E}">
        <p14:creationId xmlns:p14="http://schemas.microsoft.com/office/powerpoint/2010/main" val="3860321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0942A7D-3B7F-43B3-B4DB-4109DF37BE0D}" type="slidenum">
              <a:rPr lang="en-GB"/>
              <a:pPr>
                <a:defRPr/>
              </a:pPr>
              <a:t>‹#›</a:t>
            </a:fld>
            <a:endParaRPr lang="en-GB"/>
          </a:p>
        </p:txBody>
      </p:sp>
    </p:spTree>
    <p:extLst>
      <p:ext uri="{BB962C8B-B14F-4D97-AF65-F5344CB8AC3E}">
        <p14:creationId xmlns:p14="http://schemas.microsoft.com/office/powerpoint/2010/main" val="3361110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3152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EAF6207-992E-4B26-BDBC-4F55852BCF5C}" type="slidenum">
              <a:rPr lang="en-GB"/>
              <a:pPr>
                <a:defRPr/>
              </a:pPr>
              <a:t>‹#›</a:t>
            </a:fld>
            <a:endParaRPr lang="en-GB"/>
          </a:p>
        </p:txBody>
      </p:sp>
    </p:spTree>
    <p:extLst>
      <p:ext uri="{BB962C8B-B14F-4D97-AF65-F5344CB8AC3E}">
        <p14:creationId xmlns:p14="http://schemas.microsoft.com/office/powerpoint/2010/main" val="2346821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D88EBE6-F141-4C78-B596-8EA90151E9C4}" type="slidenum">
              <a:rPr lang="en-GB"/>
              <a:pPr>
                <a:defRPr/>
              </a:pPr>
              <a:t>‹#›</a:t>
            </a:fld>
            <a:endParaRPr lang="en-GB"/>
          </a:p>
        </p:txBody>
      </p:sp>
    </p:spTree>
    <p:extLst>
      <p:ext uri="{BB962C8B-B14F-4D97-AF65-F5344CB8AC3E}">
        <p14:creationId xmlns:p14="http://schemas.microsoft.com/office/powerpoint/2010/main" val="9829548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86BC2D3-1A23-4FB8-A9A2-6698A1D3CE01}" type="slidenum">
              <a:rPr lang="en-GB"/>
              <a:pPr>
                <a:defRPr/>
              </a:pPr>
              <a:t>‹#›</a:t>
            </a:fld>
            <a:endParaRPr lang="en-GB"/>
          </a:p>
        </p:txBody>
      </p:sp>
    </p:spTree>
    <p:extLst>
      <p:ext uri="{BB962C8B-B14F-4D97-AF65-F5344CB8AC3E}">
        <p14:creationId xmlns:p14="http://schemas.microsoft.com/office/powerpoint/2010/main" val="3164056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5ACE728-6931-4530-9370-655F6B195D72}" type="slidenum">
              <a:rPr lang="en-GB"/>
              <a:pPr>
                <a:defRPr/>
              </a:pPr>
              <a:t>‹#›</a:t>
            </a:fld>
            <a:endParaRPr lang="en-GB"/>
          </a:p>
        </p:txBody>
      </p:sp>
    </p:spTree>
    <p:extLst>
      <p:ext uri="{BB962C8B-B14F-4D97-AF65-F5344CB8AC3E}">
        <p14:creationId xmlns:p14="http://schemas.microsoft.com/office/powerpoint/2010/main" val="1882379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6418B95-6E1B-49DC-956E-62BA2CB7E4F7}" type="slidenum">
              <a:rPr lang="en-GB"/>
              <a:pPr>
                <a:defRPr/>
              </a:pPr>
              <a:t>‹#›</a:t>
            </a:fld>
            <a:endParaRPr lang="en-GB"/>
          </a:p>
        </p:txBody>
      </p:sp>
    </p:spTree>
    <p:extLst>
      <p:ext uri="{BB962C8B-B14F-4D97-AF65-F5344CB8AC3E}">
        <p14:creationId xmlns:p14="http://schemas.microsoft.com/office/powerpoint/2010/main" val="906644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2D064B21-3278-4091-814E-20B0829AF85C}" type="slidenum">
              <a:rPr lang="en-GB"/>
              <a:pPr>
                <a:defRPr/>
              </a:pPr>
              <a:t>‹#›</a:t>
            </a:fld>
            <a:endParaRPr lang="en-GB"/>
          </a:p>
        </p:txBody>
      </p:sp>
    </p:spTree>
    <p:extLst>
      <p:ext uri="{BB962C8B-B14F-4D97-AF65-F5344CB8AC3E}">
        <p14:creationId xmlns:p14="http://schemas.microsoft.com/office/powerpoint/2010/main" val="28416167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333EB95-6EFE-46F4-B38D-4863FFF27FDF}" type="slidenum">
              <a:rPr lang="en-GB"/>
              <a:pPr>
                <a:defRPr/>
              </a:pPr>
              <a:t>‹#›</a:t>
            </a:fld>
            <a:endParaRPr lang="en-GB"/>
          </a:p>
        </p:txBody>
      </p:sp>
    </p:spTree>
    <p:extLst>
      <p:ext uri="{BB962C8B-B14F-4D97-AF65-F5344CB8AC3E}">
        <p14:creationId xmlns:p14="http://schemas.microsoft.com/office/powerpoint/2010/main" val="3215646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E5DB60E1-62FF-449B-92D9-361E1A2C7BD2}" type="slidenum">
              <a:rPr lang="en-GB"/>
              <a:pPr>
                <a:defRPr/>
              </a:pPr>
              <a:t>‹#›</a:t>
            </a:fld>
            <a:endParaRPr lang="en-GB"/>
          </a:p>
        </p:txBody>
      </p:sp>
    </p:spTree>
    <p:extLst>
      <p:ext uri="{BB962C8B-B14F-4D97-AF65-F5344CB8AC3E}">
        <p14:creationId xmlns:p14="http://schemas.microsoft.com/office/powerpoint/2010/main" val="3154465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86BC2D3-1A23-4FB8-A9A2-6698A1D3CE01}" type="slidenum">
              <a:rPr lang="en-GB"/>
              <a:pPr>
                <a:defRPr/>
              </a:pPr>
              <a:t>‹#›</a:t>
            </a:fld>
            <a:endParaRPr lang="en-GB"/>
          </a:p>
        </p:txBody>
      </p:sp>
    </p:spTree>
    <p:extLst>
      <p:ext uri="{BB962C8B-B14F-4D97-AF65-F5344CB8AC3E}">
        <p14:creationId xmlns:p14="http://schemas.microsoft.com/office/powerpoint/2010/main" val="3164056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D86BAE3-B286-4F62-B15D-1735B833CB21}" type="slidenum">
              <a:rPr lang="en-GB"/>
              <a:pPr>
                <a:defRPr/>
              </a:pPr>
              <a:t>‹#›</a:t>
            </a:fld>
            <a:endParaRPr lang="en-GB"/>
          </a:p>
        </p:txBody>
      </p:sp>
    </p:spTree>
    <p:extLst>
      <p:ext uri="{BB962C8B-B14F-4D97-AF65-F5344CB8AC3E}">
        <p14:creationId xmlns:p14="http://schemas.microsoft.com/office/powerpoint/2010/main" val="2581048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025BC26-426E-488F-8658-93ABD0B04137}" type="slidenum">
              <a:rPr lang="en-GB"/>
              <a:pPr>
                <a:defRPr/>
              </a:pPr>
              <a:t>‹#›</a:t>
            </a:fld>
            <a:endParaRPr lang="en-GB"/>
          </a:p>
        </p:txBody>
      </p:sp>
    </p:spTree>
    <p:extLst>
      <p:ext uri="{BB962C8B-B14F-4D97-AF65-F5344CB8AC3E}">
        <p14:creationId xmlns:p14="http://schemas.microsoft.com/office/powerpoint/2010/main" val="5122003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43114FD-FD03-499F-A4BA-D55595FCD3CD}" type="slidenum">
              <a:rPr lang="en-GB"/>
              <a:pPr>
                <a:defRPr/>
              </a:pPr>
              <a:t>‹#›</a:t>
            </a:fld>
            <a:endParaRPr lang="en-GB"/>
          </a:p>
        </p:txBody>
      </p:sp>
    </p:spTree>
    <p:extLst>
      <p:ext uri="{BB962C8B-B14F-4D97-AF65-F5344CB8AC3E}">
        <p14:creationId xmlns:p14="http://schemas.microsoft.com/office/powerpoint/2010/main" val="38603216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0942A7D-3B7F-43B3-B4DB-4109DF37BE0D}" type="slidenum">
              <a:rPr lang="en-GB"/>
              <a:pPr>
                <a:defRPr/>
              </a:pPr>
              <a:t>‹#›</a:t>
            </a:fld>
            <a:endParaRPr lang="en-GB"/>
          </a:p>
        </p:txBody>
      </p:sp>
    </p:spTree>
    <p:extLst>
      <p:ext uri="{BB962C8B-B14F-4D97-AF65-F5344CB8AC3E}">
        <p14:creationId xmlns:p14="http://schemas.microsoft.com/office/powerpoint/2010/main" val="33611101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3152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EAF6207-992E-4B26-BDBC-4F55852BCF5C}" type="slidenum">
              <a:rPr lang="en-GB"/>
              <a:pPr>
                <a:defRPr/>
              </a:pPr>
              <a:t>‹#›</a:t>
            </a:fld>
            <a:endParaRPr lang="en-GB"/>
          </a:p>
        </p:txBody>
      </p:sp>
    </p:spTree>
    <p:extLst>
      <p:ext uri="{BB962C8B-B14F-4D97-AF65-F5344CB8AC3E}">
        <p14:creationId xmlns:p14="http://schemas.microsoft.com/office/powerpoint/2010/main" val="23468214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D88EBE6-F141-4C78-B596-8EA90151E9C4}" type="slidenum">
              <a:rPr lang="en-GB"/>
              <a:pPr>
                <a:defRPr/>
              </a:pPr>
              <a:t>‹#›</a:t>
            </a:fld>
            <a:endParaRPr lang="en-GB"/>
          </a:p>
        </p:txBody>
      </p:sp>
    </p:spTree>
    <p:extLst>
      <p:ext uri="{BB962C8B-B14F-4D97-AF65-F5344CB8AC3E}">
        <p14:creationId xmlns:p14="http://schemas.microsoft.com/office/powerpoint/2010/main" val="3964174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86BC2D3-1A23-4FB8-A9A2-6698A1D3CE01}" type="slidenum">
              <a:rPr lang="en-GB"/>
              <a:pPr>
                <a:defRPr/>
              </a:pPr>
              <a:t>‹#›</a:t>
            </a:fld>
            <a:endParaRPr lang="en-GB"/>
          </a:p>
        </p:txBody>
      </p:sp>
    </p:spTree>
    <p:extLst>
      <p:ext uri="{BB962C8B-B14F-4D97-AF65-F5344CB8AC3E}">
        <p14:creationId xmlns:p14="http://schemas.microsoft.com/office/powerpoint/2010/main" val="2451284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5ACE728-6931-4530-9370-655F6B195D72}" type="slidenum">
              <a:rPr lang="en-GB"/>
              <a:pPr>
                <a:defRPr/>
              </a:pPr>
              <a:t>‹#›</a:t>
            </a:fld>
            <a:endParaRPr lang="en-GB"/>
          </a:p>
        </p:txBody>
      </p:sp>
    </p:spTree>
    <p:extLst>
      <p:ext uri="{BB962C8B-B14F-4D97-AF65-F5344CB8AC3E}">
        <p14:creationId xmlns:p14="http://schemas.microsoft.com/office/powerpoint/2010/main" val="8241494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6418B95-6E1B-49DC-956E-62BA2CB7E4F7}" type="slidenum">
              <a:rPr lang="en-GB"/>
              <a:pPr>
                <a:defRPr/>
              </a:pPr>
              <a:t>‹#›</a:t>
            </a:fld>
            <a:endParaRPr lang="en-GB"/>
          </a:p>
        </p:txBody>
      </p:sp>
    </p:spTree>
    <p:extLst>
      <p:ext uri="{BB962C8B-B14F-4D97-AF65-F5344CB8AC3E}">
        <p14:creationId xmlns:p14="http://schemas.microsoft.com/office/powerpoint/2010/main" val="6106058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2D064B21-3278-4091-814E-20B0829AF85C}" type="slidenum">
              <a:rPr lang="en-GB"/>
              <a:pPr>
                <a:defRPr/>
              </a:pPr>
              <a:t>‹#›</a:t>
            </a:fld>
            <a:endParaRPr lang="en-GB"/>
          </a:p>
        </p:txBody>
      </p:sp>
    </p:spTree>
    <p:extLst>
      <p:ext uri="{BB962C8B-B14F-4D97-AF65-F5344CB8AC3E}">
        <p14:creationId xmlns:p14="http://schemas.microsoft.com/office/powerpoint/2010/main" val="3826986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5ACE728-6931-4530-9370-655F6B195D72}" type="slidenum">
              <a:rPr lang="en-GB"/>
              <a:pPr>
                <a:defRPr/>
              </a:pPr>
              <a:t>‹#›</a:t>
            </a:fld>
            <a:endParaRPr lang="en-GB"/>
          </a:p>
        </p:txBody>
      </p:sp>
    </p:spTree>
    <p:extLst>
      <p:ext uri="{BB962C8B-B14F-4D97-AF65-F5344CB8AC3E}">
        <p14:creationId xmlns:p14="http://schemas.microsoft.com/office/powerpoint/2010/main" val="18823797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333EB95-6EFE-46F4-B38D-4863FFF27FDF}" type="slidenum">
              <a:rPr lang="en-GB"/>
              <a:pPr>
                <a:defRPr/>
              </a:pPr>
              <a:t>‹#›</a:t>
            </a:fld>
            <a:endParaRPr lang="en-GB"/>
          </a:p>
        </p:txBody>
      </p:sp>
    </p:spTree>
    <p:extLst>
      <p:ext uri="{BB962C8B-B14F-4D97-AF65-F5344CB8AC3E}">
        <p14:creationId xmlns:p14="http://schemas.microsoft.com/office/powerpoint/2010/main" val="18408710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E5DB60E1-62FF-449B-92D9-361E1A2C7BD2}" type="slidenum">
              <a:rPr lang="en-GB"/>
              <a:pPr>
                <a:defRPr/>
              </a:pPr>
              <a:t>‹#›</a:t>
            </a:fld>
            <a:endParaRPr lang="en-GB"/>
          </a:p>
        </p:txBody>
      </p:sp>
    </p:spTree>
    <p:extLst>
      <p:ext uri="{BB962C8B-B14F-4D97-AF65-F5344CB8AC3E}">
        <p14:creationId xmlns:p14="http://schemas.microsoft.com/office/powerpoint/2010/main" val="749275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D86BAE3-B286-4F62-B15D-1735B833CB21}" type="slidenum">
              <a:rPr lang="en-GB"/>
              <a:pPr>
                <a:defRPr/>
              </a:pPr>
              <a:t>‹#›</a:t>
            </a:fld>
            <a:endParaRPr lang="en-GB"/>
          </a:p>
        </p:txBody>
      </p:sp>
    </p:spTree>
    <p:extLst>
      <p:ext uri="{BB962C8B-B14F-4D97-AF65-F5344CB8AC3E}">
        <p14:creationId xmlns:p14="http://schemas.microsoft.com/office/powerpoint/2010/main" val="27130151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025BC26-426E-488F-8658-93ABD0B04137}" type="slidenum">
              <a:rPr lang="en-GB"/>
              <a:pPr>
                <a:defRPr/>
              </a:pPr>
              <a:t>‹#›</a:t>
            </a:fld>
            <a:endParaRPr lang="en-GB"/>
          </a:p>
        </p:txBody>
      </p:sp>
    </p:spTree>
    <p:extLst>
      <p:ext uri="{BB962C8B-B14F-4D97-AF65-F5344CB8AC3E}">
        <p14:creationId xmlns:p14="http://schemas.microsoft.com/office/powerpoint/2010/main" val="23166738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43114FD-FD03-499F-A4BA-D55595FCD3CD}" type="slidenum">
              <a:rPr lang="en-GB"/>
              <a:pPr>
                <a:defRPr/>
              </a:pPr>
              <a:t>‹#›</a:t>
            </a:fld>
            <a:endParaRPr lang="en-GB"/>
          </a:p>
        </p:txBody>
      </p:sp>
    </p:spTree>
    <p:extLst>
      <p:ext uri="{BB962C8B-B14F-4D97-AF65-F5344CB8AC3E}">
        <p14:creationId xmlns:p14="http://schemas.microsoft.com/office/powerpoint/2010/main" val="41394032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0942A7D-3B7F-43B3-B4DB-4109DF37BE0D}" type="slidenum">
              <a:rPr lang="en-GB"/>
              <a:pPr>
                <a:defRPr/>
              </a:pPr>
              <a:t>‹#›</a:t>
            </a:fld>
            <a:endParaRPr lang="en-GB"/>
          </a:p>
        </p:txBody>
      </p:sp>
    </p:spTree>
    <p:extLst>
      <p:ext uri="{BB962C8B-B14F-4D97-AF65-F5344CB8AC3E}">
        <p14:creationId xmlns:p14="http://schemas.microsoft.com/office/powerpoint/2010/main" val="596323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3152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EAF6207-992E-4B26-BDBC-4F55852BCF5C}" type="slidenum">
              <a:rPr lang="en-GB"/>
              <a:pPr>
                <a:defRPr/>
              </a:pPr>
              <a:t>‹#›</a:t>
            </a:fld>
            <a:endParaRPr lang="en-GB"/>
          </a:p>
        </p:txBody>
      </p:sp>
    </p:spTree>
    <p:extLst>
      <p:ext uri="{BB962C8B-B14F-4D97-AF65-F5344CB8AC3E}">
        <p14:creationId xmlns:p14="http://schemas.microsoft.com/office/powerpoint/2010/main" val="19459812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5" y="381000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3"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3"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3" y="3675533"/>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93"/>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34FD7CE6-DA2E-4A90-809F-865AD935B17E}" type="datetimeFigureOut">
              <a:rPr lang="en-GB" smtClean="0"/>
              <a:t>30/04/2018</a:t>
            </a:fld>
            <a:endParaRPr lang="en-GB"/>
          </a:p>
        </p:txBody>
      </p:sp>
      <p:sp>
        <p:nvSpPr>
          <p:cNvPr id="17" name="Footer Placeholder 16"/>
          <p:cNvSpPr>
            <a:spLocks noGrp="1"/>
          </p:cNvSpPr>
          <p:nvPr>
            <p:ph type="ftr" sz="quarter" idx="11"/>
          </p:nvPr>
        </p:nvSpPr>
        <p:spPr>
          <a:xfrm>
            <a:off x="5410200" y="4205288"/>
            <a:ext cx="1295400" cy="457200"/>
          </a:xfrm>
        </p:spPr>
        <p:txBody>
          <a:bodyPr/>
          <a:lstStyle/>
          <a:p>
            <a:endParaRPr lang="en-GB"/>
          </a:p>
        </p:txBody>
      </p:sp>
      <p:sp>
        <p:nvSpPr>
          <p:cNvPr id="29" name="Slide Number Placeholder 28"/>
          <p:cNvSpPr>
            <a:spLocks noGrp="1"/>
          </p:cNvSpPr>
          <p:nvPr>
            <p:ph type="sldNum" sz="quarter" idx="12"/>
          </p:nvPr>
        </p:nvSpPr>
        <p:spPr>
          <a:xfrm>
            <a:off x="8320090" y="1136"/>
            <a:ext cx="747712" cy="365760"/>
          </a:xfrm>
        </p:spPr>
        <p:txBody>
          <a:bodyPr/>
          <a:lstStyle>
            <a:lvl1pPr algn="r">
              <a:defRPr sz="1800">
                <a:solidFill>
                  <a:schemeClr val="bg1"/>
                </a:solidFill>
              </a:defRPr>
            </a:lvl1pPr>
          </a:lstStyle>
          <a:p>
            <a:fld id="{20B82EB6-2978-4577-B113-0D71EA937AD4}" type="slidenum">
              <a:rPr lang="en-GB" smtClean="0"/>
              <a:t>‹#›</a:t>
            </a:fld>
            <a:endParaRPr lang="en-GB"/>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4FD7CE6-DA2E-4A90-809F-865AD935B17E}" type="datetimeFigureOut">
              <a:rPr lang="en-GB" smtClean="0"/>
              <a:t>30/04/2018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B82EB6-2978-4577-B113-0D71EA937AD4}" type="slidenum">
              <a:rPr lang="en-GB" smtClean="0"/>
              <a:t>‹#›</a:t>
            </a:fld>
            <a:endParaRPr lang="en-GB"/>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2"/>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4FD7CE6-DA2E-4A90-809F-865AD935B17E}" type="datetimeFigureOut">
              <a:rPr lang="en-GB" smtClean="0"/>
              <a:t>30/04/2018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B82EB6-2978-4577-B113-0D71EA937AD4}"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6418B95-6E1B-49DC-956E-62BA2CB7E4F7}" type="slidenum">
              <a:rPr lang="en-GB"/>
              <a:pPr>
                <a:defRPr/>
              </a:pPr>
              <a:t>‹#›</a:t>
            </a:fld>
            <a:endParaRPr lang="en-GB"/>
          </a:p>
        </p:txBody>
      </p:sp>
    </p:spTree>
    <p:extLst>
      <p:ext uri="{BB962C8B-B14F-4D97-AF65-F5344CB8AC3E}">
        <p14:creationId xmlns:p14="http://schemas.microsoft.com/office/powerpoint/2010/main" val="9066443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30"/>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30"/>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4FD7CE6-DA2E-4A90-809F-865AD935B17E}" type="datetimeFigureOut">
              <a:rPr lang="en-GB" smtClean="0"/>
              <a:t>30/04/2018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B82EB6-2978-4577-B113-0D71EA937AD4}" type="slidenum">
              <a:rPr lang="en-GB" smtClean="0"/>
              <a:t>‹#›</a:t>
            </a:fld>
            <a:endParaRPr lang="en-GB"/>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8"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34FD7CE6-DA2E-4A90-809F-865AD935B17E}" type="datetimeFigureOut">
              <a:rPr lang="en-GB" smtClean="0"/>
              <a:t>30/04/2018</a:t>
            </a:fld>
            <a:endParaRPr lang="en-GB"/>
          </a:p>
        </p:txBody>
      </p:sp>
      <p:sp>
        <p:nvSpPr>
          <p:cNvPr id="27" name="Slide Number Placeholder 26"/>
          <p:cNvSpPr>
            <a:spLocks noGrp="1"/>
          </p:cNvSpPr>
          <p:nvPr>
            <p:ph type="sldNum" sz="quarter" idx="11"/>
          </p:nvPr>
        </p:nvSpPr>
        <p:spPr/>
        <p:txBody>
          <a:bodyPr rtlCol="0"/>
          <a:lstStyle/>
          <a:p>
            <a:fld id="{20B82EB6-2978-4577-B113-0D71EA937AD4}" type="slidenum">
              <a:rPr lang="en-GB" smtClean="0"/>
              <a:t>‹#›</a:t>
            </a:fld>
            <a:endParaRPr lang="en-GB"/>
          </a:p>
        </p:txBody>
      </p:sp>
      <p:sp>
        <p:nvSpPr>
          <p:cNvPr id="28" name="Footer Placeholder 27"/>
          <p:cNvSpPr>
            <a:spLocks noGrp="1"/>
          </p:cNvSpPr>
          <p:nvPr>
            <p:ph type="ftr" sz="quarter" idx="12"/>
          </p:nvPr>
        </p:nvSpPr>
        <p:spPr/>
        <p:txBody>
          <a:bodyPr rtlCol="0"/>
          <a:lstStyle/>
          <a:p>
            <a:endParaRPr lang="en-GB"/>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34FD7CE6-DA2E-4A90-809F-865AD935B17E}" type="datetimeFigureOut">
              <a:rPr lang="en-GB" smtClean="0"/>
              <a:t>30/04/2018</a:t>
            </a:fld>
            <a:endParaRPr lang="en-GB"/>
          </a:p>
        </p:txBody>
      </p:sp>
      <p:sp>
        <p:nvSpPr>
          <p:cNvPr id="4" name="Footer Placeholder 3"/>
          <p:cNvSpPr>
            <a:spLocks noGrp="1"/>
          </p:cNvSpPr>
          <p:nvPr>
            <p:ph type="ftr" sz="quarter" idx="11"/>
          </p:nvPr>
        </p:nvSpPr>
        <p:spPr>
          <a:xfrm>
            <a:off x="5257800" y="612648"/>
            <a:ext cx="1325880" cy="457200"/>
          </a:xfrm>
        </p:spPr>
        <p:txBody>
          <a:bodyPr/>
          <a:lstStyle/>
          <a:p>
            <a:endParaRPr lang="en-GB"/>
          </a:p>
        </p:txBody>
      </p:sp>
      <p:sp>
        <p:nvSpPr>
          <p:cNvPr id="5" name="Slide Number Placeholder 4"/>
          <p:cNvSpPr>
            <a:spLocks noGrp="1"/>
          </p:cNvSpPr>
          <p:nvPr>
            <p:ph type="sldNum" sz="quarter" idx="12"/>
          </p:nvPr>
        </p:nvSpPr>
        <p:spPr>
          <a:xfrm>
            <a:off x="8174736" y="2272"/>
            <a:ext cx="762000" cy="365760"/>
          </a:xfrm>
        </p:spPr>
        <p:txBody>
          <a:bodyPr/>
          <a:lstStyle/>
          <a:p>
            <a:fld id="{20B82EB6-2978-4577-B113-0D71EA937AD4}" type="slidenum">
              <a:rPr lang="en-GB" smtClean="0"/>
              <a:t>‹#›</a:t>
            </a:fld>
            <a:endParaRPr lang="en-GB"/>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FD7CE6-DA2E-4A90-809F-865AD935B17E}" type="datetimeFigureOut">
              <a:rPr lang="en-GB" smtClean="0"/>
              <a:t>30/04/2018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0B82EB6-2978-4577-B113-0D71EA937AD4}" type="slidenum">
              <a:rPr lang="en-GB" smtClean="0"/>
              <a:t>‹#›</a:t>
            </a:fld>
            <a:endParaRPr lang="en-GB"/>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4FD7CE6-DA2E-4A90-809F-865AD935B17E}" type="datetimeFigureOut">
              <a:rPr lang="en-GB" smtClean="0"/>
              <a:t>30/04/2018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B82EB6-2978-4577-B113-0D71EA937AD4}" type="slidenum">
              <a:rPr lang="en-GB" smtClean="0"/>
              <a:t>‹#›</a:t>
            </a:fld>
            <a:endParaRPr lang="en-GB"/>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7" y="1109161"/>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9"/>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4FD7CE6-DA2E-4A90-809F-865AD935B17E}" type="datetimeFigureOut">
              <a:rPr lang="en-GB" smtClean="0"/>
              <a:t>30/04/2018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B82EB6-2978-4577-B113-0D71EA937AD4}" type="slidenum">
              <a:rPr lang="en-GB" smtClean="0"/>
              <a:t>‹#›</a:t>
            </a:fld>
            <a:endParaRPr lang="en-GB"/>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4FD7CE6-DA2E-4A90-809F-865AD935B17E}" type="datetimeFigureOut">
              <a:rPr lang="en-GB" smtClean="0"/>
              <a:t>30/04/2018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B82EB6-2978-4577-B113-0D71EA937AD4}" type="slidenum">
              <a:rPr lang="en-GB" smtClean="0"/>
              <a:t>‹#›</a:t>
            </a:fld>
            <a:endParaRPr lang="en-GB"/>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4FD7CE6-DA2E-4A90-809F-865AD935B17E}" type="datetimeFigureOut">
              <a:rPr lang="en-GB" smtClean="0"/>
              <a:t>30/04/2018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B82EB6-2978-4577-B113-0D71EA937AD4}" type="slidenum">
              <a:rPr lang="en-GB" smtClean="0"/>
              <a:t>‹#›</a:t>
            </a:fld>
            <a:endParaRPr lang="en-GB"/>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F85600A-5D41-4CD0-AF98-8A5346781682}"/>
              </a:ext>
            </a:extLst>
          </p:cNvPr>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a:extLst>
              <a:ext uri="{FF2B5EF4-FFF2-40B4-BE49-F238E27FC236}">
                <a16:creationId xmlns:a16="http://schemas.microsoft.com/office/drawing/2014/main" id="{C62FD519-8745-4D4B-BF94-AD8ED58F85A9}"/>
              </a:ext>
            </a:extLst>
          </p:cNvPr>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a:extLst>
              <a:ext uri="{FF2B5EF4-FFF2-40B4-BE49-F238E27FC236}">
                <a16:creationId xmlns:a16="http://schemas.microsoft.com/office/drawing/2014/main" id="{7E30E3CD-05B6-4DF0-A431-999308171442}"/>
              </a:ext>
            </a:extLst>
          </p:cNvPr>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a:extLst>
              <a:ext uri="{FF2B5EF4-FFF2-40B4-BE49-F238E27FC236}">
                <a16:creationId xmlns:a16="http://schemas.microsoft.com/office/drawing/2014/main" id="{3A56F5D8-332F-4190-BA2A-1398F033CEC8}"/>
              </a:ext>
            </a:extLst>
          </p:cNvPr>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Rectangle 9">
            <a:extLst>
              <a:ext uri="{FF2B5EF4-FFF2-40B4-BE49-F238E27FC236}">
                <a16:creationId xmlns:a16="http://schemas.microsoft.com/office/drawing/2014/main" id="{AB36778E-EA23-427C-92EC-41C5B01D85D4}"/>
              </a:ext>
            </a:extLst>
          </p:cNvPr>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11" name="Rounded Rectangle 25">
            <a:extLst>
              <a:ext uri="{FF2B5EF4-FFF2-40B4-BE49-F238E27FC236}">
                <a16:creationId xmlns:a16="http://schemas.microsoft.com/office/drawing/2014/main" id="{03706CAF-C4FD-4BC7-9EAA-D748073F6204}"/>
              </a:ext>
            </a:extLst>
          </p:cNvPr>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12" name="Rounded Rectangle 26">
            <a:extLst>
              <a:ext uri="{FF2B5EF4-FFF2-40B4-BE49-F238E27FC236}">
                <a16:creationId xmlns:a16="http://schemas.microsoft.com/office/drawing/2014/main" id="{A83A23E8-E395-43DE-B690-E8FA91B1F3D2}"/>
              </a:ext>
            </a:extLst>
          </p:cNvPr>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3" name="Rectangle 12">
            <a:extLst>
              <a:ext uri="{FF2B5EF4-FFF2-40B4-BE49-F238E27FC236}">
                <a16:creationId xmlns:a16="http://schemas.microsoft.com/office/drawing/2014/main" id="{DEC81A77-C6AA-481A-92E2-33F9CCBEF06C}"/>
              </a:ext>
            </a:extLst>
          </p:cNvPr>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Rectangle 13">
            <a:extLst>
              <a:ext uri="{FF2B5EF4-FFF2-40B4-BE49-F238E27FC236}">
                <a16:creationId xmlns:a16="http://schemas.microsoft.com/office/drawing/2014/main" id="{CF800094-0458-4C5E-9CFB-EF2A03CBC82A}"/>
              </a:ext>
            </a:extLst>
          </p:cNvPr>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Rectangle 14">
            <a:extLst>
              <a:ext uri="{FF2B5EF4-FFF2-40B4-BE49-F238E27FC236}">
                <a16:creationId xmlns:a16="http://schemas.microsoft.com/office/drawing/2014/main" id="{97D31BF2-F2CF-41F4-AA20-399A584E75B1}"/>
              </a:ext>
            </a:extLst>
          </p:cNvPr>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6" name="Rectangle 15">
            <a:extLst>
              <a:ext uri="{FF2B5EF4-FFF2-40B4-BE49-F238E27FC236}">
                <a16:creationId xmlns:a16="http://schemas.microsoft.com/office/drawing/2014/main" id="{1FB2F7F3-A9D9-4BAB-BA19-292FAE36E830}"/>
              </a:ext>
            </a:extLst>
          </p:cNvPr>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17" name="Date Placeholder 27">
            <a:extLst>
              <a:ext uri="{FF2B5EF4-FFF2-40B4-BE49-F238E27FC236}">
                <a16:creationId xmlns:a16="http://schemas.microsoft.com/office/drawing/2014/main" id="{F8F4F8F0-A746-4A13-95F7-A08E8149016B}"/>
              </a:ext>
            </a:extLst>
          </p:cNvPr>
          <p:cNvSpPr>
            <a:spLocks noGrp="1"/>
          </p:cNvSpPr>
          <p:nvPr>
            <p:ph type="dt" sz="half" idx="10"/>
          </p:nvPr>
        </p:nvSpPr>
        <p:spPr>
          <a:xfrm>
            <a:off x="6705600" y="4206875"/>
            <a:ext cx="960438" cy="457200"/>
          </a:xfrm>
        </p:spPr>
        <p:txBody>
          <a:bodyPr/>
          <a:lstStyle>
            <a:lvl1pPr>
              <a:defRPr/>
            </a:lvl1pPr>
          </a:lstStyle>
          <a:p>
            <a:pPr>
              <a:defRPr/>
            </a:pPr>
            <a:fld id="{C7476E94-6F32-4BEC-8AD4-E44371966442}" type="datetime1">
              <a:rPr lang="en-US"/>
              <a:pPr>
                <a:defRPr/>
              </a:pPr>
              <a:t>4/30/2018</a:t>
            </a:fld>
            <a:endParaRPr lang="en-GB" dirty="0"/>
          </a:p>
        </p:txBody>
      </p:sp>
      <p:sp>
        <p:nvSpPr>
          <p:cNvPr id="18" name="Footer Placeholder 16">
            <a:extLst>
              <a:ext uri="{FF2B5EF4-FFF2-40B4-BE49-F238E27FC236}">
                <a16:creationId xmlns:a16="http://schemas.microsoft.com/office/drawing/2014/main" id="{31093924-E0BA-4A62-8BA9-A1D3EBC06FAB}"/>
              </a:ext>
            </a:extLst>
          </p:cNvPr>
          <p:cNvSpPr>
            <a:spLocks noGrp="1"/>
          </p:cNvSpPr>
          <p:nvPr>
            <p:ph type="ftr" sz="quarter" idx="11"/>
          </p:nvPr>
        </p:nvSpPr>
        <p:spPr>
          <a:xfrm>
            <a:off x="5410200" y="4205288"/>
            <a:ext cx="1295400" cy="457200"/>
          </a:xfrm>
        </p:spPr>
        <p:txBody>
          <a:bodyPr/>
          <a:lstStyle>
            <a:lvl1pPr>
              <a:defRPr/>
            </a:lvl1pPr>
          </a:lstStyle>
          <a:p>
            <a:pPr>
              <a:defRPr/>
            </a:pPr>
            <a:r>
              <a:rPr lang="en-GB"/>
              <a:t>Working Towards a Healthier Thanet</a:t>
            </a:r>
          </a:p>
        </p:txBody>
      </p:sp>
      <p:sp>
        <p:nvSpPr>
          <p:cNvPr id="19" name="Slide Number Placeholder 28">
            <a:extLst>
              <a:ext uri="{FF2B5EF4-FFF2-40B4-BE49-F238E27FC236}">
                <a16:creationId xmlns:a16="http://schemas.microsoft.com/office/drawing/2014/main" id="{FD2771ED-42C7-40FC-B83B-46F8E2ED024B}"/>
              </a:ext>
            </a:extLst>
          </p:cNvPr>
          <p:cNvSpPr>
            <a:spLocks noGrp="1"/>
          </p:cNvSpPr>
          <p:nvPr>
            <p:ph type="sldNum" sz="quarter" idx="12"/>
          </p:nvPr>
        </p:nvSpPr>
        <p:spPr>
          <a:xfrm>
            <a:off x="8320088" y="1588"/>
            <a:ext cx="747712" cy="365125"/>
          </a:xfrm>
        </p:spPr>
        <p:txBody>
          <a:bodyPr/>
          <a:lstStyle>
            <a:lvl1pPr>
              <a:defRPr>
                <a:solidFill>
                  <a:schemeClr val="bg1"/>
                </a:solidFill>
              </a:defRPr>
            </a:lvl1pPr>
          </a:lstStyle>
          <a:p>
            <a:pPr>
              <a:defRPr/>
            </a:pPr>
            <a:fld id="{F4DAFC61-2799-4CF5-86A0-4F0A237DA526}" type="slidenum">
              <a:rPr lang="en-GB" altLang="en-US"/>
              <a:pPr>
                <a:defRPr/>
              </a:pPr>
              <a:t>‹#›</a:t>
            </a:fld>
            <a:endParaRPr lang="en-GB" altLang="en-US"/>
          </a:p>
        </p:txBody>
      </p:sp>
    </p:spTree>
    <p:extLst>
      <p:ext uri="{BB962C8B-B14F-4D97-AF65-F5344CB8AC3E}">
        <p14:creationId xmlns:p14="http://schemas.microsoft.com/office/powerpoint/2010/main" val="13962133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69A1706E-A740-4EBA-9CAF-CCDC59CDBF54}"/>
              </a:ext>
            </a:extLst>
          </p:cNvPr>
          <p:cNvSpPr>
            <a:spLocks noGrp="1"/>
          </p:cNvSpPr>
          <p:nvPr>
            <p:ph type="dt" sz="half" idx="10"/>
          </p:nvPr>
        </p:nvSpPr>
        <p:spPr/>
        <p:txBody>
          <a:bodyPr/>
          <a:lstStyle>
            <a:lvl1pPr>
              <a:defRPr/>
            </a:lvl1pPr>
          </a:lstStyle>
          <a:p>
            <a:pPr>
              <a:defRPr/>
            </a:pPr>
            <a:fld id="{E356C75A-1AD8-443E-9574-8546D877E701}" type="datetime1">
              <a:rPr lang="en-US"/>
              <a:pPr>
                <a:defRPr/>
              </a:pPr>
              <a:t>4/30/2018</a:t>
            </a:fld>
            <a:endParaRPr lang="en-GB" dirty="0"/>
          </a:p>
        </p:txBody>
      </p:sp>
      <p:sp>
        <p:nvSpPr>
          <p:cNvPr id="5" name="Footer Placeholder 2">
            <a:extLst>
              <a:ext uri="{FF2B5EF4-FFF2-40B4-BE49-F238E27FC236}">
                <a16:creationId xmlns:a16="http://schemas.microsoft.com/office/drawing/2014/main" id="{5175400F-F906-4C82-A8C9-BD6AAED0E0F7}"/>
              </a:ext>
            </a:extLst>
          </p:cNvPr>
          <p:cNvSpPr>
            <a:spLocks noGrp="1"/>
          </p:cNvSpPr>
          <p:nvPr>
            <p:ph type="ftr" sz="quarter" idx="11"/>
          </p:nvPr>
        </p:nvSpPr>
        <p:spPr/>
        <p:txBody>
          <a:bodyPr/>
          <a:lstStyle>
            <a:lvl1pPr>
              <a:defRPr/>
            </a:lvl1pPr>
          </a:lstStyle>
          <a:p>
            <a:pPr>
              <a:defRPr/>
            </a:pPr>
            <a:r>
              <a:rPr lang="en-GB"/>
              <a:t>Working Towards a Healthier Thanet</a:t>
            </a:r>
          </a:p>
        </p:txBody>
      </p:sp>
      <p:sp>
        <p:nvSpPr>
          <p:cNvPr id="6" name="Slide Number Placeholder 22">
            <a:extLst>
              <a:ext uri="{FF2B5EF4-FFF2-40B4-BE49-F238E27FC236}">
                <a16:creationId xmlns:a16="http://schemas.microsoft.com/office/drawing/2014/main" id="{9DEBC309-71EF-4484-A11D-A4676156E654}"/>
              </a:ext>
            </a:extLst>
          </p:cNvPr>
          <p:cNvSpPr>
            <a:spLocks noGrp="1"/>
          </p:cNvSpPr>
          <p:nvPr>
            <p:ph type="sldNum" sz="quarter" idx="12"/>
          </p:nvPr>
        </p:nvSpPr>
        <p:spPr/>
        <p:txBody>
          <a:bodyPr/>
          <a:lstStyle>
            <a:lvl1pPr>
              <a:defRPr/>
            </a:lvl1pPr>
          </a:lstStyle>
          <a:p>
            <a:pPr>
              <a:defRPr/>
            </a:pPr>
            <a:fld id="{060C3EA4-28F0-4319-809B-C62F2256B86D}" type="slidenum">
              <a:rPr lang="en-GB" altLang="en-US"/>
              <a:pPr>
                <a:defRPr/>
              </a:pPr>
              <a:t>‹#›</a:t>
            </a:fld>
            <a:endParaRPr lang="en-GB" altLang="en-US"/>
          </a:p>
        </p:txBody>
      </p:sp>
    </p:spTree>
    <p:extLst>
      <p:ext uri="{BB962C8B-B14F-4D97-AF65-F5344CB8AC3E}">
        <p14:creationId xmlns:p14="http://schemas.microsoft.com/office/powerpoint/2010/main" val="4110212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2D064B21-3278-4091-814E-20B0829AF85C}" type="slidenum">
              <a:rPr lang="en-GB"/>
              <a:pPr>
                <a:defRPr/>
              </a:pPr>
              <a:t>‹#›</a:t>
            </a:fld>
            <a:endParaRPr lang="en-GB"/>
          </a:p>
        </p:txBody>
      </p:sp>
    </p:spTree>
    <p:extLst>
      <p:ext uri="{BB962C8B-B14F-4D97-AF65-F5344CB8AC3E}">
        <p14:creationId xmlns:p14="http://schemas.microsoft.com/office/powerpoint/2010/main" val="28416167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a:t>Click to edit Master title style</a:t>
            </a:r>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13">
            <a:extLst>
              <a:ext uri="{FF2B5EF4-FFF2-40B4-BE49-F238E27FC236}">
                <a16:creationId xmlns:a16="http://schemas.microsoft.com/office/drawing/2014/main" id="{32A6EB1E-A1D4-4C6C-95CD-3D87C7045BEA}"/>
              </a:ext>
            </a:extLst>
          </p:cNvPr>
          <p:cNvSpPr>
            <a:spLocks noGrp="1"/>
          </p:cNvSpPr>
          <p:nvPr>
            <p:ph type="dt" sz="half" idx="10"/>
          </p:nvPr>
        </p:nvSpPr>
        <p:spPr/>
        <p:txBody>
          <a:bodyPr/>
          <a:lstStyle>
            <a:lvl1pPr>
              <a:defRPr/>
            </a:lvl1pPr>
          </a:lstStyle>
          <a:p>
            <a:pPr>
              <a:defRPr/>
            </a:pPr>
            <a:fld id="{F4282847-6E44-4676-8848-AD6637B45EB3}" type="datetime1">
              <a:rPr lang="en-US"/>
              <a:pPr>
                <a:defRPr/>
              </a:pPr>
              <a:t>4/30/2018</a:t>
            </a:fld>
            <a:endParaRPr lang="en-GB" dirty="0"/>
          </a:p>
        </p:txBody>
      </p:sp>
      <p:sp>
        <p:nvSpPr>
          <p:cNvPr id="5" name="Footer Placeholder 2">
            <a:extLst>
              <a:ext uri="{FF2B5EF4-FFF2-40B4-BE49-F238E27FC236}">
                <a16:creationId xmlns:a16="http://schemas.microsoft.com/office/drawing/2014/main" id="{7834DA2F-C620-4A26-B0C0-89162E8632DC}"/>
              </a:ext>
            </a:extLst>
          </p:cNvPr>
          <p:cNvSpPr>
            <a:spLocks noGrp="1"/>
          </p:cNvSpPr>
          <p:nvPr>
            <p:ph type="ftr" sz="quarter" idx="11"/>
          </p:nvPr>
        </p:nvSpPr>
        <p:spPr/>
        <p:txBody>
          <a:bodyPr/>
          <a:lstStyle>
            <a:lvl1pPr>
              <a:defRPr/>
            </a:lvl1pPr>
          </a:lstStyle>
          <a:p>
            <a:pPr>
              <a:defRPr/>
            </a:pPr>
            <a:r>
              <a:rPr lang="en-GB"/>
              <a:t>Working Towards a Healthier Thanet</a:t>
            </a:r>
          </a:p>
        </p:txBody>
      </p:sp>
      <p:sp>
        <p:nvSpPr>
          <p:cNvPr id="6" name="Slide Number Placeholder 22">
            <a:extLst>
              <a:ext uri="{FF2B5EF4-FFF2-40B4-BE49-F238E27FC236}">
                <a16:creationId xmlns:a16="http://schemas.microsoft.com/office/drawing/2014/main" id="{AF8FEA33-C9EB-46C8-A5E2-274AD464D148}"/>
              </a:ext>
            </a:extLst>
          </p:cNvPr>
          <p:cNvSpPr>
            <a:spLocks noGrp="1"/>
          </p:cNvSpPr>
          <p:nvPr>
            <p:ph type="sldNum" sz="quarter" idx="12"/>
          </p:nvPr>
        </p:nvSpPr>
        <p:spPr/>
        <p:txBody>
          <a:bodyPr/>
          <a:lstStyle>
            <a:lvl1pPr>
              <a:defRPr/>
            </a:lvl1pPr>
          </a:lstStyle>
          <a:p>
            <a:pPr>
              <a:defRPr/>
            </a:pPr>
            <a:fld id="{7FC63816-0AA2-4864-8ACC-E3041240F878}" type="slidenum">
              <a:rPr lang="en-GB" altLang="en-US"/>
              <a:pPr>
                <a:defRPr/>
              </a:pPr>
              <a:t>‹#›</a:t>
            </a:fld>
            <a:endParaRPr lang="en-GB" altLang="en-US"/>
          </a:p>
        </p:txBody>
      </p:sp>
    </p:spTree>
    <p:extLst>
      <p:ext uri="{BB962C8B-B14F-4D97-AF65-F5344CB8AC3E}">
        <p14:creationId xmlns:p14="http://schemas.microsoft.com/office/powerpoint/2010/main" val="22364444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C583924C-B4A0-4814-BF61-6643BB5C54C3}"/>
              </a:ext>
            </a:extLst>
          </p:cNvPr>
          <p:cNvSpPr>
            <a:spLocks noGrp="1"/>
          </p:cNvSpPr>
          <p:nvPr>
            <p:ph type="dt" sz="half" idx="10"/>
          </p:nvPr>
        </p:nvSpPr>
        <p:spPr/>
        <p:txBody>
          <a:bodyPr/>
          <a:lstStyle>
            <a:lvl1pPr>
              <a:defRPr/>
            </a:lvl1pPr>
          </a:lstStyle>
          <a:p>
            <a:pPr>
              <a:defRPr/>
            </a:pPr>
            <a:fld id="{F4BCC121-1FA2-4C28-A9C4-267DA6480D5F}" type="datetime1">
              <a:rPr lang="en-US"/>
              <a:pPr>
                <a:defRPr/>
              </a:pPr>
              <a:t>4/30/2018</a:t>
            </a:fld>
            <a:endParaRPr lang="en-GB" dirty="0"/>
          </a:p>
        </p:txBody>
      </p:sp>
      <p:sp>
        <p:nvSpPr>
          <p:cNvPr id="6" name="Footer Placeholder 2">
            <a:extLst>
              <a:ext uri="{FF2B5EF4-FFF2-40B4-BE49-F238E27FC236}">
                <a16:creationId xmlns:a16="http://schemas.microsoft.com/office/drawing/2014/main" id="{D6DAAB17-606B-4720-B06D-65C26062AFCB}"/>
              </a:ext>
            </a:extLst>
          </p:cNvPr>
          <p:cNvSpPr>
            <a:spLocks noGrp="1"/>
          </p:cNvSpPr>
          <p:nvPr>
            <p:ph type="ftr" sz="quarter" idx="11"/>
          </p:nvPr>
        </p:nvSpPr>
        <p:spPr/>
        <p:txBody>
          <a:bodyPr/>
          <a:lstStyle>
            <a:lvl1pPr>
              <a:defRPr/>
            </a:lvl1pPr>
          </a:lstStyle>
          <a:p>
            <a:pPr>
              <a:defRPr/>
            </a:pPr>
            <a:r>
              <a:rPr lang="en-GB"/>
              <a:t>Working Towards a Healthier Thanet</a:t>
            </a:r>
          </a:p>
        </p:txBody>
      </p:sp>
      <p:sp>
        <p:nvSpPr>
          <p:cNvPr id="7" name="Slide Number Placeholder 22">
            <a:extLst>
              <a:ext uri="{FF2B5EF4-FFF2-40B4-BE49-F238E27FC236}">
                <a16:creationId xmlns:a16="http://schemas.microsoft.com/office/drawing/2014/main" id="{181A6635-7682-4DC9-A2AA-2AC3BDE4970B}"/>
              </a:ext>
            </a:extLst>
          </p:cNvPr>
          <p:cNvSpPr>
            <a:spLocks noGrp="1"/>
          </p:cNvSpPr>
          <p:nvPr>
            <p:ph type="sldNum" sz="quarter" idx="12"/>
          </p:nvPr>
        </p:nvSpPr>
        <p:spPr/>
        <p:txBody>
          <a:bodyPr/>
          <a:lstStyle>
            <a:lvl1pPr>
              <a:defRPr/>
            </a:lvl1pPr>
          </a:lstStyle>
          <a:p>
            <a:pPr>
              <a:defRPr/>
            </a:pPr>
            <a:fld id="{204A3210-642F-43BE-91D8-5763DD05AA8F}" type="slidenum">
              <a:rPr lang="en-GB" altLang="en-US"/>
              <a:pPr>
                <a:defRPr/>
              </a:pPr>
              <a:t>‹#›</a:t>
            </a:fld>
            <a:endParaRPr lang="en-GB" altLang="en-US"/>
          </a:p>
        </p:txBody>
      </p:sp>
    </p:spTree>
    <p:extLst>
      <p:ext uri="{BB962C8B-B14F-4D97-AF65-F5344CB8AC3E}">
        <p14:creationId xmlns:p14="http://schemas.microsoft.com/office/powerpoint/2010/main" val="24324235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5">
            <a:extLst>
              <a:ext uri="{FF2B5EF4-FFF2-40B4-BE49-F238E27FC236}">
                <a16:creationId xmlns:a16="http://schemas.microsoft.com/office/drawing/2014/main" id="{242B0E0E-5F1B-4194-A179-4554F73B59E7}"/>
              </a:ext>
            </a:extLst>
          </p:cNvPr>
          <p:cNvSpPr>
            <a:spLocks noGrp="1"/>
          </p:cNvSpPr>
          <p:nvPr>
            <p:ph type="dt" sz="half" idx="10"/>
          </p:nvPr>
        </p:nvSpPr>
        <p:spPr/>
        <p:txBody>
          <a:bodyPr rtlCol="0"/>
          <a:lstStyle>
            <a:lvl1pPr>
              <a:defRPr/>
            </a:lvl1pPr>
          </a:lstStyle>
          <a:p>
            <a:pPr>
              <a:defRPr/>
            </a:pPr>
            <a:fld id="{246F5645-4A3E-44CC-8BA1-FDE31C953D7D}" type="datetime1">
              <a:rPr lang="en-US"/>
              <a:pPr>
                <a:defRPr/>
              </a:pPr>
              <a:t>4/30/2018</a:t>
            </a:fld>
            <a:endParaRPr lang="en-GB" dirty="0"/>
          </a:p>
        </p:txBody>
      </p:sp>
      <p:sp>
        <p:nvSpPr>
          <p:cNvPr id="8" name="Slide Number Placeholder 26">
            <a:extLst>
              <a:ext uri="{FF2B5EF4-FFF2-40B4-BE49-F238E27FC236}">
                <a16:creationId xmlns:a16="http://schemas.microsoft.com/office/drawing/2014/main" id="{614E8494-B556-40A9-9446-855762E8EF24}"/>
              </a:ext>
            </a:extLst>
          </p:cNvPr>
          <p:cNvSpPr>
            <a:spLocks noGrp="1"/>
          </p:cNvSpPr>
          <p:nvPr>
            <p:ph type="sldNum" sz="quarter" idx="11"/>
          </p:nvPr>
        </p:nvSpPr>
        <p:spPr/>
        <p:txBody>
          <a:bodyPr/>
          <a:lstStyle>
            <a:lvl1pPr>
              <a:defRPr/>
            </a:lvl1pPr>
          </a:lstStyle>
          <a:p>
            <a:pPr>
              <a:defRPr/>
            </a:pPr>
            <a:fld id="{811FB1B2-778B-4C45-A35D-0A0D0FCCB479}" type="slidenum">
              <a:rPr lang="en-GB" altLang="en-US"/>
              <a:pPr>
                <a:defRPr/>
              </a:pPr>
              <a:t>‹#›</a:t>
            </a:fld>
            <a:endParaRPr lang="en-GB" altLang="en-US"/>
          </a:p>
        </p:txBody>
      </p:sp>
      <p:sp>
        <p:nvSpPr>
          <p:cNvPr id="9" name="Footer Placeholder 27">
            <a:extLst>
              <a:ext uri="{FF2B5EF4-FFF2-40B4-BE49-F238E27FC236}">
                <a16:creationId xmlns:a16="http://schemas.microsoft.com/office/drawing/2014/main" id="{07F640FA-044B-4F2C-99EA-4D7E01F498FE}"/>
              </a:ext>
            </a:extLst>
          </p:cNvPr>
          <p:cNvSpPr>
            <a:spLocks noGrp="1"/>
          </p:cNvSpPr>
          <p:nvPr>
            <p:ph type="ftr" sz="quarter" idx="12"/>
          </p:nvPr>
        </p:nvSpPr>
        <p:spPr/>
        <p:txBody>
          <a:bodyPr rtlCol="0"/>
          <a:lstStyle>
            <a:lvl1pPr>
              <a:defRPr/>
            </a:lvl1pPr>
          </a:lstStyle>
          <a:p>
            <a:pPr>
              <a:defRPr/>
            </a:pPr>
            <a:r>
              <a:rPr lang="en-GB"/>
              <a:t>Working Towards a Healthier Thanet</a:t>
            </a:r>
          </a:p>
        </p:txBody>
      </p:sp>
    </p:spTree>
    <p:extLst>
      <p:ext uri="{BB962C8B-B14F-4D97-AF65-F5344CB8AC3E}">
        <p14:creationId xmlns:p14="http://schemas.microsoft.com/office/powerpoint/2010/main" val="4100457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a:t>Click to edit Master title style</a:t>
            </a:r>
          </a:p>
        </p:txBody>
      </p:sp>
      <p:sp>
        <p:nvSpPr>
          <p:cNvPr id="3" name="Date Placeholder 2">
            <a:extLst>
              <a:ext uri="{FF2B5EF4-FFF2-40B4-BE49-F238E27FC236}">
                <a16:creationId xmlns:a16="http://schemas.microsoft.com/office/drawing/2014/main" id="{6D035C15-D0DE-435C-A258-7EBA4BFD8481}"/>
              </a:ext>
            </a:extLst>
          </p:cNvPr>
          <p:cNvSpPr>
            <a:spLocks noGrp="1"/>
          </p:cNvSpPr>
          <p:nvPr>
            <p:ph type="dt" sz="half" idx="10"/>
          </p:nvPr>
        </p:nvSpPr>
        <p:spPr>
          <a:xfrm>
            <a:off x="6583363" y="612775"/>
            <a:ext cx="957262" cy="457200"/>
          </a:xfrm>
        </p:spPr>
        <p:txBody>
          <a:bodyPr/>
          <a:lstStyle>
            <a:lvl1pPr>
              <a:defRPr/>
            </a:lvl1pPr>
          </a:lstStyle>
          <a:p>
            <a:pPr>
              <a:defRPr/>
            </a:pPr>
            <a:fld id="{A276B87A-C638-49F7-8285-035DAAFA079F}" type="datetime1">
              <a:rPr lang="en-US"/>
              <a:pPr>
                <a:defRPr/>
              </a:pPr>
              <a:t>4/30/2018</a:t>
            </a:fld>
            <a:endParaRPr lang="en-GB" dirty="0"/>
          </a:p>
        </p:txBody>
      </p:sp>
      <p:sp>
        <p:nvSpPr>
          <p:cNvPr id="4" name="Footer Placeholder 3">
            <a:extLst>
              <a:ext uri="{FF2B5EF4-FFF2-40B4-BE49-F238E27FC236}">
                <a16:creationId xmlns:a16="http://schemas.microsoft.com/office/drawing/2014/main" id="{F2BAAEAE-1314-49F8-9A32-E43F31C52CAB}"/>
              </a:ext>
            </a:extLst>
          </p:cNvPr>
          <p:cNvSpPr>
            <a:spLocks noGrp="1"/>
          </p:cNvSpPr>
          <p:nvPr>
            <p:ph type="ftr" sz="quarter" idx="11"/>
          </p:nvPr>
        </p:nvSpPr>
        <p:spPr/>
        <p:txBody>
          <a:bodyPr/>
          <a:lstStyle>
            <a:lvl1pPr>
              <a:defRPr/>
            </a:lvl1pPr>
          </a:lstStyle>
          <a:p>
            <a:pPr>
              <a:defRPr/>
            </a:pPr>
            <a:r>
              <a:rPr lang="en-GB"/>
              <a:t>Working Towards a Healthier Thanet</a:t>
            </a:r>
          </a:p>
        </p:txBody>
      </p:sp>
      <p:sp>
        <p:nvSpPr>
          <p:cNvPr id="5" name="Slide Number Placeholder 4">
            <a:extLst>
              <a:ext uri="{FF2B5EF4-FFF2-40B4-BE49-F238E27FC236}">
                <a16:creationId xmlns:a16="http://schemas.microsoft.com/office/drawing/2014/main" id="{E1A590E1-CB9B-46E0-9A05-1ADC31BEA9C8}"/>
              </a:ext>
            </a:extLst>
          </p:cNvPr>
          <p:cNvSpPr>
            <a:spLocks noGrp="1"/>
          </p:cNvSpPr>
          <p:nvPr>
            <p:ph type="sldNum" sz="quarter" idx="12"/>
          </p:nvPr>
        </p:nvSpPr>
        <p:spPr/>
        <p:txBody>
          <a:bodyPr/>
          <a:lstStyle>
            <a:lvl1pPr>
              <a:defRPr/>
            </a:lvl1pPr>
          </a:lstStyle>
          <a:p>
            <a:pPr>
              <a:defRPr/>
            </a:pPr>
            <a:fld id="{0C540381-78E8-4E54-ADEE-8E7B43A7B53F}" type="slidenum">
              <a:rPr lang="en-GB" altLang="en-US"/>
              <a:pPr>
                <a:defRPr/>
              </a:pPr>
              <a:t>‹#›</a:t>
            </a:fld>
            <a:endParaRPr lang="en-GB" altLang="en-US"/>
          </a:p>
        </p:txBody>
      </p:sp>
    </p:spTree>
    <p:extLst>
      <p:ext uri="{BB962C8B-B14F-4D97-AF65-F5344CB8AC3E}">
        <p14:creationId xmlns:p14="http://schemas.microsoft.com/office/powerpoint/2010/main" val="38489828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961AEBF0-EE20-45DF-AFDA-EA83CCCF303B}"/>
              </a:ext>
            </a:extLst>
          </p:cNvPr>
          <p:cNvSpPr>
            <a:spLocks noGrp="1"/>
          </p:cNvSpPr>
          <p:nvPr>
            <p:ph type="dt" sz="half" idx="10"/>
          </p:nvPr>
        </p:nvSpPr>
        <p:spPr/>
        <p:txBody>
          <a:bodyPr/>
          <a:lstStyle>
            <a:lvl1pPr>
              <a:defRPr/>
            </a:lvl1pPr>
          </a:lstStyle>
          <a:p>
            <a:pPr>
              <a:defRPr/>
            </a:pPr>
            <a:fld id="{3314BEBE-799F-4547-82E6-911014178CAD}" type="datetime1">
              <a:rPr lang="en-US"/>
              <a:pPr>
                <a:defRPr/>
              </a:pPr>
              <a:t>4/30/2018</a:t>
            </a:fld>
            <a:endParaRPr lang="en-GB" dirty="0"/>
          </a:p>
        </p:txBody>
      </p:sp>
      <p:sp>
        <p:nvSpPr>
          <p:cNvPr id="3" name="Footer Placeholder 2">
            <a:extLst>
              <a:ext uri="{FF2B5EF4-FFF2-40B4-BE49-F238E27FC236}">
                <a16:creationId xmlns:a16="http://schemas.microsoft.com/office/drawing/2014/main" id="{FD5BAD89-35BF-48CD-A424-C952952A0052}"/>
              </a:ext>
            </a:extLst>
          </p:cNvPr>
          <p:cNvSpPr>
            <a:spLocks noGrp="1"/>
          </p:cNvSpPr>
          <p:nvPr>
            <p:ph type="ftr" sz="quarter" idx="11"/>
          </p:nvPr>
        </p:nvSpPr>
        <p:spPr/>
        <p:txBody>
          <a:bodyPr/>
          <a:lstStyle>
            <a:lvl1pPr>
              <a:defRPr/>
            </a:lvl1pPr>
          </a:lstStyle>
          <a:p>
            <a:pPr>
              <a:defRPr/>
            </a:pPr>
            <a:r>
              <a:rPr lang="en-GB"/>
              <a:t>Working Towards a Healthier Thanet</a:t>
            </a:r>
          </a:p>
        </p:txBody>
      </p:sp>
      <p:sp>
        <p:nvSpPr>
          <p:cNvPr id="4" name="Slide Number Placeholder 22">
            <a:extLst>
              <a:ext uri="{FF2B5EF4-FFF2-40B4-BE49-F238E27FC236}">
                <a16:creationId xmlns:a16="http://schemas.microsoft.com/office/drawing/2014/main" id="{33292510-9E07-4A4F-8304-6259879EC70A}"/>
              </a:ext>
            </a:extLst>
          </p:cNvPr>
          <p:cNvSpPr>
            <a:spLocks noGrp="1"/>
          </p:cNvSpPr>
          <p:nvPr>
            <p:ph type="sldNum" sz="quarter" idx="12"/>
          </p:nvPr>
        </p:nvSpPr>
        <p:spPr/>
        <p:txBody>
          <a:bodyPr/>
          <a:lstStyle>
            <a:lvl1pPr>
              <a:defRPr/>
            </a:lvl1pPr>
          </a:lstStyle>
          <a:p>
            <a:pPr>
              <a:defRPr/>
            </a:pPr>
            <a:fld id="{A5CDFF69-827B-4635-8BD2-CC409C1F7118}" type="slidenum">
              <a:rPr lang="en-GB" altLang="en-US"/>
              <a:pPr>
                <a:defRPr/>
              </a:pPr>
              <a:t>‹#›</a:t>
            </a:fld>
            <a:endParaRPr lang="en-GB" altLang="en-US"/>
          </a:p>
        </p:txBody>
      </p:sp>
    </p:spTree>
    <p:extLst>
      <p:ext uri="{BB962C8B-B14F-4D97-AF65-F5344CB8AC3E}">
        <p14:creationId xmlns:p14="http://schemas.microsoft.com/office/powerpoint/2010/main" val="36279096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C4406635-5365-411D-8BC2-2D728D31C4E2}"/>
              </a:ext>
            </a:extLst>
          </p:cNvPr>
          <p:cNvSpPr>
            <a:spLocks noGrp="1"/>
          </p:cNvSpPr>
          <p:nvPr>
            <p:ph type="dt" sz="half" idx="10"/>
          </p:nvPr>
        </p:nvSpPr>
        <p:spPr/>
        <p:txBody>
          <a:bodyPr/>
          <a:lstStyle>
            <a:lvl1pPr>
              <a:defRPr/>
            </a:lvl1pPr>
          </a:lstStyle>
          <a:p>
            <a:pPr>
              <a:defRPr/>
            </a:pPr>
            <a:fld id="{7C470F8B-D5E2-428D-881C-269D66F7137E}" type="datetime1">
              <a:rPr lang="en-US"/>
              <a:pPr>
                <a:defRPr/>
              </a:pPr>
              <a:t>4/30/2018</a:t>
            </a:fld>
            <a:endParaRPr lang="en-GB" dirty="0"/>
          </a:p>
        </p:txBody>
      </p:sp>
      <p:sp>
        <p:nvSpPr>
          <p:cNvPr id="6" name="Footer Placeholder 2">
            <a:extLst>
              <a:ext uri="{FF2B5EF4-FFF2-40B4-BE49-F238E27FC236}">
                <a16:creationId xmlns:a16="http://schemas.microsoft.com/office/drawing/2014/main" id="{C4A9B488-5B6B-4F69-BD8B-F7705132EC8C}"/>
              </a:ext>
            </a:extLst>
          </p:cNvPr>
          <p:cNvSpPr>
            <a:spLocks noGrp="1"/>
          </p:cNvSpPr>
          <p:nvPr>
            <p:ph type="ftr" sz="quarter" idx="11"/>
          </p:nvPr>
        </p:nvSpPr>
        <p:spPr/>
        <p:txBody>
          <a:bodyPr/>
          <a:lstStyle>
            <a:lvl1pPr>
              <a:defRPr/>
            </a:lvl1pPr>
          </a:lstStyle>
          <a:p>
            <a:pPr>
              <a:defRPr/>
            </a:pPr>
            <a:r>
              <a:rPr lang="en-GB"/>
              <a:t>Working Towards a Healthier Thanet</a:t>
            </a:r>
          </a:p>
        </p:txBody>
      </p:sp>
      <p:sp>
        <p:nvSpPr>
          <p:cNvPr id="7" name="Slide Number Placeholder 22">
            <a:extLst>
              <a:ext uri="{FF2B5EF4-FFF2-40B4-BE49-F238E27FC236}">
                <a16:creationId xmlns:a16="http://schemas.microsoft.com/office/drawing/2014/main" id="{6B856A7B-ABDB-405F-9CA0-81DEDFA37B91}"/>
              </a:ext>
            </a:extLst>
          </p:cNvPr>
          <p:cNvSpPr>
            <a:spLocks noGrp="1"/>
          </p:cNvSpPr>
          <p:nvPr>
            <p:ph type="sldNum" sz="quarter" idx="12"/>
          </p:nvPr>
        </p:nvSpPr>
        <p:spPr/>
        <p:txBody>
          <a:bodyPr/>
          <a:lstStyle>
            <a:lvl1pPr>
              <a:defRPr/>
            </a:lvl1pPr>
          </a:lstStyle>
          <a:p>
            <a:pPr>
              <a:defRPr/>
            </a:pPr>
            <a:fld id="{32077269-1BD9-4395-BDAA-E53E87D2EB14}" type="slidenum">
              <a:rPr lang="en-GB" altLang="en-US"/>
              <a:pPr>
                <a:defRPr/>
              </a:pPr>
              <a:t>‹#›</a:t>
            </a:fld>
            <a:endParaRPr lang="en-GB" altLang="en-US"/>
          </a:p>
        </p:txBody>
      </p:sp>
    </p:spTree>
    <p:extLst>
      <p:ext uri="{BB962C8B-B14F-4D97-AF65-F5344CB8AC3E}">
        <p14:creationId xmlns:p14="http://schemas.microsoft.com/office/powerpoint/2010/main" val="8490534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13">
            <a:extLst>
              <a:ext uri="{FF2B5EF4-FFF2-40B4-BE49-F238E27FC236}">
                <a16:creationId xmlns:a16="http://schemas.microsoft.com/office/drawing/2014/main" id="{60C57EF4-03C9-4D0F-AFA9-BEADE2BBF994}"/>
              </a:ext>
            </a:extLst>
          </p:cNvPr>
          <p:cNvSpPr>
            <a:spLocks noGrp="1"/>
          </p:cNvSpPr>
          <p:nvPr>
            <p:ph type="dt" sz="half" idx="10"/>
          </p:nvPr>
        </p:nvSpPr>
        <p:spPr/>
        <p:txBody>
          <a:bodyPr/>
          <a:lstStyle>
            <a:lvl1pPr>
              <a:defRPr/>
            </a:lvl1pPr>
          </a:lstStyle>
          <a:p>
            <a:pPr>
              <a:defRPr/>
            </a:pPr>
            <a:fld id="{4AB8572B-7594-4798-A392-6DBE477F9800}" type="datetime1">
              <a:rPr lang="en-US"/>
              <a:pPr>
                <a:defRPr/>
              </a:pPr>
              <a:t>4/30/2018</a:t>
            </a:fld>
            <a:endParaRPr lang="en-GB" dirty="0"/>
          </a:p>
        </p:txBody>
      </p:sp>
      <p:sp>
        <p:nvSpPr>
          <p:cNvPr id="6" name="Footer Placeholder 2">
            <a:extLst>
              <a:ext uri="{FF2B5EF4-FFF2-40B4-BE49-F238E27FC236}">
                <a16:creationId xmlns:a16="http://schemas.microsoft.com/office/drawing/2014/main" id="{AD8392F6-C1C9-4E6C-8180-78B801028629}"/>
              </a:ext>
            </a:extLst>
          </p:cNvPr>
          <p:cNvSpPr>
            <a:spLocks noGrp="1"/>
          </p:cNvSpPr>
          <p:nvPr>
            <p:ph type="ftr" sz="quarter" idx="11"/>
          </p:nvPr>
        </p:nvSpPr>
        <p:spPr/>
        <p:txBody>
          <a:bodyPr/>
          <a:lstStyle>
            <a:lvl1pPr>
              <a:defRPr/>
            </a:lvl1pPr>
          </a:lstStyle>
          <a:p>
            <a:pPr>
              <a:defRPr/>
            </a:pPr>
            <a:r>
              <a:rPr lang="en-GB"/>
              <a:t>Working Towards a Healthier Thanet</a:t>
            </a:r>
          </a:p>
        </p:txBody>
      </p:sp>
      <p:sp>
        <p:nvSpPr>
          <p:cNvPr id="7" name="Slide Number Placeholder 22">
            <a:extLst>
              <a:ext uri="{FF2B5EF4-FFF2-40B4-BE49-F238E27FC236}">
                <a16:creationId xmlns:a16="http://schemas.microsoft.com/office/drawing/2014/main" id="{72AFE9BE-50C7-4E55-A5DC-3B1BC09F42C4}"/>
              </a:ext>
            </a:extLst>
          </p:cNvPr>
          <p:cNvSpPr>
            <a:spLocks noGrp="1"/>
          </p:cNvSpPr>
          <p:nvPr>
            <p:ph type="sldNum" sz="quarter" idx="12"/>
          </p:nvPr>
        </p:nvSpPr>
        <p:spPr/>
        <p:txBody>
          <a:bodyPr/>
          <a:lstStyle>
            <a:lvl1pPr>
              <a:defRPr/>
            </a:lvl1pPr>
          </a:lstStyle>
          <a:p>
            <a:pPr>
              <a:defRPr/>
            </a:pPr>
            <a:fld id="{EB8A0A4E-EC2C-4793-8E00-E3A788BD5F42}" type="slidenum">
              <a:rPr lang="en-GB" altLang="en-US"/>
              <a:pPr>
                <a:defRPr/>
              </a:pPr>
              <a:t>‹#›</a:t>
            </a:fld>
            <a:endParaRPr lang="en-GB" altLang="en-US"/>
          </a:p>
        </p:txBody>
      </p:sp>
    </p:spTree>
    <p:extLst>
      <p:ext uri="{BB962C8B-B14F-4D97-AF65-F5344CB8AC3E}">
        <p14:creationId xmlns:p14="http://schemas.microsoft.com/office/powerpoint/2010/main" val="38514916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1AB241D3-E8AA-41C1-AF08-DD265FFE39E3}"/>
              </a:ext>
            </a:extLst>
          </p:cNvPr>
          <p:cNvSpPr>
            <a:spLocks noGrp="1"/>
          </p:cNvSpPr>
          <p:nvPr>
            <p:ph type="dt" sz="half" idx="10"/>
          </p:nvPr>
        </p:nvSpPr>
        <p:spPr/>
        <p:txBody>
          <a:bodyPr/>
          <a:lstStyle>
            <a:lvl1pPr>
              <a:defRPr/>
            </a:lvl1pPr>
          </a:lstStyle>
          <a:p>
            <a:pPr>
              <a:defRPr/>
            </a:pPr>
            <a:fld id="{81A4797B-FE79-4DE0-B345-AF5D5B3BE50A}" type="datetime1">
              <a:rPr lang="en-US"/>
              <a:pPr>
                <a:defRPr/>
              </a:pPr>
              <a:t>4/30/2018</a:t>
            </a:fld>
            <a:endParaRPr lang="en-GB" dirty="0"/>
          </a:p>
        </p:txBody>
      </p:sp>
      <p:sp>
        <p:nvSpPr>
          <p:cNvPr id="5" name="Footer Placeholder 2">
            <a:extLst>
              <a:ext uri="{FF2B5EF4-FFF2-40B4-BE49-F238E27FC236}">
                <a16:creationId xmlns:a16="http://schemas.microsoft.com/office/drawing/2014/main" id="{C919D0D3-BE07-4808-8399-816880350E83}"/>
              </a:ext>
            </a:extLst>
          </p:cNvPr>
          <p:cNvSpPr>
            <a:spLocks noGrp="1"/>
          </p:cNvSpPr>
          <p:nvPr>
            <p:ph type="ftr" sz="quarter" idx="11"/>
          </p:nvPr>
        </p:nvSpPr>
        <p:spPr/>
        <p:txBody>
          <a:bodyPr/>
          <a:lstStyle>
            <a:lvl1pPr>
              <a:defRPr/>
            </a:lvl1pPr>
          </a:lstStyle>
          <a:p>
            <a:pPr>
              <a:defRPr/>
            </a:pPr>
            <a:r>
              <a:rPr lang="en-GB"/>
              <a:t>Working Towards a Healthier Thanet</a:t>
            </a:r>
          </a:p>
        </p:txBody>
      </p:sp>
      <p:sp>
        <p:nvSpPr>
          <p:cNvPr id="6" name="Slide Number Placeholder 22">
            <a:extLst>
              <a:ext uri="{FF2B5EF4-FFF2-40B4-BE49-F238E27FC236}">
                <a16:creationId xmlns:a16="http://schemas.microsoft.com/office/drawing/2014/main" id="{8C6F59FC-B834-446F-B885-B8869D6A8F6B}"/>
              </a:ext>
            </a:extLst>
          </p:cNvPr>
          <p:cNvSpPr>
            <a:spLocks noGrp="1"/>
          </p:cNvSpPr>
          <p:nvPr>
            <p:ph type="sldNum" sz="quarter" idx="12"/>
          </p:nvPr>
        </p:nvSpPr>
        <p:spPr/>
        <p:txBody>
          <a:bodyPr/>
          <a:lstStyle>
            <a:lvl1pPr>
              <a:defRPr/>
            </a:lvl1pPr>
          </a:lstStyle>
          <a:p>
            <a:pPr>
              <a:defRPr/>
            </a:pPr>
            <a:fld id="{762640E8-FF29-4718-B9DC-15460C29E0A2}" type="slidenum">
              <a:rPr lang="en-GB" altLang="en-US"/>
              <a:pPr>
                <a:defRPr/>
              </a:pPr>
              <a:t>‹#›</a:t>
            </a:fld>
            <a:endParaRPr lang="en-GB" altLang="en-US"/>
          </a:p>
        </p:txBody>
      </p:sp>
    </p:spTree>
    <p:extLst>
      <p:ext uri="{BB962C8B-B14F-4D97-AF65-F5344CB8AC3E}">
        <p14:creationId xmlns:p14="http://schemas.microsoft.com/office/powerpoint/2010/main" val="19883868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0CC6E36B-B7FB-4BD2-92C9-C3E1F409E42E}"/>
              </a:ext>
            </a:extLst>
          </p:cNvPr>
          <p:cNvSpPr>
            <a:spLocks noGrp="1"/>
          </p:cNvSpPr>
          <p:nvPr>
            <p:ph type="dt" sz="half" idx="10"/>
          </p:nvPr>
        </p:nvSpPr>
        <p:spPr/>
        <p:txBody>
          <a:bodyPr/>
          <a:lstStyle>
            <a:lvl1pPr>
              <a:defRPr/>
            </a:lvl1pPr>
          </a:lstStyle>
          <a:p>
            <a:pPr>
              <a:defRPr/>
            </a:pPr>
            <a:fld id="{3E07ED06-FA26-404D-B39A-8D40D270C48E}" type="datetime1">
              <a:rPr lang="en-US"/>
              <a:pPr>
                <a:defRPr/>
              </a:pPr>
              <a:t>4/30/2018</a:t>
            </a:fld>
            <a:endParaRPr lang="en-GB" dirty="0"/>
          </a:p>
        </p:txBody>
      </p:sp>
      <p:sp>
        <p:nvSpPr>
          <p:cNvPr id="5" name="Footer Placeholder 2">
            <a:extLst>
              <a:ext uri="{FF2B5EF4-FFF2-40B4-BE49-F238E27FC236}">
                <a16:creationId xmlns:a16="http://schemas.microsoft.com/office/drawing/2014/main" id="{F0B87DE6-54E5-4803-B501-961FF665434F}"/>
              </a:ext>
            </a:extLst>
          </p:cNvPr>
          <p:cNvSpPr>
            <a:spLocks noGrp="1"/>
          </p:cNvSpPr>
          <p:nvPr>
            <p:ph type="ftr" sz="quarter" idx="11"/>
          </p:nvPr>
        </p:nvSpPr>
        <p:spPr/>
        <p:txBody>
          <a:bodyPr/>
          <a:lstStyle>
            <a:lvl1pPr>
              <a:defRPr/>
            </a:lvl1pPr>
          </a:lstStyle>
          <a:p>
            <a:pPr>
              <a:defRPr/>
            </a:pPr>
            <a:r>
              <a:rPr lang="en-GB"/>
              <a:t>Working Towards a Healthier Thanet</a:t>
            </a:r>
          </a:p>
        </p:txBody>
      </p:sp>
      <p:sp>
        <p:nvSpPr>
          <p:cNvPr id="6" name="Slide Number Placeholder 22">
            <a:extLst>
              <a:ext uri="{FF2B5EF4-FFF2-40B4-BE49-F238E27FC236}">
                <a16:creationId xmlns:a16="http://schemas.microsoft.com/office/drawing/2014/main" id="{63A75EF1-D16B-4F07-9521-8B1B05B9CB4B}"/>
              </a:ext>
            </a:extLst>
          </p:cNvPr>
          <p:cNvSpPr>
            <a:spLocks noGrp="1"/>
          </p:cNvSpPr>
          <p:nvPr>
            <p:ph type="sldNum" sz="quarter" idx="12"/>
          </p:nvPr>
        </p:nvSpPr>
        <p:spPr/>
        <p:txBody>
          <a:bodyPr/>
          <a:lstStyle>
            <a:lvl1pPr>
              <a:defRPr/>
            </a:lvl1pPr>
          </a:lstStyle>
          <a:p>
            <a:pPr>
              <a:defRPr/>
            </a:pPr>
            <a:fld id="{49C33A3E-7E3E-401D-960B-38F41BA54C23}" type="slidenum">
              <a:rPr lang="en-GB" altLang="en-US"/>
              <a:pPr>
                <a:defRPr/>
              </a:pPr>
              <a:t>‹#›</a:t>
            </a:fld>
            <a:endParaRPr lang="en-GB" altLang="en-US"/>
          </a:p>
        </p:txBody>
      </p:sp>
    </p:spTree>
    <p:extLst>
      <p:ext uri="{BB962C8B-B14F-4D97-AF65-F5344CB8AC3E}">
        <p14:creationId xmlns:p14="http://schemas.microsoft.com/office/powerpoint/2010/main" val="2722269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333EB95-6EFE-46F4-B38D-4863FFF27FDF}" type="slidenum">
              <a:rPr lang="en-GB"/>
              <a:pPr>
                <a:defRPr/>
              </a:pPr>
              <a:t>‹#›</a:t>
            </a:fld>
            <a:endParaRPr lang="en-GB"/>
          </a:p>
        </p:txBody>
      </p:sp>
    </p:spTree>
    <p:extLst>
      <p:ext uri="{BB962C8B-B14F-4D97-AF65-F5344CB8AC3E}">
        <p14:creationId xmlns:p14="http://schemas.microsoft.com/office/powerpoint/2010/main" val="3215646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E5DB60E1-62FF-449B-92D9-361E1A2C7BD2}" type="slidenum">
              <a:rPr lang="en-GB"/>
              <a:pPr>
                <a:defRPr/>
              </a:pPr>
              <a:t>‹#›</a:t>
            </a:fld>
            <a:endParaRPr lang="en-GB"/>
          </a:p>
        </p:txBody>
      </p:sp>
    </p:spTree>
    <p:extLst>
      <p:ext uri="{BB962C8B-B14F-4D97-AF65-F5344CB8AC3E}">
        <p14:creationId xmlns:p14="http://schemas.microsoft.com/office/powerpoint/2010/main" val="3154465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5D86BAE3-B286-4F62-B15D-1735B833CB21}" type="slidenum">
              <a:rPr lang="en-GB"/>
              <a:pPr>
                <a:defRPr/>
              </a:pPr>
              <a:t>‹#›</a:t>
            </a:fld>
            <a:endParaRPr lang="en-GB"/>
          </a:p>
        </p:txBody>
      </p:sp>
    </p:spTree>
    <p:extLst>
      <p:ext uri="{BB962C8B-B14F-4D97-AF65-F5344CB8AC3E}">
        <p14:creationId xmlns:p14="http://schemas.microsoft.com/office/powerpoint/2010/main" val="2581048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025BC26-426E-488F-8658-93ABD0B04137}" type="slidenum">
              <a:rPr lang="en-GB"/>
              <a:pPr>
                <a:defRPr/>
              </a:pPr>
              <a:t>‹#›</a:t>
            </a:fld>
            <a:endParaRPr lang="en-GB"/>
          </a:p>
        </p:txBody>
      </p:sp>
    </p:spTree>
    <p:extLst>
      <p:ext uri="{BB962C8B-B14F-4D97-AF65-F5344CB8AC3E}">
        <p14:creationId xmlns:p14="http://schemas.microsoft.com/office/powerpoint/2010/main" val="512200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315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438294F-03D5-4029-B8E7-0498C453A500}" type="slidenum">
              <a:rPr lang="en-GB"/>
              <a:pPr>
                <a:defRPr/>
              </a:pPr>
              <a:t>‹#›</a:t>
            </a:fld>
            <a:endParaRPr lang="en-GB"/>
          </a:p>
        </p:txBody>
      </p:sp>
      <p:pic>
        <p:nvPicPr>
          <p:cNvPr id="1031"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227763" y="188916"/>
            <a:ext cx="273685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216125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315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438294F-03D5-4029-B8E7-0498C453A500}" type="slidenum">
              <a:rPr lang="en-GB"/>
              <a:pPr>
                <a:defRPr/>
              </a:pPr>
              <a:t>‹#›</a:t>
            </a:fld>
            <a:endParaRPr lang="en-GB"/>
          </a:p>
        </p:txBody>
      </p:sp>
      <p:pic>
        <p:nvPicPr>
          <p:cNvPr id="1031"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227763" y="188916"/>
            <a:ext cx="273685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216125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315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438294F-03D5-4029-B8E7-0498C453A500}" type="slidenum">
              <a:rPr lang="en-GB"/>
              <a:pPr>
                <a:defRPr/>
              </a:pPr>
              <a:t>‹#›</a:t>
            </a:fld>
            <a:endParaRPr lang="en-GB"/>
          </a:p>
        </p:txBody>
      </p:sp>
      <p:pic>
        <p:nvPicPr>
          <p:cNvPr id="1031" name="Picture 10"/>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227763" y="188916"/>
            <a:ext cx="273685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34261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24"/>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3" y="308282"/>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5" y="360252"/>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3" y="440116"/>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defRPr/>
            </a:pPr>
            <a:endParaRPr lang="en-GB"/>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a:defRPr/>
            </a:pPr>
            <a:endParaRPr lang="en-GB"/>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a:defRPr/>
            </a:pPr>
            <a:fld id="{0438294F-03D5-4029-B8E7-0498C453A500}" type="slidenum">
              <a:rPr lang="en-GB" smtClean="0"/>
              <a:pPr>
                <a:defRPr/>
              </a:pPr>
              <a:t>‹#›</a:t>
            </a:fld>
            <a:endParaRPr lang="en-GB"/>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BA057058-4A39-4DA1-9B82-EEDC75B21DE8}"/>
              </a:ext>
            </a:extLst>
          </p:cNvPr>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9" name="Rectangle 28">
            <a:extLst>
              <a:ext uri="{FF2B5EF4-FFF2-40B4-BE49-F238E27FC236}">
                <a16:creationId xmlns:a16="http://schemas.microsoft.com/office/drawing/2014/main" id="{CBA605A6-34D0-4A46-A4AA-6BA0B978C516}"/>
              </a:ext>
            </a:extLst>
          </p:cNvPr>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0" name="Rectangle 29">
            <a:extLst>
              <a:ext uri="{FF2B5EF4-FFF2-40B4-BE49-F238E27FC236}">
                <a16:creationId xmlns:a16="http://schemas.microsoft.com/office/drawing/2014/main" id="{9DECE83B-FAF6-4FA3-BE6D-C153F44C7684}"/>
              </a:ext>
            </a:extLst>
          </p:cNvPr>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1" name="Rectangle 30">
            <a:extLst>
              <a:ext uri="{FF2B5EF4-FFF2-40B4-BE49-F238E27FC236}">
                <a16:creationId xmlns:a16="http://schemas.microsoft.com/office/drawing/2014/main" id="{5BCECAB8-9696-4B9A-9BA9-AE1C3FD4C80E}"/>
              </a:ext>
            </a:extLst>
          </p:cNvPr>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2" name="Rectangle 31">
            <a:extLst>
              <a:ext uri="{FF2B5EF4-FFF2-40B4-BE49-F238E27FC236}">
                <a16:creationId xmlns:a16="http://schemas.microsoft.com/office/drawing/2014/main" id="{9559614F-1351-4EFC-850A-BEE7593B51B3}"/>
              </a:ext>
            </a:extLst>
          </p:cNvPr>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33" name="Rounded Rectangle 32">
            <a:extLst>
              <a:ext uri="{FF2B5EF4-FFF2-40B4-BE49-F238E27FC236}">
                <a16:creationId xmlns:a16="http://schemas.microsoft.com/office/drawing/2014/main" id="{1E291EA7-E9E1-4696-BC79-5E13E194A436}"/>
              </a:ext>
            </a:extLst>
          </p:cNvPr>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34" name="Rounded Rectangle 33">
            <a:extLst>
              <a:ext uri="{FF2B5EF4-FFF2-40B4-BE49-F238E27FC236}">
                <a16:creationId xmlns:a16="http://schemas.microsoft.com/office/drawing/2014/main" id="{0B7C25DB-699F-443E-9485-47D68F8957E2}"/>
              </a:ext>
            </a:extLst>
          </p:cNvPr>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5" name="Rectangle 34">
            <a:extLst>
              <a:ext uri="{FF2B5EF4-FFF2-40B4-BE49-F238E27FC236}">
                <a16:creationId xmlns:a16="http://schemas.microsoft.com/office/drawing/2014/main" id="{7AAD5EBB-837A-4CAA-ABBC-2ABFA6967AB2}"/>
              </a:ext>
            </a:extLst>
          </p:cNvPr>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6" name="Rectangle 35">
            <a:extLst>
              <a:ext uri="{FF2B5EF4-FFF2-40B4-BE49-F238E27FC236}">
                <a16:creationId xmlns:a16="http://schemas.microsoft.com/office/drawing/2014/main" id="{6885973A-6D2D-448F-BBFA-617090234471}"/>
              </a:ext>
            </a:extLst>
          </p:cNvPr>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7" name="Rectangle 36">
            <a:extLst>
              <a:ext uri="{FF2B5EF4-FFF2-40B4-BE49-F238E27FC236}">
                <a16:creationId xmlns:a16="http://schemas.microsoft.com/office/drawing/2014/main" id="{6E788B02-C644-47A1-9DED-DAC0E4428FA3}"/>
              </a:ext>
            </a:extLst>
          </p:cNvPr>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8" name="Rectangle 37">
            <a:extLst>
              <a:ext uri="{FF2B5EF4-FFF2-40B4-BE49-F238E27FC236}">
                <a16:creationId xmlns:a16="http://schemas.microsoft.com/office/drawing/2014/main" id="{9D7EACF5-6433-4494-9630-1F2E955ADCFC}"/>
              </a:ext>
            </a:extLst>
          </p:cNvPr>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9" name="Rectangle 38">
            <a:extLst>
              <a:ext uri="{FF2B5EF4-FFF2-40B4-BE49-F238E27FC236}">
                <a16:creationId xmlns:a16="http://schemas.microsoft.com/office/drawing/2014/main" id="{358855B7-585D-4BB9-8C93-5D36A1B8F01E}"/>
              </a:ext>
            </a:extLst>
          </p:cNvPr>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40" name="Rectangle 39">
            <a:extLst>
              <a:ext uri="{FF2B5EF4-FFF2-40B4-BE49-F238E27FC236}">
                <a16:creationId xmlns:a16="http://schemas.microsoft.com/office/drawing/2014/main" id="{752C8EF6-5C53-4D58-B2CB-0175908DADF7}"/>
              </a:ext>
            </a:extLst>
          </p:cNvPr>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039" name="Title Placeholder 21">
            <a:extLst>
              <a:ext uri="{FF2B5EF4-FFF2-40B4-BE49-F238E27FC236}">
                <a16:creationId xmlns:a16="http://schemas.microsoft.com/office/drawing/2014/main" id="{C15CEABC-C462-405F-B5A2-0FD991980624}"/>
              </a:ext>
            </a:extLst>
          </p:cNvPr>
          <p:cNvSpPr>
            <a:spLocks noGrp="1"/>
          </p:cNvSpPr>
          <p:nvPr>
            <p:ph type="title"/>
          </p:nvPr>
        </p:nvSpPr>
        <p:spPr bwMode="auto">
          <a:xfrm>
            <a:off x="457200" y="11430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40" name="Text Placeholder 12">
            <a:extLst>
              <a:ext uri="{FF2B5EF4-FFF2-40B4-BE49-F238E27FC236}">
                <a16:creationId xmlns:a16="http://schemas.microsoft.com/office/drawing/2014/main" id="{31BD1092-A69D-4D43-A2AD-5C714CF8A1C4}"/>
              </a:ext>
            </a:extLst>
          </p:cNvPr>
          <p:cNvSpPr>
            <a:spLocks noGrp="1"/>
          </p:cNvSpPr>
          <p:nvPr>
            <p:ph type="body" idx="1"/>
          </p:nvPr>
        </p:nvSpPr>
        <p:spPr bwMode="auto">
          <a:xfrm>
            <a:off x="457200" y="2249488"/>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7C8998C3-CCC9-4B76-B52C-5839427A2790}"/>
              </a:ext>
            </a:extLst>
          </p:cNvPr>
          <p:cNvSpPr>
            <a:spLocks noGrp="1"/>
          </p:cNvSpPr>
          <p:nvPr>
            <p:ph type="dt" sz="half" idx="2"/>
          </p:nvPr>
        </p:nvSpPr>
        <p:spPr>
          <a:xfrm>
            <a:off x="6586538" y="612775"/>
            <a:ext cx="957262" cy="457200"/>
          </a:xfrm>
          <a:prstGeom prst="rect">
            <a:avLst/>
          </a:prstGeom>
        </p:spPr>
        <p:txBody>
          <a:bodyPr vert="horz"/>
          <a:lstStyle>
            <a:lvl1pPr algn="l" eaLnBrk="1" latinLnBrk="0" hangingPunct="1">
              <a:defRPr kumimoji="0" sz="800">
                <a:solidFill>
                  <a:schemeClr val="accent2"/>
                </a:solidFill>
                <a:latin typeface="Arial" charset="0"/>
              </a:defRPr>
            </a:lvl1pPr>
          </a:lstStyle>
          <a:p>
            <a:pPr>
              <a:defRPr/>
            </a:pPr>
            <a:fld id="{28107B7F-A195-41E5-B76C-D4CDC4CADDA3}" type="datetime1">
              <a:rPr lang="en-US"/>
              <a:pPr>
                <a:defRPr/>
              </a:pPr>
              <a:t>4/30/2018</a:t>
            </a:fld>
            <a:endParaRPr lang="en-GB" dirty="0"/>
          </a:p>
        </p:txBody>
      </p:sp>
      <p:sp>
        <p:nvSpPr>
          <p:cNvPr id="3" name="Footer Placeholder 2">
            <a:extLst>
              <a:ext uri="{FF2B5EF4-FFF2-40B4-BE49-F238E27FC236}">
                <a16:creationId xmlns:a16="http://schemas.microsoft.com/office/drawing/2014/main" id="{5FAD61B3-E72F-4933-AB29-6E5C16CA7DED}"/>
              </a:ext>
            </a:extLst>
          </p:cNvPr>
          <p:cNvSpPr>
            <a:spLocks noGrp="1"/>
          </p:cNvSpPr>
          <p:nvPr>
            <p:ph type="ftr" sz="quarter" idx="3"/>
          </p:nvPr>
        </p:nvSpPr>
        <p:spPr>
          <a:xfrm>
            <a:off x="5257800" y="612775"/>
            <a:ext cx="1325563" cy="457200"/>
          </a:xfrm>
          <a:prstGeom prst="rect">
            <a:avLst/>
          </a:prstGeom>
        </p:spPr>
        <p:txBody>
          <a:bodyPr vert="horz"/>
          <a:lstStyle>
            <a:lvl1pPr algn="r" eaLnBrk="1" latinLnBrk="0" hangingPunct="1">
              <a:defRPr kumimoji="0" sz="800">
                <a:solidFill>
                  <a:schemeClr val="accent2"/>
                </a:solidFill>
                <a:latin typeface="Arial" charset="0"/>
              </a:defRPr>
            </a:lvl1pPr>
          </a:lstStyle>
          <a:p>
            <a:pPr>
              <a:defRPr/>
            </a:pPr>
            <a:r>
              <a:rPr lang="en-GB"/>
              <a:t>Working Towards a Healthier Thanet</a:t>
            </a:r>
          </a:p>
        </p:txBody>
      </p:sp>
      <p:sp>
        <p:nvSpPr>
          <p:cNvPr id="23" name="Slide Number Placeholder 22">
            <a:extLst>
              <a:ext uri="{FF2B5EF4-FFF2-40B4-BE49-F238E27FC236}">
                <a16:creationId xmlns:a16="http://schemas.microsoft.com/office/drawing/2014/main" id="{1E2DE198-6A39-4C62-A8C0-F86423F460C0}"/>
              </a:ext>
            </a:extLst>
          </p:cNvPr>
          <p:cNvSpPr>
            <a:spLocks noGrp="1"/>
          </p:cNvSpPr>
          <p:nvPr>
            <p:ph type="sldNum" sz="quarter" idx="4"/>
          </p:nvPr>
        </p:nvSpPr>
        <p:spPr>
          <a:xfrm>
            <a:off x="8174038" y="1588"/>
            <a:ext cx="762000" cy="366712"/>
          </a:xfrm>
          <a:prstGeom prst="rect">
            <a:avLst/>
          </a:prstGeom>
        </p:spPr>
        <p:txBody>
          <a:bodyPr vert="horz" wrap="square" lIns="91440" tIns="45720" rIns="91440" bIns="45720" numCol="1" anchor="b" anchorCtr="0" compatLnSpc="1">
            <a:prstTxWarp prst="textNoShape">
              <a:avLst/>
            </a:prstTxWarp>
          </a:bodyPr>
          <a:lstStyle>
            <a:lvl1pPr algn="r" eaLnBrk="1" hangingPunct="1">
              <a:defRPr>
                <a:solidFill>
                  <a:srgbClr val="FFFFFF"/>
                </a:solidFill>
              </a:defRPr>
            </a:lvl1pPr>
          </a:lstStyle>
          <a:p>
            <a:pPr>
              <a:defRPr/>
            </a:pPr>
            <a:fld id="{810EFF31-40E6-434D-865D-C89928B7D8EC}" type="slidenum">
              <a:rPr lang="en-GB" altLang="en-US"/>
              <a:pPr>
                <a:defRPr/>
              </a:pPr>
              <a:t>‹#›</a:t>
            </a:fld>
            <a:endParaRPr lang="en-GB" altLang="en-US"/>
          </a:p>
        </p:txBody>
      </p:sp>
    </p:spTree>
    <p:extLst>
      <p:ext uri="{BB962C8B-B14F-4D97-AF65-F5344CB8AC3E}">
        <p14:creationId xmlns:p14="http://schemas.microsoft.com/office/powerpoint/2010/main" val="1324989027"/>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hf hd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38.xml"/><Relationship Id="rId4" Type="http://schemas.openxmlformats.org/officeDocument/2006/relationships/hyperlink" Target="http://elyugoelectricodealicia.blogspot.com/2014_07_01_archive.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9.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hyperlink" Target="http://jobsanger.blogspot.com/2011/11/are-we-destroying-generation-of-young.html" TargetMode="External"/><Relationship Id="rId2" Type="http://schemas.openxmlformats.org/officeDocument/2006/relationships/image" Target="../media/image11.jpg"/><Relationship Id="rId1" Type="http://schemas.openxmlformats.org/officeDocument/2006/relationships/slideLayout" Target="../slideLayouts/slideLayout49.xml"/><Relationship Id="rId6" Type="http://schemas.openxmlformats.org/officeDocument/2006/relationships/hyperlink" Target="https://creativecommons.org/licenses/by-sa/2.5/" TargetMode="External"/><Relationship Id="rId5" Type="http://schemas.openxmlformats.org/officeDocument/2006/relationships/hyperlink" Target="http://discoveringurbanism.blogspot.com/2010/06/garden-block-proposal.html" TargetMode="Externa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00808"/>
            <a:ext cx="8458200" cy="1944217"/>
          </a:xfrm>
        </p:spPr>
        <p:txBody>
          <a:bodyPr>
            <a:normAutofit/>
          </a:bodyPr>
          <a:lstStyle/>
          <a:p>
            <a:r>
              <a:rPr lang="en-GB" dirty="0"/>
              <a:t>KCC Corporate Parenting and Housing Update </a:t>
            </a:r>
          </a:p>
        </p:txBody>
      </p:sp>
      <p:sp>
        <p:nvSpPr>
          <p:cNvPr id="3" name="Subtitle 2"/>
          <p:cNvSpPr>
            <a:spLocks noGrp="1"/>
          </p:cNvSpPr>
          <p:nvPr>
            <p:ph type="subTitle" idx="1"/>
          </p:nvPr>
        </p:nvSpPr>
        <p:spPr/>
        <p:txBody>
          <a:bodyPr>
            <a:normAutofit fontScale="92500" lnSpcReduction="10000"/>
          </a:bodyPr>
          <a:lstStyle/>
          <a:p>
            <a:r>
              <a:rPr lang="en-GB" dirty="0">
                <a:latin typeface="Arial" panose="020B0604020202020204" pitchFamily="34" charset="0"/>
                <a:cs typeface="Arial" panose="020B0604020202020204" pitchFamily="34" charset="0"/>
              </a:rPr>
              <a:t>16</a:t>
            </a:r>
            <a:r>
              <a:rPr lang="en-GB" baseline="30000" dirty="0">
                <a:latin typeface="Arial" panose="020B0604020202020204" pitchFamily="34" charset="0"/>
                <a:cs typeface="Arial" panose="020B0604020202020204" pitchFamily="34" charset="0"/>
              </a:rPr>
              <a:t>th</a:t>
            </a:r>
            <a:r>
              <a:rPr lang="en-GB" dirty="0">
                <a:latin typeface="Arial" panose="020B0604020202020204" pitchFamily="34" charset="0"/>
                <a:cs typeface="Arial" panose="020B0604020202020204" pitchFamily="34" charset="0"/>
              </a:rPr>
              <a:t> May 2018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Caroline Smith</a:t>
            </a:r>
          </a:p>
          <a:p>
            <a:r>
              <a:rPr lang="en-GB" i="1" dirty="0">
                <a:latin typeface="Arial" panose="020B0604020202020204" pitchFamily="34" charset="0"/>
                <a:cs typeface="Arial" panose="020B0604020202020204" pitchFamily="34" charset="0"/>
              </a:rPr>
              <a:t>Interim Assistant Director for Corporate Parenting </a:t>
            </a:r>
          </a:p>
        </p:txBody>
      </p:sp>
      <p:pic>
        <p:nvPicPr>
          <p:cNvPr id="4" name="Picture 2" descr="http://www.jobsgopublic.com/uploaded_file/file_name/000/000/238/962/kent.jpg?13630009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7" y="5589246"/>
            <a:ext cx="1605635" cy="1042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328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49534-A83C-469A-B652-EB9F3C899228}"/>
              </a:ext>
            </a:extLst>
          </p:cNvPr>
          <p:cNvSpPr>
            <a:spLocks noGrp="1"/>
          </p:cNvSpPr>
          <p:nvPr>
            <p:ph type="title"/>
          </p:nvPr>
        </p:nvSpPr>
        <p:spPr/>
        <p:txBody>
          <a:bodyPr>
            <a:normAutofit fontScale="90000"/>
          </a:bodyPr>
          <a:lstStyle/>
          <a:p>
            <a:r>
              <a:rPr lang="en-GB" altLang="en-US" dirty="0"/>
              <a:t>Definition of Corporate Parenting  </a:t>
            </a:r>
            <a:br>
              <a:rPr lang="en-GB" altLang="en-US" dirty="0"/>
            </a:br>
            <a:endParaRPr lang="en-GB" dirty="0"/>
          </a:p>
        </p:txBody>
      </p:sp>
      <p:sp>
        <p:nvSpPr>
          <p:cNvPr id="3" name="Content Placeholder 2">
            <a:extLst>
              <a:ext uri="{FF2B5EF4-FFF2-40B4-BE49-F238E27FC236}">
                <a16:creationId xmlns:a16="http://schemas.microsoft.com/office/drawing/2014/main" id="{DCF13CFF-E2BD-471A-B8FE-E161A418E359}"/>
              </a:ext>
            </a:extLst>
          </p:cNvPr>
          <p:cNvSpPr>
            <a:spLocks noGrp="1"/>
          </p:cNvSpPr>
          <p:nvPr>
            <p:ph idx="1"/>
          </p:nvPr>
        </p:nvSpPr>
        <p:spPr/>
        <p:txBody>
          <a:bodyPr>
            <a:normAutofit/>
          </a:bodyPr>
          <a:lstStyle/>
          <a:p>
            <a:pPr marL="109728" indent="0">
              <a:buNone/>
            </a:pPr>
            <a:r>
              <a:rPr lang="en-GB" altLang="en-US" i="1" dirty="0">
                <a:latin typeface="Arial" panose="020B0604020202020204" pitchFamily="34" charset="0"/>
                <a:cs typeface="Arial" panose="020B0604020202020204" pitchFamily="34" charset="0"/>
              </a:rPr>
              <a:t>“The collective responsibility of the Council, elected members, employees and Partner Agencies for providing the best possible care and safeguarding for Children and Young People who are looked after by the Council”.</a:t>
            </a:r>
          </a:p>
          <a:p>
            <a:pPr marL="109537" indent="0">
              <a:buNone/>
            </a:pPr>
            <a:endParaRPr lang="en-GB" altLang="en-US" i="1"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3E5E15B-C494-43C7-BDB4-8416245314E0}"/>
              </a:ext>
            </a:extLst>
          </p:cNvPr>
          <p:cNvPicPr>
            <a:picLocks noChangeAspect="1"/>
          </p:cNvPicPr>
          <p:nvPr/>
        </p:nvPicPr>
        <p:blipFill>
          <a:blip r:embed="rId2"/>
          <a:stretch>
            <a:fillRect/>
          </a:stretch>
        </p:blipFill>
        <p:spPr>
          <a:xfrm>
            <a:off x="3563888" y="5229200"/>
            <a:ext cx="1556675" cy="1143158"/>
          </a:xfrm>
          <a:prstGeom prst="rect">
            <a:avLst/>
          </a:prstGeom>
        </p:spPr>
      </p:pic>
      <p:pic>
        <p:nvPicPr>
          <p:cNvPr id="5" name="Picture 2" descr="http://www.jobsgopublic.com/uploaded_file/file_name/000/000/238/962/kent.jpg?1363000933">
            <a:extLst>
              <a:ext uri="{FF2B5EF4-FFF2-40B4-BE49-F238E27FC236}">
                <a16:creationId xmlns:a16="http://schemas.microsoft.com/office/drawing/2014/main" id="{F99411A5-4A47-49F7-908D-DBA8E5826B8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7" y="5589246"/>
            <a:ext cx="1605635" cy="1042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813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E8F5-8D67-47E2-AB28-5B2CE634F5A0}"/>
              </a:ext>
            </a:extLst>
          </p:cNvPr>
          <p:cNvSpPr>
            <a:spLocks noGrp="1"/>
          </p:cNvSpPr>
          <p:nvPr>
            <p:ph type="title"/>
          </p:nvPr>
        </p:nvSpPr>
        <p:spPr/>
        <p:txBody>
          <a:bodyPr>
            <a:normAutofit fontScale="90000"/>
          </a:bodyPr>
          <a:lstStyle/>
          <a:p>
            <a:pPr algn="ctr"/>
            <a:r>
              <a:rPr lang="en-GB" dirty="0"/>
              <a:t>Number of Children and Care Leavers</a:t>
            </a:r>
            <a:br>
              <a:rPr lang="en-GB" dirty="0"/>
            </a:br>
            <a:r>
              <a:rPr lang="en-GB" sz="3100" i="1" dirty="0"/>
              <a:t>(as of 31</a:t>
            </a:r>
            <a:r>
              <a:rPr lang="en-GB" sz="3100" i="1" baseline="30000" dirty="0"/>
              <a:t>st</a:t>
            </a:r>
            <a:r>
              <a:rPr lang="en-GB" sz="3100" i="1" dirty="0"/>
              <a:t> March 2018</a:t>
            </a:r>
            <a:r>
              <a:rPr lang="en-GB" dirty="0"/>
              <a:t>)</a:t>
            </a:r>
          </a:p>
        </p:txBody>
      </p:sp>
      <p:sp>
        <p:nvSpPr>
          <p:cNvPr id="3" name="Content Placeholder 2">
            <a:extLst>
              <a:ext uri="{FF2B5EF4-FFF2-40B4-BE49-F238E27FC236}">
                <a16:creationId xmlns:a16="http://schemas.microsoft.com/office/drawing/2014/main" id="{26F679C4-54BF-4745-AFB4-49A823D3007D}"/>
              </a:ext>
            </a:extLst>
          </p:cNvPr>
          <p:cNvSpPr>
            <a:spLocks noGrp="1"/>
          </p:cNvSpPr>
          <p:nvPr>
            <p:ph idx="1"/>
          </p:nvPr>
        </p:nvSpPr>
        <p:spPr>
          <a:xfrm>
            <a:off x="457200" y="2060848"/>
            <a:ext cx="8229600" cy="4325112"/>
          </a:xfrm>
        </p:spPr>
        <p:txBody>
          <a:bodyPr/>
          <a:lstStyle/>
          <a:p>
            <a:pPr marL="109728" indent="0">
              <a:buNone/>
            </a:pPr>
            <a:endParaRPr lang="en-GB" altLang="en-US" dirty="0">
              <a:latin typeface="Arial" panose="020B0604020202020204" pitchFamily="34" charset="0"/>
              <a:cs typeface="Arial" panose="020B0604020202020204" pitchFamily="34" charset="0"/>
            </a:endParaRPr>
          </a:p>
          <a:p>
            <a:pPr marL="109728" indent="0">
              <a:buNone/>
            </a:pPr>
            <a:r>
              <a:rPr lang="en-GB" altLang="en-US" dirty="0">
                <a:latin typeface="Arial" panose="020B0604020202020204" pitchFamily="34" charset="0"/>
                <a:cs typeface="Arial" panose="020B0604020202020204" pitchFamily="34" charset="0"/>
              </a:rPr>
              <a:t>Total of Children in Care     	= 1655 </a:t>
            </a:r>
          </a:p>
          <a:p>
            <a:pPr marL="109728" indent="0">
              <a:buNone/>
            </a:pPr>
            <a:endParaRPr lang="en-GB" altLang="en-US" dirty="0">
              <a:solidFill>
                <a:schemeClr val="accent3"/>
              </a:solidFill>
              <a:latin typeface="Arial" panose="020B0604020202020204" pitchFamily="34" charset="0"/>
              <a:cs typeface="Arial" panose="020B0604020202020204" pitchFamily="34" charset="0"/>
            </a:endParaRPr>
          </a:p>
          <a:p>
            <a:pPr marL="109537" indent="0">
              <a:buNone/>
            </a:pPr>
            <a:r>
              <a:rPr lang="en-GB" altLang="en-US" dirty="0">
                <a:solidFill>
                  <a:schemeClr val="accent3"/>
                </a:solidFill>
                <a:latin typeface="Arial" panose="020B0604020202020204" pitchFamily="34" charset="0"/>
                <a:cs typeface="Arial" panose="020B0604020202020204" pitchFamily="34" charset="0"/>
              </a:rPr>
              <a:t>-</a:t>
            </a:r>
            <a:r>
              <a:rPr lang="en-GB" altLang="en-US" dirty="0">
                <a:latin typeface="Arial" panose="020B0604020202020204" pitchFamily="34" charset="0"/>
                <a:cs typeface="Arial" panose="020B0604020202020204" pitchFamily="34" charset="0"/>
              </a:rPr>
              <a:t> Placed in Kent			= 1417</a:t>
            </a:r>
          </a:p>
          <a:p>
            <a:pPr>
              <a:buFontTx/>
              <a:buChar char="-"/>
            </a:pPr>
            <a:r>
              <a:rPr lang="en-GB" altLang="en-US" dirty="0">
                <a:latin typeface="Arial" panose="020B0604020202020204" pitchFamily="34" charset="0"/>
                <a:cs typeface="Arial" panose="020B0604020202020204" pitchFamily="34" charset="0"/>
              </a:rPr>
              <a:t>Placed out of county 	= 134</a:t>
            </a:r>
          </a:p>
          <a:p>
            <a:pPr>
              <a:buFontTx/>
              <a:buChar char="-"/>
            </a:pPr>
            <a:r>
              <a:rPr lang="en-GB" altLang="en-US" dirty="0">
                <a:latin typeface="Arial" panose="020B0604020202020204" pitchFamily="34" charset="0"/>
                <a:cs typeface="Arial" panose="020B0604020202020204" pitchFamily="34" charset="0"/>
              </a:rPr>
              <a:t>Placed in Medway 		= 104 </a:t>
            </a:r>
          </a:p>
          <a:p>
            <a:pPr marL="109728" indent="0">
              <a:buNone/>
            </a:pPr>
            <a:endParaRPr lang="en-GB" altLang="en-US" dirty="0">
              <a:latin typeface="Arial" panose="020B0604020202020204" pitchFamily="34" charset="0"/>
              <a:cs typeface="Arial" panose="020B0604020202020204" pitchFamily="34" charset="0"/>
            </a:endParaRPr>
          </a:p>
          <a:p>
            <a:pPr marL="109728" indent="0">
              <a:buNone/>
            </a:pPr>
            <a:r>
              <a:rPr lang="en-GB" altLang="en-US" dirty="0">
                <a:latin typeface="Arial" panose="020B0604020202020204" pitchFamily="34" charset="0"/>
                <a:cs typeface="Arial" panose="020B0604020202020204" pitchFamily="34" charset="0"/>
              </a:rPr>
              <a:t>Total Care Leavers 		= 1513  </a:t>
            </a:r>
          </a:p>
          <a:p>
            <a:pPr marL="109728" indent="0">
              <a:buNone/>
            </a:pPr>
            <a:r>
              <a:rPr lang="en-GB" altLang="en-US" dirty="0">
                <a:latin typeface="Arial" panose="020B0604020202020204" pitchFamily="34" charset="0"/>
                <a:cs typeface="Arial" panose="020B0604020202020204" pitchFamily="34" charset="0"/>
              </a:rPr>
              <a:t>(Citizen = 639 &amp; Asylum = 874)</a:t>
            </a:r>
          </a:p>
        </p:txBody>
      </p:sp>
      <p:pic>
        <p:nvPicPr>
          <p:cNvPr id="5" name="Picture 2" descr="http://www.jobsgopublic.com/uploaded_file/file_name/000/000/238/962/kent.jpg?1363000933">
            <a:extLst>
              <a:ext uri="{FF2B5EF4-FFF2-40B4-BE49-F238E27FC236}">
                <a16:creationId xmlns:a16="http://schemas.microsoft.com/office/drawing/2014/main" id="{D86C056B-E439-4BE6-802A-A24AA57D2C6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7" y="5589246"/>
            <a:ext cx="1605635" cy="104263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60D8E6C-FECD-4A61-8D6C-BD1EAD804ACA}"/>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320829" y="3362344"/>
            <a:ext cx="2587752" cy="1722120"/>
          </a:xfrm>
          <a:prstGeom prst="rect">
            <a:avLst/>
          </a:prstGeom>
        </p:spPr>
      </p:pic>
    </p:spTree>
    <p:extLst>
      <p:ext uri="{BB962C8B-B14F-4D97-AF65-F5344CB8AC3E}">
        <p14:creationId xmlns:p14="http://schemas.microsoft.com/office/powerpoint/2010/main" val="3321972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E8F5-8D67-47E2-AB28-5B2CE634F5A0}"/>
              </a:ext>
            </a:extLst>
          </p:cNvPr>
          <p:cNvSpPr>
            <a:spLocks noGrp="1"/>
          </p:cNvSpPr>
          <p:nvPr>
            <p:ph type="title"/>
          </p:nvPr>
        </p:nvSpPr>
        <p:spPr>
          <a:xfrm>
            <a:off x="457200" y="692696"/>
            <a:ext cx="8229600" cy="1066800"/>
          </a:xfrm>
        </p:spPr>
        <p:txBody>
          <a:bodyPr>
            <a:normAutofit fontScale="90000"/>
          </a:bodyPr>
          <a:lstStyle/>
          <a:p>
            <a:pPr algn="ctr"/>
            <a:r>
              <a:rPr lang="en-GB" dirty="0"/>
              <a:t>Children and Social Work Act 2017 and the key changes from April 1</a:t>
            </a:r>
            <a:r>
              <a:rPr lang="en-GB" baseline="30000" dirty="0"/>
              <a:t>st, </a:t>
            </a:r>
            <a:r>
              <a:rPr lang="en-GB" dirty="0"/>
              <a:t>2018</a:t>
            </a:r>
          </a:p>
        </p:txBody>
      </p:sp>
      <p:sp>
        <p:nvSpPr>
          <p:cNvPr id="3" name="Content Placeholder 2">
            <a:extLst>
              <a:ext uri="{FF2B5EF4-FFF2-40B4-BE49-F238E27FC236}">
                <a16:creationId xmlns:a16="http://schemas.microsoft.com/office/drawing/2014/main" id="{26F679C4-54BF-4745-AFB4-49A823D3007D}"/>
              </a:ext>
            </a:extLst>
          </p:cNvPr>
          <p:cNvSpPr>
            <a:spLocks noGrp="1"/>
          </p:cNvSpPr>
          <p:nvPr>
            <p:ph idx="1"/>
          </p:nvPr>
        </p:nvSpPr>
        <p:spPr>
          <a:xfrm>
            <a:off x="457200" y="1799172"/>
            <a:ext cx="8229600" cy="4325112"/>
          </a:xfrm>
        </p:spPr>
        <p:txBody>
          <a:bodyPr>
            <a:noAutofit/>
          </a:bodyPr>
          <a:lstStyle/>
          <a:p>
            <a:pPr marL="109728" indent="0">
              <a:buNone/>
            </a:pPr>
            <a:r>
              <a:rPr lang="en-GB" altLang="en-US" sz="1800" dirty="0">
                <a:latin typeface="Arial" panose="020B0604020202020204" pitchFamily="34" charset="0"/>
                <a:cs typeface="Arial" panose="020B0604020202020204" pitchFamily="34" charset="0"/>
              </a:rPr>
              <a:t>This Act sets out Corporate Parenting Principles for the Council as a whole to be the best Parent for it’s Children in Care. </a:t>
            </a:r>
            <a:br>
              <a:rPr lang="en-GB" altLang="en-US" sz="1800" dirty="0">
                <a:latin typeface="Arial" panose="020B0604020202020204" pitchFamily="34" charset="0"/>
                <a:cs typeface="Arial" panose="020B0604020202020204" pitchFamily="34" charset="0"/>
              </a:rPr>
            </a:br>
            <a:endParaRPr lang="en-GB" altLang="en-US" sz="1800" dirty="0">
              <a:latin typeface="Arial" panose="020B0604020202020204" pitchFamily="34" charset="0"/>
              <a:cs typeface="Arial" panose="020B0604020202020204" pitchFamily="34" charset="0"/>
            </a:endParaRPr>
          </a:p>
          <a:p>
            <a:pPr marL="109728" indent="0">
              <a:buNone/>
            </a:pPr>
            <a:r>
              <a:rPr lang="en-GB" altLang="en-US" sz="1800" b="1" dirty="0">
                <a:latin typeface="Arial" panose="020B0604020202020204" pitchFamily="34" charset="0"/>
                <a:cs typeface="Arial" panose="020B0604020202020204" pitchFamily="34" charset="0"/>
              </a:rPr>
              <a:t>KCC Local Offer </a:t>
            </a:r>
            <a:r>
              <a:rPr lang="en-GB" altLang="en-US" sz="1800" dirty="0">
                <a:latin typeface="Arial" panose="020B0604020202020204" pitchFamily="34" charset="0"/>
                <a:cs typeface="Arial" panose="020B0604020202020204" pitchFamily="34" charset="0"/>
              </a:rPr>
              <a:t>- Local Authorities will be required to publish their support offer to Care Leavers, extending their duty to offer support and advice until the age of 25.  </a:t>
            </a:r>
            <a:br>
              <a:rPr lang="en-GB" altLang="en-US" sz="1800" dirty="0">
                <a:latin typeface="Arial" panose="020B0604020202020204" pitchFamily="34" charset="0"/>
                <a:cs typeface="Arial" panose="020B0604020202020204" pitchFamily="34" charset="0"/>
              </a:rPr>
            </a:br>
            <a:endParaRPr lang="en-GB" altLang="en-US" sz="1800" dirty="0">
              <a:latin typeface="Arial" panose="020B0604020202020204" pitchFamily="34" charset="0"/>
              <a:cs typeface="Arial" panose="020B0604020202020204" pitchFamily="34" charset="0"/>
            </a:endParaRPr>
          </a:p>
          <a:p>
            <a:pPr marL="109728" indent="0">
              <a:buNone/>
            </a:pPr>
            <a:r>
              <a:rPr lang="en-GB" altLang="en-US" sz="1800" dirty="0">
                <a:latin typeface="Arial" panose="020B0604020202020204" pitchFamily="34" charset="0"/>
                <a:cs typeface="Arial" panose="020B0604020202020204" pitchFamily="34" charset="0"/>
              </a:rPr>
              <a:t>The duties extend to promote the educational attainment of children who have been adopted or placed in other long-term arrangements (e.g. SGO)</a:t>
            </a:r>
          </a:p>
          <a:p>
            <a:pPr marL="109728" indent="0">
              <a:buNone/>
            </a:pPr>
            <a:endParaRPr lang="en-GB" altLang="en-US" sz="1800" dirty="0">
              <a:latin typeface="Arial" panose="020B0604020202020204" pitchFamily="34" charset="0"/>
              <a:cs typeface="Arial" panose="020B0604020202020204" pitchFamily="34" charset="0"/>
            </a:endParaRPr>
          </a:p>
          <a:p>
            <a:pPr marL="109728" indent="0">
              <a:buNone/>
            </a:pPr>
            <a:r>
              <a:rPr lang="en-GB" altLang="en-US" sz="1800" b="1" dirty="0">
                <a:latin typeface="Arial" panose="020B0604020202020204" pitchFamily="34" charset="0"/>
                <a:cs typeface="Arial" panose="020B0604020202020204" pitchFamily="34" charset="0"/>
              </a:rPr>
              <a:t>    Total Care Leavers 		= 1513 </a:t>
            </a:r>
            <a:r>
              <a:rPr lang="en-GB" altLang="en-US" sz="1800" dirty="0">
                <a:latin typeface="Arial" panose="020B0604020202020204" pitchFamily="34" charset="0"/>
                <a:cs typeface="Arial" panose="020B0604020202020204" pitchFamily="34" charset="0"/>
              </a:rPr>
              <a:t> (Citizen = 639 &amp; Asylum = 874)</a:t>
            </a:r>
            <a:endParaRPr lang="en-GB" altLang="en-US" sz="1800" b="1" dirty="0">
              <a:latin typeface="Arial" panose="020B0604020202020204" pitchFamily="34" charset="0"/>
              <a:cs typeface="Arial" panose="020B0604020202020204" pitchFamily="34" charset="0"/>
            </a:endParaRPr>
          </a:p>
          <a:p>
            <a:pPr marL="109537" indent="0">
              <a:buNone/>
            </a:pPr>
            <a:r>
              <a:rPr lang="en-GB" altLang="en-US" sz="1800" dirty="0">
                <a:solidFill>
                  <a:schemeClr val="accent3"/>
                </a:solidFill>
                <a:latin typeface="Arial" panose="020B0604020202020204" pitchFamily="34" charset="0"/>
                <a:cs typeface="Arial" panose="020B0604020202020204" pitchFamily="34" charset="0"/>
              </a:rPr>
              <a:t>-</a:t>
            </a:r>
            <a:r>
              <a:rPr lang="en-GB" altLang="en-US" sz="1800" dirty="0">
                <a:latin typeface="Arial" panose="020B0604020202020204" pitchFamily="34" charset="0"/>
                <a:cs typeface="Arial" panose="020B0604020202020204" pitchFamily="34" charset="0"/>
              </a:rPr>
              <a:t>   Placed in Kent		= 1366</a:t>
            </a:r>
          </a:p>
          <a:p>
            <a:pPr>
              <a:buFontTx/>
              <a:buChar char="-"/>
            </a:pPr>
            <a:r>
              <a:rPr lang="en-GB" altLang="en-US" sz="1800" dirty="0">
                <a:latin typeface="Arial" panose="020B0604020202020204" pitchFamily="34" charset="0"/>
                <a:cs typeface="Arial" panose="020B0604020202020204" pitchFamily="34" charset="0"/>
              </a:rPr>
              <a:t>Placed out of County 		= 134</a:t>
            </a:r>
          </a:p>
          <a:p>
            <a:pPr>
              <a:buFontTx/>
              <a:buChar char="-"/>
            </a:pPr>
            <a:r>
              <a:rPr lang="en-GB" altLang="en-US" sz="1800" dirty="0">
                <a:latin typeface="Arial" panose="020B0604020202020204" pitchFamily="34" charset="0"/>
                <a:cs typeface="Arial" panose="020B0604020202020204" pitchFamily="34" charset="0"/>
              </a:rPr>
              <a:t>Placed in Medway 		= 104 </a:t>
            </a:r>
          </a:p>
          <a:p>
            <a:pPr marL="109728" indent="0">
              <a:buNone/>
            </a:pPr>
            <a:r>
              <a:rPr lang="en-GB" altLang="en-US" sz="1800" dirty="0">
                <a:latin typeface="Arial" panose="020B0604020202020204" pitchFamily="34" charset="0"/>
                <a:cs typeface="Arial" panose="020B0604020202020204" pitchFamily="34" charset="0"/>
              </a:rPr>
              <a:t>  </a:t>
            </a:r>
          </a:p>
        </p:txBody>
      </p:sp>
      <p:pic>
        <p:nvPicPr>
          <p:cNvPr id="5" name="Picture 2" descr="http://www.jobsgopublic.com/uploaded_file/file_name/000/000/238/962/kent.jpg?1363000933">
            <a:extLst>
              <a:ext uri="{FF2B5EF4-FFF2-40B4-BE49-F238E27FC236}">
                <a16:creationId xmlns:a16="http://schemas.microsoft.com/office/drawing/2014/main" id="{D86C056B-E439-4BE6-802A-A24AA57D2C6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7" y="5589246"/>
            <a:ext cx="1605635" cy="10426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5D9DF78-5C3C-48EC-BD37-75E69D6A453F}"/>
              </a:ext>
            </a:extLst>
          </p:cNvPr>
          <p:cNvPicPr>
            <a:picLocks noChangeAspect="1"/>
          </p:cNvPicPr>
          <p:nvPr/>
        </p:nvPicPr>
        <p:blipFill>
          <a:blip r:embed="rId3"/>
          <a:stretch>
            <a:fillRect/>
          </a:stretch>
        </p:blipFill>
        <p:spPr>
          <a:xfrm>
            <a:off x="5057753" y="5628922"/>
            <a:ext cx="2250554" cy="1072764"/>
          </a:xfrm>
          <a:prstGeom prst="rect">
            <a:avLst/>
          </a:prstGeom>
        </p:spPr>
      </p:pic>
    </p:spTree>
    <p:extLst>
      <p:ext uri="{BB962C8B-B14F-4D97-AF65-F5344CB8AC3E}">
        <p14:creationId xmlns:p14="http://schemas.microsoft.com/office/powerpoint/2010/main" val="1032986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2FF97903-9144-4913-B609-66D3BA98ED54}"/>
              </a:ext>
            </a:extLst>
          </p:cNvPr>
          <p:cNvSpPr>
            <a:spLocks noGrp="1"/>
          </p:cNvSpPr>
          <p:nvPr>
            <p:ph type="title"/>
          </p:nvPr>
        </p:nvSpPr>
        <p:spPr>
          <a:xfrm>
            <a:off x="89756" y="632843"/>
            <a:ext cx="8964487" cy="1269454"/>
          </a:xfrm>
        </p:spPr>
        <p:txBody>
          <a:bodyPr/>
          <a:lstStyle/>
          <a:p>
            <a:pPr algn="ctr" eaLnBrk="1" hangingPunct="1"/>
            <a:r>
              <a:rPr lang="en-GB" altLang="en-US" sz="3600" dirty="0"/>
              <a:t>The voice of the Child and Young Person</a:t>
            </a:r>
          </a:p>
        </p:txBody>
      </p:sp>
      <p:sp>
        <p:nvSpPr>
          <p:cNvPr id="6147" name="Content Placeholder 1">
            <a:extLst>
              <a:ext uri="{FF2B5EF4-FFF2-40B4-BE49-F238E27FC236}">
                <a16:creationId xmlns:a16="http://schemas.microsoft.com/office/drawing/2014/main" id="{DE4C1F36-5103-452E-A3BC-E8E59E92578F}"/>
              </a:ext>
            </a:extLst>
          </p:cNvPr>
          <p:cNvSpPr>
            <a:spLocks noGrp="1"/>
          </p:cNvSpPr>
          <p:nvPr>
            <p:ph idx="1"/>
          </p:nvPr>
        </p:nvSpPr>
        <p:spPr>
          <a:xfrm>
            <a:off x="498376" y="1905472"/>
            <a:ext cx="8147248" cy="4823941"/>
          </a:xfrm>
        </p:spPr>
        <p:txBody>
          <a:bodyPr/>
          <a:lstStyle/>
          <a:p>
            <a:pPr marL="109537" indent="0" eaLnBrk="1" hangingPunct="1">
              <a:buNone/>
            </a:pPr>
            <a:r>
              <a:rPr lang="en-GB" altLang="en-US" sz="2600" u="sng" dirty="0">
                <a:latin typeface="Arial" panose="020B0604020202020204" pitchFamily="34" charset="0"/>
                <a:cs typeface="Arial" panose="020B0604020202020204" pitchFamily="34" charset="0"/>
              </a:rPr>
              <a:t>Virtual School Kent Participation Team</a:t>
            </a:r>
          </a:p>
          <a:p>
            <a:pPr lvl="1" eaLnBrk="1" hangingPunct="1"/>
            <a:r>
              <a:rPr lang="en-GB" altLang="en-US" i="1" dirty="0">
                <a:solidFill>
                  <a:schemeClr val="tx1"/>
                </a:solidFill>
                <a:latin typeface="Arial" panose="020B0604020202020204" pitchFamily="34" charset="0"/>
                <a:cs typeface="Arial" panose="020B0604020202020204" pitchFamily="34" charset="0"/>
              </a:rPr>
              <a:t>“We work to ensure that the views and opinions of Children in Care and Care Leavers are heard”</a:t>
            </a:r>
          </a:p>
          <a:p>
            <a:pPr lvl="1" eaLnBrk="1" hangingPunct="1"/>
            <a:r>
              <a:rPr lang="en-GB" altLang="en-US" i="1" dirty="0">
                <a:solidFill>
                  <a:schemeClr val="tx1"/>
                </a:solidFill>
                <a:latin typeface="Arial" panose="020B0604020202020204" pitchFamily="34" charset="0"/>
                <a:cs typeface="Arial" panose="020B0604020202020204" pitchFamily="34" charset="0"/>
              </a:rPr>
              <a:t>“We ensure that these views and opinions are passed onto the decision makers in KCC including “Challenge Cards” to our Corporate Parents”</a:t>
            </a:r>
          </a:p>
          <a:p>
            <a:pPr lvl="1" eaLnBrk="1" hangingPunct="1"/>
            <a:r>
              <a:rPr lang="en-GB" altLang="en-US" i="1" dirty="0">
                <a:solidFill>
                  <a:schemeClr val="tx1"/>
                </a:solidFill>
                <a:latin typeface="Arial" panose="020B0604020202020204" pitchFamily="34" charset="0"/>
                <a:cs typeface="Arial" panose="020B0604020202020204" pitchFamily="34" charset="0"/>
              </a:rPr>
              <a:t>“We facilitate and organise Kent’s 3 Children in Care Councils”</a:t>
            </a:r>
          </a:p>
          <a:p>
            <a:pPr lvl="1" eaLnBrk="1" hangingPunct="1"/>
            <a:endParaRPr lang="en-GB" altLang="en-US" i="1" dirty="0">
              <a:latin typeface="Arial" panose="020B0604020202020204" pitchFamily="34" charset="0"/>
              <a:cs typeface="Arial" panose="020B0604020202020204" pitchFamily="34" charset="0"/>
            </a:endParaRPr>
          </a:p>
        </p:txBody>
      </p:sp>
      <p:pic>
        <p:nvPicPr>
          <p:cNvPr id="6149" name="Picture 2">
            <a:extLst>
              <a:ext uri="{FF2B5EF4-FFF2-40B4-BE49-F238E27FC236}">
                <a16:creationId xmlns:a16="http://schemas.microsoft.com/office/drawing/2014/main" id="{C25F69E5-9FEC-4A94-A0E6-C3C3D9B3DC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9963" y="6072188"/>
            <a:ext cx="973137"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4">
            <a:extLst>
              <a:ext uri="{FF2B5EF4-FFF2-40B4-BE49-F238E27FC236}">
                <a16:creationId xmlns:a16="http://schemas.microsoft.com/office/drawing/2014/main" id="{C557B56B-B31C-4EC1-9D13-E4C9866FCC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9363" y="5961063"/>
            <a:ext cx="8255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5">
            <a:extLst>
              <a:ext uri="{FF2B5EF4-FFF2-40B4-BE49-F238E27FC236}">
                <a16:creationId xmlns:a16="http://schemas.microsoft.com/office/drawing/2014/main" id="{FEFD720D-6A14-46A7-907C-9B06009143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5263" y="5884863"/>
            <a:ext cx="1017587"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6">
            <a:extLst>
              <a:ext uri="{FF2B5EF4-FFF2-40B4-BE49-F238E27FC236}">
                <a16:creationId xmlns:a16="http://schemas.microsoft.com/office/drawing/2014/main" id="{3D525622-B51F-40FB-A495-09BCF02BF5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675" y="5884863"/>
            <a:ext cx="122555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4464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46837-3C23-468A-A702-8F5C5636A4D5}"/>
              </a:ext>
            </a:extLst>
          </p:cNvPr>
          <p:cNvSpPr>
            <a:spLocks noGrp="1"/>
          </p:cNvSpPr>
          <p:nvPr>
            <p:ph type="title"/>
          </p:nvPr>
        </p:nvSpPr>
        <p:spPr>
          <a:xfrm>
            <a:off x="485800" y="517665"/>
            <a:ext cx="8229600" cy="1066800"/>
          </a:xfrm>
        </p:spPr>
        <p:txBody>
          <a:bodyPr/>
          <a:lstStyle/>
          <a:p>
            <a:pPr algn="ctr"/>
            <a:r>
              <a:rPr lang="en-GB" dirty="0"/>
              <a:t>Challenge Card Success</a:t>
            </a:r>
          </a:p>
        </p:txBody>
      </p:sp>
      <p:sp>
        <p:nvSpPr>
          <p:cNvPr id="3" name="Content Placeholder 2">
            <a:extLst>
              <a:ext uri="{FF2B5EF4-FFF2-40B4-BE49-F238E27FC236}">
                <a16:creationId xmlns:a16="http://schemas.microsoft.com/office/drawing/2014/main" id="{3C4C4BAF-FB38-4F85-B0DE-DBFB197C0D1F}"/>
              </a:ext>
            </a:extLst>
          </p:cNvPr>
          <p:cNvSpPr>
            <a:spLocks noGrp="1"/>
          </p:cNvSpPr>
          <p:nvPr>
            <p:ph idx="1"/>
          </p:nvPr>
        </p:nvSpPr>
        <p:spPr>
          <a:xfrm>
            <a:off x="485800" y="1556792"/>
            <a:ext cx="8229600" cy="4324350"/>
          </a:xfrm>
        </p:spPr>
        <p:txBody>
          <a:bodyPr/>
          <a:lstStyle/>
          <a:p>
            <a:pPr marL="109537" indent="0">
              <a:buNone/>
            </a:pPr>
            <a:r>
              <a:rPr lang="en-GB" dirty="0">
                <a:latin typeface="Arial" panose="020B0604020202020204" pitchFamily="34" charset="0"/>
                <a:cs typeface="Arial" panose="020B0604020202020204" pitchFamily="34" charset="0"/>
              </a:rPr>
              <a:t>In June 2017, our Children and Young People challenged KCC to act as a Guarantor for Care Leavers. </a:t>
            </a:r>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In March 2018 this was agreed by members of the Corporate Parenting Panel.</a:t>
            </a:r>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KCC will start a Guarantor pilot scheme from June 2018 for our Care Leavers.</a:t>
            </a:r>
          </a:p>
          <a:p>
            <a:endParaRPr lang="en-GB"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2EE7AFC3-26C5-45B3-9634-71C56F1A19C2}"/>
              </a:ext>
            </a:extLst>
          </p:cNvPr>
          <p:cNvSpPr>
            <a:spLocks noGrp="1"/>
          </p:cNvSpPr>
          <p:nvPr>
            <p:ph type="sldNum" sz="quarter" idx="12"/>
          </p:nvPr>
        </p:nvSpPr>
        <p:spPr/>
        <p:txBody>
          <a:bodyPr/>
          <a:lstStyle/>
          <a:p>
            <a:pPr>
              <a:defRPr/>
            </a:pPr>
            <a:fld id="{060C3EA4-28F0-4319-809B-C62F2256B86D}" type="slidenum">
              <a:rPr lang="en-GB" altLang="en-US" smtClean="0"/>
              <a:pPr>
                <a:defRPr/>
              </a:pPr>
              <a:t>6</a:t>
            </a:fld>
            <a:endParaRPr lang="en-GB" altLang="en-US"/>
          </a:p>
        </p:txBody>
      </p:sp>
      <p:pic>
        <p:nvPicPr>
          <p:cNvPr id="7" name="Picture 6">
            <a:extLst>
              <a:ext uri="{FF2B5EF4-FFF2-40B4-BE49-F238E27FC236}">
                <a16:creationId xmlns:a16="http://schemas.microsoft.com/office/drawing/2014/main" id="{BADD09B9-06B4-412E-8066-0286BC7B118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217840" y="5408578"/>
            <a:ext cx="2746648" cy="1385166"/>
          </a:xfrm>
          <a:prstGeom prst="rect">
            <a:avLst/>
          </a:prstGeom>
        </p:spPr>
      </p:pic>
      <p:pic>
        <p:nvPicPr>
          <p:cNvPr id="10" name="Picture 9">
            <a:extLst>
              <a:ext uri="{FF2B5EF4-FFF2-40B4-BE49-F238E27FC236}">
                <a16:creationId xmlns:a16="http://schemas.microsoft.com/office/drawing/2014/main" id="{6EAE55D7-9E03-4CFE-92CC-E25BE5FE9FBB}"/>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79512" y="5445224"/>
            <a:ext cx="4211960" cy="1568425"/>
          </a:xfrm>
          <a:prstGeom prst="rect">
            <a:avLst/>
          </a:prstGeom>
        </p:spPr>
      </p:pic>
      <p:sp>
        <p:nvSpPr>
          <p:cNvPr id="11" name="TextBox 10">
            <a:extLst>
              <a:ext uri="{FF2B5EF4-FFF2-40B4-BE49-F238E27FC236}">
                <a16:creationId xmlns:a16="http://schemas.microsoft.com/office/drawing/2014/main" id="{389BBD64-2141-4B99-AD0A-D89D570C7C4B}"/>
              </a:ext>
            </a:extLst>
          </p:cNvPr>
          <p:cNvSpPr txBox="1"/>
          <p:nvPr/>
        </p:nvSpPr>
        <p:spPr>
          <a:xfrm>
            <a:off x="179512" y="7163014"/>
            <a:ext cx="4211960" cy="230832"/>
          </a:xfrm>
          <a:prstGeom prst="rect">
            <a:avLst/>
          </a:prstGeom>
          <a:noFill/>
        </p:spPr>
        <p:txBody>
          <a:bodyPr wrap="square" rtlCol="0">
            <a:spAutoFit/>
          </a:bodyPr>
          <a:lstStyle/>
          <a:p>
            <a:r>
              <a:rPr lang="en-GB" sz="900">
                <a:hlinkClick r:id="rId5" tooltip="http://discoveringurbanism.blogspot.com/2010/06/garden-block-proposal.html"/>
              </a:rPr>
              <a:t>This Photo</a:t>
            </a:r>
            <a:r>
              <a:rPr lang="en-GB" sz="900"/>
              <a:t> by Unknown Author is licensed under </a:t>
            </a:r>
            <a:r>
              <a:rPr lang="en-GB" sz="900">
                <a:hlinkClick r:id="rId6" tooltip="https://creativecommons.org/licenses/by-sa/2.5/"/>
              </a:rPr>
              <a:t>CC BY-SA</a:t>
            </a:r>
            <a:endParaRPr lang="en-GB" sz="900"/>
          </a:p>
        </p:txBody>
      </p:sp>
    </p:spTree>
    <p:extLst>
      <p:ext uri="{BB962C8B-B14F-4D97-AF65-F5344CB8AC3E}">
        <p14:creationId xmlns:p14="http://schemas.microsoft.com/office/powerpoint/2010/main" val="665696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E5D38-C8B5-49DD-8A69-D88A5CF4E991}"/>
              </a:ext>
            </a:extLst>
          </p:cNvPr>
          <p:cNvSpPr>
            <a:spLocks noGrp="1"/>
          </p:cNvSpPr>
          <p:nvPr>
            <p:ph type="title"/>
          </p:nvPr>
        </p:nvSpPr>
        <p:spPr/>
        <p:txBody>
          <a:bodyPr/>
          <a:lstStyle/>
          <a:p>
            <a:r>
              <a:rPr lang="en-GB" dirty="0"/>
              <a:t>And Finally…..</a:t>
            </a:r>
          </a:p>
        </p:txBody>
      </p:sp>
      <p:sp>
        <p:nvSpPr>
          <p:cNvPr id="3" name="Content Placeholder 2">
            <a:extLst>
              <a:ext uri="{FF2B5EF4-FFF2-40B4-BE49-F238E27FC236}">
                <a16:creationId xmlns:a16="http://schemas.microsoft.com/office/drawing/2014/main" id="{806C04FE-FCCC-4B1E-96AB-DA60F0D91FFF}"/>
              </a:ext>
            </a:extLst>
          </p:cNvPr>
          <p:cNvSpPr>
            <a:spLocks noGrp="1"/>
          </p:cNvSpPr>
          <p:nvPr>
            <p:ph idx="1"/>
          </p:nvPr>
        </p:nvSpPr>
        <p:spPr/>
        <p:txBody>
          <a:bodyPr/>
          <a:lstStyle/>
          <a:p>
            <a:pPr marL="109537" indent="0">
              <a:buNone/>
            </a:pPr>
            <a:endParaRPr lang="en-GB" dirty="0">
              <a:latin typeface="Arial" panose="020B0604020202020204" pitchFamily="34" charset="0"/>
              <a:cs typeface="Arial" panose="020B0604020202020204" pitchFamily="34" charset="0"/>
            </a:endParaRPr>
          </a:p>
          <a:p>
            <a:pPr marL="109537" indent="0">
              <a:buNone/>
            </a:pPr>
            <a:r>
              <a:rPr lang="en-GB" dirty="0">
                <a:latin typeface="Arial" panose="020B0604020202020204" pitchFamily="34" charset="0"/>
                <a:cs typeface="Arial" panose="020B0604020202020204" pitchFamily="34" charset="0"/>
              </a:rPr>
              <a:t>Please help us find more Kent Families to be Foster Carers for our Kent Children who are in need of Care.</a:t>
            </a:r>
          </a:p>
        </p:txBody>
      </p:sp>
      <p:sp>
        <p:nvSpPr>
          <p:cNvPr id="5" name="Slide Number Placeholder 4">
            <a:extLst>
              <a:ext uri="{FF2B5EF4-FFF2-40B4-BE49-F238E27FC236}">
                <a16:creationId xmlns:a16="http://schemas.microsoft.com/office/drawing/2014/main" id="{675D4CCD-FDF6-4D31-8817-AECFA7E9DDEA}"/>
              </a:ext>
            </a:extLst>
          </p:cNvPr>
          <p:cNvSpPr>
            <a:spLocks noGrp="1"/>
          </p:cNvSpPr>
          <p:nvPr>
            <p:ph type="sldNum" sz="quarter" idx="12"/>
          </p:nvPr>
        </p:nvSpPr>
        <p:spPr/>
        <p:txBody>
          <a:bodyPr/>
          <a:lstStyle/>
          <a:p>
            <a:pPr>
              <a:defRPr/>
            </a:pPr>
            <a:fld id="{060C3EA4-28F0-4319-809B-C62F2256B86D}" type="slidenum">
              <a:rPr lang="en-GB" altLang="en-US" smtClean="0"/>
              <a:pPr>
                <a:defRPr/>
              </a:pPr>
              <a:t>7</a:t>
            </a:fld>
            <a:endParaRPr lang="en-GB" altLang="en-US"/>
          </a:p>
        </p:txBody>
      </p:sp>
      <p:pic>
        <p:nvPicPr>
          <p:cNvPr id="7" name="Picture 6">
            <a:extLst>
              <a:ext uri="{FF2B5EF4-FFF2-40B4-BE49-F238E27FC236}">
                <a16:creationId xmlns:a16="http://schemas.microsoft.com/office/drawing/2014/main" id="{C4F2995D-6861-4D8C-8596-EEC2E2CB11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257" y="4293096"/>
            <a:ext cx="8248781" cy="1788408"/>
          </a:xfrm>
          <a:prstGeom prst="rect">
            <a:avLst/>
          </a:prstGeom>
        </p:spPr>
      </p:pic>
    </p:spTree>
    <p:extLst>
      <p:ext uri="{BB962C8B-B14F-4D97-AF65-F5344CB8AC3E}">
        <p14:creationId xmlns:p14="http://schemas.microsoft.com/office/powerpoint/2010/main" val="2871816639"/>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3_CCC PowerPoint">
  <a:themeElements>
    <a:clrScheme name="CCC PowerPoin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CC 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CC PowerPoin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CC PowerPoin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CC PowerPoin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CC PowerPoin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CC 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CC 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CC 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CC PowerPoint">
  <a:themeElements>
    <a:clrScheme name="CCC PowerPoin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CC 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CC PowerPoin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CC PowerPoin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CC PowerPoin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CC PowerPoin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CC 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CC 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CC 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CC PowerPoint">
  <a:themeElements>
    <a:clrScheme name="CCC PowerPoin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CC 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CC PowerPoin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CC PowerPoin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CC PowerPoin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CC PowerPoin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CC 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CC 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CC 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5.xml><?xml version="1.0" encoding="utf-8"?>
<a:theme xmlns:a="http://schemas.openxmlformats.org/drawingml/2006/main" name="1_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TotalTime>
  <Words>238</Words>
  <Application>Microsoft Office PowerPoint</Application>
  <PresentationFormat>On-screen Show (4:3)</PresentationFormat>
  <Paragraphs>40</Paragraphs>
  <Slides>7</Slides>
  <Notes>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7</vt:i4>
      </vt:variant>
    </vt:vector>
  </HeadingPairs>
  <TitlesOfParts>
    <vt:vector size="17" baseType="lpstr">
      <vt:lpstr>Arial</vt:lpstr>
      <vt:lpstr>Calibri</vt:lpstr>
      <vt:lpstr>Georgia</vt:lpstr>
      <vt:lpstr>Trebuchet MS</vt:lpstr>
      <vt:lpstr>Wingdings 2</vt:lpstr>
      <vt:lpstr>3_CCC PowerPoint</vt:lpstr>
      <vt:lpstr>1_CCC PowerPoint</vt:lpstr>
      <vt:lpstr>CCC PowerPoint</vt:lpstr>
      <vt:lpstr>Urban</vt:lpstr>
      <vt:lpstr>1_Urban</vt:lpstr>
      <vt:lpstr>KCC Corporate Parenting and Housing Update </vt:lpstr>
      <vt:lpstr>Definition of Corporate Parenting   </vt:lpstr>
      <vt:lpstr>Number of Children and Care Leavers (as of 31st March 2018)</vt:lpstr>
      <vt:lpstr>Children and Social Work Act 2017 and the key changes from April 1st, 2018</vt:lpstr>
      <vt:lpstr>The voice of the Child and Young Person</vt:lpstr>
      <vt:lpstr>Challenge Card Success</vt:lpstr>
      <vt:lpstr>And Finally…..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Marie Gerald</dc:creator>
  <cp:lastModifiedBy>Smith, Caroline - CY SCS</cp:lastModifiedBy>
  <cp:revision>33</cp:revision>
  <dcterms:created xsi:type="dcterms:W3CDTF">2015-10-27T14:43:47Z</dcterms:created>
  <dcterms:modified xsi:type="dcterms:W3CDTF">2018-04-30T10:57:36Z</dcterms:modified>
</cp:coreProperties>
</file>