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 id="2147483749" r:id="rId2"/>
    <p:sldMasterId id="2147483761" r:id="rId3"/>
    <p:sldMasterId id="2147483781" r:id="rId4"/>
  </p:sldMasterIdLst>
  <p:notesMasterIdLst>
    <p:notesMasterId r:id="rId18"/>
  </p:notesMasterIdLst>
  <p:sldIdLst>
    <p:sldId id="289" r:id="rId5"/>
    <p:sldId id="304" r:id="rId6"/>
    <p:sldId id="296" r:id="rId7"/>
    <p:sldId id="297" r:id="rId8"/>
    <p:sldId id="298" r:id="rId9"/>
    <p:sldId id="300" r:id="rId10"/>
    <p:sldId id="299" r:id="rId11"/>
    <p:sldId id="344" r:id="rId12"/>
    <p:sldId id="302" r:id="rId13"/>
    <p:sldId id="345" r:id="rId14"/>
    <p:sldId id="336" r:id="rId15"/>
    <p:sldId id="337" r:id="rId16"/>
    <p:sldId id="30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100"/>
              <a:t>Care Home Beds in 2014, 2017 and 2018</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Sheet1!$A$14</c:f>
              <c:strCache>
                <c:ptCount val="1"/>
                <c:pt idx="0">
                  <c:v>Ashford</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Sheet1!$B$13:$D$13</c:f>
              <c:numCache>
                <c:formatCode>General</c:formatCode>
                <c:ptCount val="3"/>
                <c:pt idx="0">
                  <c:v>2014</c:v>
                </c:pt>
                <c:pt idx="1">
                  <c:v>2017</c:v>
                </c:pt>
                <c:pt idx="2">
                  <c:v>2018</c:v>
                </c:pt>
              </c:numCache>
            </c:numRef>
          </c:xVal>
          <c:yVal>
            <c:numRef>
              <c:f>Sheet1!$B$14:$D$14</c:f>
              <c:numCache>
                <c:formatCode>General</c:formatCode>
                <c:ptCount val="3"/>
                <c:pt idx="0">
                  <c:v>772</c:v>
                </c:pt>
                <c:pt idx="1">
                  <c:v>832</c:v>
                </c:pt>
                <c:pt idx="2">
                  <c:v>832</c:v>
                </c:pt>
              </c:numCache>
            </c:numRef>
          </c:yVal>
          <c:smooth val="0"/>
          <c:extLst>
            <c:ext xmlns:c16="http://schemas.microsoft.com/office/drawing/2014/chart" uri="{C3380CC4-5D6E-409C-BE32-E72D297353CC}">
              <c16:uniqueId val="{00000000-3706-4160-B0A3-9EC50D9D2008}"/>
            </c:ext>
          </c:extLst>
        </c:ser>
        <c:ser>
          <c:idx val="1"/>
          <c:order val="1"/>
          <c:tx>
            <c:strRef>
              <c:f>Sheet1!$A$15</c:f>
              <c:strCache>
                <c:ptCount val="1"/>
                <c:pt idx="0">
                  <c:v>C4G</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Sheet1!$B$13:$D$13</c:f>
              <c:numCache>
                <c:formatCode>General</c:formatCode>
                <c:ptCount val="3"/>
                <c:pt idx="0">
                  <c:v>2014</c:v>
                </c:pt>
                <c:pt idx="1">
                  <c:v>2017</c:v>
                </c:pt>
                <c:pt idx="2">
                  <c:v>2018</c:v>
                </c:pt>
              </c:numCache>
            </c:numRef>
          </c:xVal>
          <c:yVal>
            <c:numRef>
              <c:f>Sheet1!$B$15:$D$15</c:f>
              <c:numCache>
                <c:formatCode>General</c:formatCode>
                <c:ptCount val="3"/>
                <c:pt idx="0">
                  <c:v>1703</c:v>
                </c:pt>
                <c:pt idx="1">
                  <c:v>1686</c:v>
                </c:pt>
                <c:pt idx="2">
                  <c:v>1596</c:v>
                </c:pt>
              </c:numCache>
            </c:numRef>
          </c:yVal>
          <c:smooth val="0"/>
          <c:extLst>
            <c:ext xmlns:c16="http://schemas.microsoft.com/office/drawing/2014/chart" uri="{C3380CC4-5D6E-409C-BE32-E72D297353CC}">
              <c16:uniqueId val="{00000001-3706-4160-B0A3-9EC50D9D2008}"/>
            </c:ext>
          </c:extLst>
        </c:ser>
        <c:ser>
          <c:idx val="2"/>
          <c:order val="2"/>
          <c:tx>
            <c:strRef>
              <c:f>Sheet1!$A$16</c:f>
              <c:strCache>
                <c:ptCount val="1"/>
                <c:pt idx="0">
                  <c:v>DGS</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Sheet1!$B$13:$D$13</c:f>
              <c:numCache>
                <c:formatCode>General</c:formatCode>
                <c:ptCount val="3"/>
                <c:pt idx="0">
                  <c:v>2014</c:v>
                </c:pt>
                <c:pt idx="1">
                  <c:v>2017</c:v>
                </c:pt>
                <c:pt idx="2">
                  <c:v>2018</c:v>
                </c:pt>
              </c:numCache>
            </c:numRef>
          </c:xVal>
          <c:yVal>
            <c:numRef>
              <c:f>Sheet1!$B$16:$D$16</c:f>
              <c:numCache>
                <c:formatCode>General</c:formatCode>
                <c:ptCount val="3"/>
                <c:pt idx="0">
                  <c:v>1690</c:v>
                </c:pt>
                <c:pt idx="1">
                  <c:v>1478</c:v>
                </c:pt>
                <c:pt idx="2">
                  <c:v>1446</c:v>
                </c:pt>
              </c:numCache>
            </c:numRef>
          </c:yVal>
          <c:smooth val="0"/>
          <c:extLst>
            <c:ext xmlns:c16="http://schemas.microsoft.com/office/drawing/2014/chart" uri="{C3380CC4-5D6E-409C-BE32-E72D297353CC}">
              <c16:uniqueId val="{00000002-3706-4160-B0A3-9EC50D9D2008}"/>
            </c:ext>
          </c:extLst>
        </c:ser>
        <c:ser>
          <c:idx val="3"/>
          <c:order val="3"/>
          <c:tx>
            <c:strRef>
              <c:f>Sheet1!$A$17</c:f>
              <c:strCache>
                <c:ptCount val="1"/>
                <c:pt idx="0">
                  <c:v>SKC</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Sheet1!$B$13:$D$13</c:f>
              <c:numCache>
                <c:formatCode>General</c:formatCode>
                <c:ptCount val="3"/>
                <c:pt idx="0">
                  <c:v>2014</c:v>
                </c:pt>
                <c:pt idx="1">
                  <c:v>2017</c:v>
                </c:pt>
                <c:pt idx="2">
                  <c:v>2018</c:v>
                </c:pt>
              </c:numCache>
            </c:numRef>
          </c:xVal>
          <c:yVal>
            <c:numRef>
              <c:f>Sheet1!$B$17:$D$17</c:f>
              <c:numCache>
                <c:formatCode>General</c:formatCode>
                <c:ptCount val="3"/>
                <c:pt idx="0">
                  <c:v>2224</c:v>
                </c:pt>
                <c:pt idx="1">
                  <c:v>2092</c:v>
                </c:pt>
                <c:pt idx="2">
                  <c:v>2095</c:v>
                </c:pt>
              </c:numCache>
            </c:numRef>
          </c:yVal>
          <c:smooth val="0"/>
          <c:extLst>
            <c:ext xmlns:c16="http://schemas.microsoft.com/office/drawing/2014/chart" uri="{C3380CC4-5D6E-409C-BE32-E72D297353CC}">
              <c16:uniqueId val="{00000003-3706-4160-B0A3-9EC50D9D2008}"/>
            </c:ext>
          </c:extLst>
        </c:ser>
        <c:ser>
          <c:idx val="4"/>
          <c:order val="4"/>
          <c:tx>
            <c:strRef>
              <c:f>Sheet1!$A$18</c:f>
              <c:strCache>
                <c:ptCount val="1"/>
                <c:pt idx="0">
                  <c:v>Swale</c:v>
                </c:pt>
              </c:strCache>
            </c:strRef>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f>Sheet1!$B$13:$D$13</c:f>
              <c:numCache>
                <c:formatCode>General</c:formatCode>
                <c:ptCount val="3"/>
                <c:pt idx="0">
                  <c:v>2014</c:v>
                </c:pt>
                <c:pt idx="1">
                  <c:v>2017</c:v>
                </c:pt>
                <c:pt idx="2">
                  <c:v>2018</c:v>
                </c:pt>
              </c:numCache>
            </c:numRef>
          </c:xVal>
          <c:yVal>
            <c:numRef>
              <c:f>Sheet1!$B$18:$D$18</c:f>
              <c:numCache>
                <c:formatCode>General</c:formatCode>
                <c:ptCount val="3"/>
                <c:pt idx="0">
                  <c:v>680</c:v>
                </c:pt>
                <c:pt idx="1">
                  <c:v>634</c:v>
                </c:pt>
                <c:pt idx="2">
                  <c:v>634</c:v>
                </c:pt>
              </c:numCache>
            </c:numRef>
          </c:yVal>
          <c:smooth val="0"/>
          <c:extLst>
            <c:ext xmlns:c16="http://schemas.microsoft.com/office/drawing/2014/chart" uri="{C3380CC4-5D6E-409C-BE32-E72D297353CC}">
              <c16:uniqueId val="{00000004-3706-4160-B0A3-9EC50D9D2008}"/>
            </c:ext>
          </c:extLst>
        </c:ser>
        <c:ser>
          <c:idx val="5"/>
          <c:order val="5"/>
          <c:tx>
            <c:strRef>
              <c:f>Sheet1!$A$19</c:f>
              <c:strCache>
                <c:ptCount val="1"/>
                <c:pt idx="0">
                  <c:v>Thanet</c:v>
                </c:pt>
              </c:strCache>
            </c:strRef>
          </c:tx>
          <c:spPr>
            <a:ln w="19050" cap="rnd">
              <a:solidFill>
                <a:schemeClr val="accent6"/>
              </a:solidFill>
              <a:round/>
            </a:ln>
            <a:effectLst/>
          </c:spPr>
          <c:marker>
            <c:symbol val="circle"/>
            <c:size val="5"/>
            <c:spPr>
              <a:solidFill>
                <a:schemeClr val="accent6"/>
              </a:solidFill>
              <a:ln w="9525">
                <a:solidFill>
                  <a:schemeClr val="accent6"/>
                </a:solidFill>
              </a:ln>
              <a:effectLst/>
            </c:spPr>
          </c:marker>
          <c:xVal>
            <c:numRef>
              <c:f>Sheet1!$B$13:$D$13</c:f>
              <c:numCache>
                <c:formatCode>General</c:formatCode>
                <c:ptCount val="3"/>
                <c:pt idx="0">
                  <c:v>2014</c:v>
                </c:pt>
                <c:pt idx="1">
                  <c:v>2017</c:v>
                </c:pt>
                <c:pt idx="2">
                  <c:v>2018</c:v>
                </c:pt>
              </c:numCache>
            </c:numRef>
          </c:xVal>
          <c:yVal>
            <c:numRef>
              <c:f>Sheet1!$B$19:$D$19</c:f>
              <c:numCache>
                <c:formatCode>General</c:formatCode>
                <c:ptCount val="3"/>
                <c:pt idx="0">
                  <c:v>1362</c:v>
                </c:pt>
                <c:pt idx="1">
                  <c:v>1423</c:v>
                </c:pt>
                <c:pt idx="2">
                  <c:v>1294</c:v>
                </c:pt>
              </c:numCache>
            </c:numRef>
          </c:yVal>
          <c:smooth val="0"/>
          <c:extLst>
            <c:ext xmlns:c16="http://schemas.microsoft.com/office/drawing/2014/chart" uri="{C3380CC4-5D6E-409C-BE32-E72D297353CC}">
              <c16:uniqueId val="{00000005-3706-4160-B0A3-9EC50D9D2008}"/>
            </c:ext>
          </c:extLst>
        </c:ser>
        <c:ser>
          <c:idx val="6"/>
          <c:order val="6"/>
          <c:tx>
            <c:strRef>
              <c:f>Sheet1!$A$20</c:f>
              <c:strCache>
                <c:ptCount val="1"/>
                <c:pt idx="0">
                  <c:v>WK</c:v>
                </c:pt>
              </c:strCache>
            </c:strRef>
          </c:tx>
          <c:spPr>
            <a:ln w="19050"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xVal>
            <c:numRef>
              <c:f>Sheet1!$B$13:$D$13</c:f>
              <c:numCache>
                <c:formatCode>General</c:formatCode>
                <c:ptCount val="3"/>
                <c:pt idx="0">
                  <c:v>2014</c:v>
                </c:pt>
                <c:pt idx="1">
                  <c:v>2017</c:v>
                </c:pt>
                <c:pt idx="2">
                  <c:v>2018</c:v>
                </c:pt>
              </c:numCache>
            </c:numRef>
          </c:xVal>
          <c:yVal>
            <c:numRef>
              <c:f>Sheet1!$B$20:$D$20</c:f>
              <c:numCache>
                <c:formatCode>General</c:formatCode>
                <c:ptCount val="3"/>
                <c:pt idx="0">
                  <c:v>3164</c:v>
                </c:pt>
                <c:pt idx="1">
                  <c:v>3242</c:v>
                </c:pt>
                <c:pt idx="2">
                  <c:v>3340</c:v>
                </c:pt>
              </c:numCache>
            </c:numRef>
          </c:yVal>
          <c:smooth val="0"/>
          <c:extLst>
            <c:ext xmlns:c16="http://schemas.microsoft.com/office/drawing/2014/chart" uri="{C3380CC4-5D6E-409C-BE32-E72D297353CC}">
              <c16:uniqueId val="{00000006-3706-4160-B0A3-9EC50D9D2008}"/>
            </c:ext>
          </c:extLst>
        </c:ser>
        <c:dLbls>
          <c:showLegendKey val="0"/>
          <c:showVal val="0"/>
          <c:showCatName val="0"/>
          <c:showSerName val="0"/>
          <c:showPercent val="0"/>
          <c:showBubbleSize val="0"/>
        </c:dLbls>
        <c:axId val="33400704"/>
        <c:axId val="33415168"/>
      </c:scatterChart>
      <c:valAx>
        <c:axId val="33400704"/>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3415168"/>
        <c:crosses val="autoZero"/>
        <c:crossBetween val="midCat"/>
      </c:valAx>
      <c:valAx>
        <c:axId val="33415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400704"/>
        <c:crossesAt val="2013"/>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000000"/>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691C00-EC32-449D-99D7-0CB50AC38435}" type="datetimeFigureOut">
              <a:rPr lang="en-GB" smtClean="0"/>
              <a:t>17/05/2018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74F6BB-2C97-4763-968B-F3D104611B2D}" type="slidenum">
              <a:rPr lang="en-GB" smtClean="0"/>
              <a:t>‹#›</a:t>
            </a:fld>
            <a:endParaRPr lang="en-GB"/>
          </a:p>
        </p:txBody>
      </p:sp>
    </p:spTree>
    <p:extLst>
      <p:ext uri="{BB962C8B-B14F-4D97-AF65-F5344CB8AC3E}">
        <p14:creationId xmlns:p14="http://schemas.microsoft.com/office/powerpoint/2010/main" val="3873491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HOLDING SLIDE</a:t>
            </a:r>
          </a:p>
        </p:txBody>
      </p:sp>
      <p:sp>
        <p:nvSpPr>
          <p:cNvPr id="4" name="Slide Number Placeholder 3"/>
          <p:cNvSpPr>
            <a:spLocks noGrp="1"/>
          </p:cNvSpPr>
          <p:nvPr>
            <p:ph type="sldNum" idx="10"/>
          </p:nvPr>
        </p:nvSpPr>
        <p:spPr/>
        <p:txBody>
          <a:bodyPr/>
          <a:lstStyle/>
          <a:p>
            <a:pPr>
              <a:defRPr/>
            </a:pPr>
            <a:fld id="{17CCC906-CE96-40E4-84CA-BFB19A6E439D}" type="slidenum">
              <a:rPr lang="en-GB" smtClean="0"/>
              <a:pPr>
                <a:defRPr/>
              </a:pPr>
              <a:t>1</a:t>
            </a:fld>
            <a:endParaRPr lang="en-GB" dirty="0"/>
          </a:p>
        </p:txBody>
      </p:sp>
    </p:spTree>
    <p:extLst>
      <p:ext uri="{BB962C8B-B14F-4D97-AF65-F5344CB8AC3E}">
        <p14:creationId xmlns:p14="http://schemas.microsoft.com/office/powerpoint/2010/main" val="362763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BADDCFA-C545-49EE-B965-4B41DD1F9D10}" type="slidenum">
              <a:rPr lang="en-GB" smtClean="0"/>
              <a:t>4</a:t>
            </a:fld>
            <a:endParaRPr lang="en-GB" dirty="0"/>
          </a:p>
        </p:txBody>
      </p:sp>
    </p:spTree>
    <p:extLst>
      <p:ext uri="{BB962C8B-B14F-4D97-AF65-F5344CB8AC3E}">
        <p14:creationId xmlns:p14="http://schemas.microsoft.com/office/powerpoint/2010/main" val="1580411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BADDCFA-C545-49EE-B965-4B41DD1F9D10}" type="slidenum">
              <a:rPr lang="en-GB" smtClean="0"/>
              <a:t>5</a:t>
            </a:fld>
            <a:endParaRPr lang="en-GB" dirty="0"/>
          </a:p>
        </p:txBody>
      </p:sp>
    </p:spTree>
    <p:extLst>
      <p:ext uri="{BB962C8B-B14F-4D97-AF65-F5344CB8AC3E}">
        <p14:creationId xmlns:p14="http://schemas.microsoft.com/office/powerpoint/2010/main" val="1580411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hyperlink" Target="https://newtoneuropeltd.sharepoint.com/sites/know-how/wiki/Pages/Newton%20Standard%20Colours.aspx" TargetMode="Externa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hyperlink" Target="https://newtoneuropeltd.sharepoint.com/sites/know-how/wiki/Pages/Newton%20Standard%20Colours.aspx" TargetMode="External"/><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D88EBE6-F141-4C78-B596-8EA90151E9C4}" type="slidenum">
              <a:rPr lang="en-GB"/>
              <a:pPr>
                <a:defRPr/>
              </a:pPr>
              <a:t>‹#›</a:t>
            </a:fld>
            <a:endParaRPr lang="en-GB"/>
          </a:p>
        </p:txBody>
      </p:sp>
    </p:spTree>
    <p:extLst>
      <p:ext uri="{BB962C8B-B14F-4D97-AF65-F5344CB8AC3E}">
        <p14:creationId xmlns:p14="http://schemas.microsoft.com/office/powerpoint/2010/main" val="982954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43114FD-FD03-499F-A4BA-D55595FCD3CD}" type="slidenum">
              <a:rPr lang="en-GB"/>
              <a:pPr>
                <a:defRPr/>
              </a:pPr>
              <a:t>‹#›</a:t>
            </a:fld>
            <a:endParaRPr lang="en-GB"/>
          </a:p>
        </p:txBody>
      </p:sp>
    </p:spTree>
    <p:extLst>
      <p:ext uri="{BB962C8B-B14F-4D97-AF65-F5344CB8AC3E}">
        <p14:creationId xmlns:p14="http://schemas.microsoft.com/office/powerpoint/2010/main" val="3860321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0942A7D-3B7F-43B3-B4DB-4109DF37BE0D}" type="slidenum">
              <a:rPr lang="en-GB"/>
              <a:pPr>
                <a:defRPr/>
              </a:pPr>
              <a:t>‹#›</a:t>
            </a:fld>
            <a:endParaRPr lang="en-GB"/>
          </a:p>
        </p:txBody>
      </p:sp>
    </p:spTree>
    <p:extLst>
      <p:ext uri="{BB962C8B-B14F-4D97-AF65-F5344CB8AC3E}">
        <p14:creationId xmlns:p14="http://schemas.microsoft.com/office/powerpoint/2010/main" val="3361110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3152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EAF6207-992E-4B26-BDBC-4F55852BCF5C}" type="slidenum">
              <a:rPr lang="en-GB"/>
              <a:pPr>
                <a:defRPr/>
              </a:pPr>
              <a:t>‹#›</a:t>
            </a:fld>
            <a:endParaRPr lang="en-GB"/>
          </a:p>
        </p:txBody>
      </p:sp>
    </p:spTree>
    <p:extLst>
      <p:ext uri="{BB962C8B-B14F-4D97-AF65-F5344CB8AC3E}">
        <p14:creationId xmlns:p14="http://schemas.microsoft.com/office/powerpoint/2010/main" val="2346821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descr="cid:image002.jpg@01D320A7.27F94070">
            <a:extLst>
              <a:ext uri="{FF2B5EF4-FFF2-40B4-BE49-F238E27FC236}">
                <a16:creationId xmlns:a16="http://schemas.microsoft.com/office/drawing/2014/main" id="{E1C8E476-10B6-4884-AEA8-7EAF925071DD}"/>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19384" y="5742214"/>
            <a:ext cx="2081379" cy="1028700"/>
          </a:xfrm>
          <a:prstGeom prst="rect">
            <a:avLst/>
          </a:prstGeom>
          <a:noFill/>
          <a:ln>
            <a:noFill/>
          </a:ln>
        </p:spPr>
      </p:pic>
      <p:sp>
        <p:nvSpPr>
          <p:cNvPr id="2" name="Title 1">
            <a:extLst>
              <a:ext uri="{FF2B5EF4-FFF2-40B4-BE49-F238E27FC236}">
                <a16:creationId xmlns:a16="http://schemas.microsoft.com/office/drawing/2014/main" id="{9CF47F02-E6A2-447B-8FA6-D140CCD29EE3}"/>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FB998D6-E358-44D1-807D-149CD80063A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7" name="Picture 2" descr="C:\Documents and Settings\PlummO01\Desktop\KCC_Logo_New_2012_Framed.jpg"/>
          <p:cNvPicPr>
            <a:picLocks noChangeAspect="1" noChangeArrowheads="1"/>
          </p:cNvPicPr>
          <p:nvPr userDrawn="1"/>
        </p:nvPicPr>
        <p:blipFill>
          <a:blip r:embed="rId3" cstate="print"/>
          <a:srcRect/>
          <a:stretch>
            <a:fillRect/>
          </a:stretch>
        </p:blipFill>
        <p:spPr bwMode="auto">
          <a:xfrm>
            <a:off x="7547404" y="5821363"/>
            <a:ext cx="1129811" cy="819150"/>
          </a:xfrm>
          <a:prstGeom prst="rect">
            <a:avLst/>
          </a:prstGeom>
          <a:noFill/>
          <a:ln w="9525">
            <a:noFill/>
            <a:miter lim="800000"/>
            <a:headEnd/>
            <a:tailEnd/>
          </a:ln>
        </p:spPr>
      </p:pic>
      <p:cxnSp>
        <p:nvCxnSpPr>
          <p:cNvPr id="8" name="Straight Connector 6"/>
          <p:cNvCxnSpPr>
            <a:cxnSpLocks noChangeShapeType="1"/>
          </p:cNvCxnSpPr>
          <p:nvPr userDrawn="1"/>
        </p:nvCxnSpPr>
        <p:spPr bwMode="auto">
          <a:xfrm>
            <a:off x="498231" y="5661025"/>
            <a:ext cx="8091337" cy="0"/>
          </a:xfrm>
          <a:prstGeom prst="line">
            <a:avLst/>
          </a:prstGeom>
          <a:noFill/>
          <a:ln w="12700">
            <a:solidFill>
              <a:schemeClr val="tx1"/>
            </a:solidFill>
            <a:round/>
            <a:headEnd/>
            <a:tailEnd/>
          </a:ln>
        </p:spPr>
      </p:cxnSp>
    </p:spTree>
    <p:extLst>
      <p:ext uri="{BB962C8B-B14F-4D97-AF65-F5344CB8AC3E}">
        <p14:creationId xmlns:p14="http://schemas.microsoft.com/office/powerpoint/2010/main" val="2453464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descr="cid:image002.jpg@01D320A7.27F94070">
            <a:extLst>
              <a:ext uri="{FF2B5EF4-FFF2-40B4-BE49-F238E27FC236}">
                <a16:creationId xmlns:a16="http://schemas.microsoft.com/office/drawing/2014/main" id="{E1C8E476-10B6-4884-AEA8-7EAF925071DD}"/>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68341" y="5742214"/>
            <a:ext cx="2081379" cy="1028700"/>
          </a:xfrm>
          <a:prstGeom prst="rect">
            <a:avLst/>
          </a:prstGeom>
          <a:noFill/>
          <a:ln>
            <a:noFill/>
          </a:ln>
        </p:spPr>
      </p:pic>
      <p:sp>
        <p:nvSpPr>
          <p:cNvPr id="2" name="Title 1">
            <a:extLst>
              <a:ext uri="{FF2B5EF4-FFF2-40B4-BE49-F238E27FC236}">
                <a16:creationId xmlns:a16="http://schemas.microsoft.com/office/drawing/2014/main" id="{C2CC67E4-C11A-4E13-A7A1-0C31C18C508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63CE881-EA41-4044-B4DD-4E67C6DE812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2" descr="C:\Documents and Settings\PlummO01\Desktop\KCC_Logo_New_2012_Framed.jpg"/>
          <p:cNvPicPr>
            <a:picLocks noChangeAspect="1" noChangeArrowheads="1"/>
          </p:cNvPicPr>
          <p:nvPr userDrawn="1"/>
        </p:nvPicPr>
        <p:blipFill>
          <a:blip r:embed="rId3" cstate="print"/>
          <a:srcRect/>
          <a:stretch>
            <a:fillRect/>
          </a:stretch>
        </p:blipFill>
        <p:spPr bwMode="auto">
          <a:xfrm>
            <a:off x="7755936" y="5821363"/>
            <a:ext cx="1129811" cy="819150"/>
          </a:xfrm>
          <a:prstGeom prst="rect">
            <a:avLst/>
          </a:prstGeom>
          <a:noFill/>
          <a:ln w="9525">
            <a:noFill/>
            <a:miter lim="800000"/>
            <a:headEnd/>
            <a:tailEnd/>
          </a:ln>
        </p:spPr>
      </p:pic>
      <p:cxnSp>
        <p:nvCxnSpPr>
          <p:cNvPr id="8" name="Straight Connector 6"/>
          <p:cNvCxnSpPr>
            <a:cxnSpLocks noChangeShapeType="1"/>
          </p:cNvCxnSpPr>
          <p:nvPr userDrawn="1"/>
        </p:nvCxnSpPr>
        <p:spPr bwMode="auto">
          <a:xfrm>
            <a:off x="498231" y="5661025"/>
            <a:ext cx="8289940" cy="0"/>
          </a:xfrm>
          <a:prstGeom prst="line">
            <a:avLst/>
          </a:prstGeom>
          <a:noFill/>
          <a:ln w="12700">
            <a:solidFill>
              <a:schemeClr val="tx1"/>
            </a:solidFill>
            <a:round/>
            <a:headEnd/>
            <a:tailEnd/>
          </a:ln>
        </p:spPr>
      </p:cxnSp>
    </p:spTree>
    <p:extLst>
      <p:ext uri="{BB962C8B-B14F-4D97-AF65-F5344CB8AC3E}">
        <p14:creationId xmlns:p14="http://schemas.microsoft.com/office/powerpoint/2010/main" val="9095932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descr="cid:image002.jpg@01D320A7.27F94070">
            <a:extLst>
              <a:ext uri="{FF2B5EF4-FFF2-40B4-BE49-F238E27FC236}">
                <a16:creationId xmlns:a16="http://schemas.microsoft.com/office/drawing/2014/main" id="{E1C8E476-10B6-4884-AEA8-7EAF925071DD}"/>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38550" y="5742214"/>
            <a:ext cx="2081379" cy="1028700"/>
          </a:xfrm>
          <a:prstGeom prst="rect">
            <a:avLst/>
          </a:prstGeom>
          <a:noFill/>
          <a:ln>
            <a:noFill/>
          </a:ln>
        </p:spPr>
      </p:pic>
      <p:sp>
        <p:nvSpPr>
          <p:cNvPr id="2" name="Title 1">
            <a:extLst>
              <a:ext uri="{FF2B5EF4-FFF2-40B4-BE49-F238E27FC236}">
                <a16:creationId xmlns:a16="http://schemas.microsoft.com/office/drawing/2014/main" id="{9EEC16E3-B35A-4C5F-9377-5CFAF041E326}"/>
              </a:ext>
            </a:extLst>
          </p:cNvPr>
          <p:cNvSpPr>
            <a:spLocks noGrp="1"/>
          </p:cNvSpPr>
          <p:nvPr>
            <p:ph type="title"/>
          </p:nvPr>
        </p:nvSpPr>
        <p:spPr>
          <a:xfrm>
            <a:off x="623888" y="1709740"/>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DE3C534-7516-432F-A94C-6FB1C3957C7B}"/>
              </a:ext>
            </a:extLst>
          </p:cNvPr>
          <p:cNvSpPr>
            <a:spLocks noGrp="1"/>
          </p:cNvSpPr>
          <p:nvPr>
            <p:ph type="body" idx="1"/>
          </p:nvPr>
        </p:nvSpPr>
        <p:spPr>
          <a:xfrm>
            <a:off x="623888" y="4589465"/>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7" name="Picture 2" descr="C:\Documents and Settings\PlummO01\Desktop\KCC_Logo_New_2012_Framed.jpg"/>
          <p:cNvPicPr>
            <a:picLocks noChangeAspect="1" noChangeArrowheads="1"/>
          </p:cNvPicPr>
          <p:nvPr userDrawn="1"/>
        </p:nvPicPr>
        <p:blipFill>
          <a:blip r:embed="rId3" cstate="print"/>
          <a:srcRect/>
          <a:stretch>
            <a:fillRect/>
          </a:stretch>
        </p:blipFill>
        <p:spPr bwMode="auto">
          <a:xfrm>
            <a:off x="7755936" y="5821363"/>
            <a:ext cx="1129811" cy="819150"/>
          </a:xfrm>
          <a:prstGeom prst="rect">
            <a:avLst/>
          </a:prstGeom>
          <a:noFill/>
          <a:ln w="9525">
            <a:noFill/>
            <a:miter lim="800000"/>
            <a:headEnd/>
            <a:tailEnd/>
          </a:ln>
        </p:spPr>
      </p:pic>
      <p:cxnSp>
        <p:nvCxnSpPr>
          <p:cNvPr id="8" name="Straight Connector 6"/>
          <p:cNvCxnSpPr>
            <a:cxnSpLocks noChangeShapeType="1"/>
          </p:cNvCxnSpPr>
          <p:nvPr userDrawn="1"/>
        </p:nvCxnSpPr>
        <p:spPr bwMode="auto">
          <a:xfrm>
            <a:off x="498231" y="5661025"/>
            <a:ext cx="8289940" cy="0"/>
          </a:xfrm>
          <a:prstGeom prst="line">
            <a:avLst/>
          </a:prstGeom>
          <a:noFill/>
          <a:ln w="12700">
            <a:solidFill>
              <a:schemeClr val="tx1"/>
            </a:solidFill>
            <a:round/>
            <a:headEnd/>
            <a:tailEnd/>
          </a:ln>
        </p:spPr>
      </p:cxnSp>
    </p:spTree>
    <p:extLst>
      <p:ext uri="{BB962C8B-B14F-4D97-AF65-F5344CB8AC3E}">
        <p14:creationId xmlns:p14="http://schemas.microsoft.com/office/powerpoint/2010/main" val="182449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7" name="Picture 6" descr="cid:image002.jpg@01D320A7.27F94070">
            <a:extLst>
              <a:ext uri="{FF2B5EF4-FFF2-40B4-BE49-F238E27FC236}">
                <a16:creationId xmlns:a16="http://schemas.microsoft.com/office/drawing/2014/main" id="{E1C8E476-10B6-4884-AEA8-7EAF925071DD}"/>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68341" y="5742214"/>
            <a:ext cx="2081379" cy="1028700"/>
          </a:xfrm>
          <a:prstGeom prst="rect">
            <a:avLst/>
          </a:prstGeom>
          <a:noFill/>
          <a:ln>
            <a:noFill/>
          </a:ln>
        </p:spPr>
      </p:pic>
      <p:sp>
        <p:nvSpPr>
          <p:cNvPr id="2" name="Title 1">
            <a:extLst>
              <a:ext uri="{FF2B5EF4-FFF2-40B4-BE49-F238E27FC236}">
                <a16:creationId xmlns:a16="http://schemas.microsoft.com/office/drawing/2014/main" id="{8DD66ABE-DF5C-4202-9C03-3687FC6D9DB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28FBB2D-83EF-46E8-B154-CD126466A8A7}"/>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0016320-B8FA-4C79-87A1-41117F329952}"/>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2" descr="C:\Documents and Settings\PlummO01\Desktop\KCC_Logo_New_2012_Framed.jpg"/>
          <p:cNvPicPr>
            <a:picLocks noChangeAspect="1" noChangeArrowheads="1"/>
          </p:cNvPicPr>
          <p:nvPr userDrawn="1"/>
        </p:nvPicPr>
        <p:blipFill>
          <a:blip r:embed="rId3" cstate="print"/>
          <a:srcRect/>
          <a:stretch>
            <a:fillRect/>
          </a:stretch>
        </p:blipFill>
        <p:spPr bwMode="auto">
          <a:xfrm>
            <a:off x="7755936" y="5821363"/>
            <a:ext cx="1129811" cy="819150"/>
          </a:xfrm>
          <a:prstGeom prst="rect">
            <a:avLst/>
          </a:prstGeom>
          <a:noFill/>
          <a:ln w="9525">
            <a:noFill/>
            <a:miter lim="800000"/>
            <a:headEnd/>
            <a:tailEnd/>
          </a:ln>
        </p:spPr>
      </p:pic>
      <p:cxnSp>
        <p:nvCxnSpPr>
          <p:cNvPr id="9" name="Straight Connector 6"/>
          <p:cNvCxnSpPr>
            <a:cxnSpLocks noChangeShapeType="1"/>
          </p:cNvCxnSpPr>
          <p:nvPr userDrawn="1"/>
        </p:nvCxnSpPr>
        <p:spPr bwMode="auto">
          <a:xfrm>
            <a:off x="498231" y="5661025"/>
            <a:ext cx="8289940" cy="0"/>
          </a:xfrm>
          <a:prstGeom prst="line">
            <a:avLst/>
          </a:prstGeom>
          <a:noFill/>
          <a:ln w="12700">
            <a:solidFill>
              <a:schemeClr val="tx1"/>
            </a:solidFill>
            <a:round/>
            <a:headEnd/>
            <a:tailEnd/>
          </a:ln>
        </p:spPr>
      </p:cxnSp>
    </p:spTree>
    <p:extLst>
      <p:ext uri="{BB962C8B-B14F-4D97-AF65-F5344CB8AC3E}">
        <p14:creationId xmlns:p14="http://schemas.microsoft.com/office/powerpoint/2010/main" val="2962840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9" name="Picture 8" descr="cid:image002.jpg@01D320A7.27F94070">
            <a:extLst>
              <a:ext uri="{FF2B5EF4-FFF2-40B4-BE49-F238E27FC236}">
                <a16:creationId xmlns:a16="http://schemas.microsoft.com/office/drawing/2014/main" id="{E1C8E476-10B6-4884-AEA8-7EAF925071DD}"/>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48480" y="5742214"/>
            <a:ext cx="2081379" cy="1028700"/>
          </a:xfrm>
          <a:prstGeom prst="rect">
            <a:avLst/>
          </a:prstGeom>
          <a:noFill/>
          <a:ln>
            <a:noFill/>
          </a:ln>
        </p:spPr>
      </p:pic>
      <p:sp>
        <p:nvSpPr>
          <p:cNvPr id="2" name="Title 1">
            <a:extLst>
              <a:ext uri="{FF2B5EF4-FFF2-40B4-BE49-F238E27FC236}">
                <a16:creationId xmlns:a16="http://schemas.microsoft.com/office/drawing/2014/main" id="{EE0469D0-35D7-4ED6-8B25-78B2C6DC233E}"/>
              </a:ext>
            </a:extLst>
          </p:cNvPr>
          <p:cNvSpPr>
            <a:spLocks noGrp="1"/>
          </p:cNvSpPr>
          <p:nvPr>
            <p:ph type="title"/>
          </p:nvPr>
        </p:nvSpPr>
        <p:spPr>
          <a:xfrm>
            <a:off x="629842"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0EE28C7-784E-40C2-A040-05ABCC40E206}"/>
              </a:ext>
            </a:extLst>
          </p:cNvPr>
          <p:cNvSpPr>
            <a:spLocks noGrp="1"/>
          </p:cNvSpPr>
          <p:nvPr>
            <p:ph type="body" idx="1"/>
          </p:nvPr>
        </p:nvSpPr>
        <p:spPr>
          <a:xfrm>
            <a:off x="629841"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CD7303A-2A4D-4908-BC3B-3FA5C0884339}"/>
              </a:ext>
            </a:extLst>
          </p:cNvPr>
          <p:cNvSpPr>
            <a:spLocks noGrp="1"/>
          </p:cNvSpPr>
          <p:nvPr>
            <p:ph sz="half" idx="2"/>
          </p:nvPr>
        </p:nvSpPr>
        <p:spPr>
          <a:xfrm>
            <a:off x="629841"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8A9B4FD-9647-4AB6-AEAC-596DF32B85F0}"/>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75B25FC-55C9-495B-A6C6-CFFE77EEA272}"/>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2" descr="C:\Documents and Settings\PlummO01\Desktop\KCC_Logo_New_2012_Framed.jpg"/>
          <p:cNvPicPr>
            <a:picLocks noChangeAspect="1" noChangeArrowheads="1"/>
          </p:cNvPicPr>
          <p:nvPr userDrawn="1"/>
        </p:nvPicPr>
        <p:blipFill>
          <a:blip r:embed="rId3" cstate="print"/>
          <a:srcRect/>
          <a:stretch>
            <a:fillRect/>
          </a:stretch>
        </p:blipFill>
        <p:spPr bwMode="auto">
          <a:xfrm>
            <a:off x="7755936" y="5821363"/>
            <a:ext cx="1129811" cy="819150"/>
          </a:xfrm>
          <a:prstGeom prst="rect">
            <a:avLst/>
          </a:prstGeom>
          <a:noFill/>
          <a:ln w="9525">
            <a:noFill/>
            <a:miter lim="800000"/>
            <a:headEnd/>
            <a:tailEnd/>
          </a:ln>
        </p:spPr>
      </p:pic>
      <p:cxnSp>
        <p:nvCxnSpPr>
          <p:cNvPr id="11" name="Straight Connector 6"/>
          <p:cNvCxnSpPr>
            <a:cxnSpLocks noChangeShapeType="1"/>
          </p:cNvCxnSpPr>
          <p:nvPr userDrawn="1"/>
        </p:nvCxnSpPr>
        <p:spPr bwMode="auto">
          <a:xfrm>
            <a:off x="498231" y="5661025"/>
            <a:ext cx="8289940" cy="0"/>
          </a:xfrm>
          <a:prstGeom prst="line">
            <a:avLst/>
          </a:prstGeom>
          <a:noFill/>
          <a:ln w="12700">
            <a:solidFill>
              <a:schemeClr val="tx1"/>
            </a:solidFill>
            <a:round/>
            <a:headEnd/>
            <a:tailEnd/>
          </a:ln>
        </p:spPr>
      </p:cxnSp>
    </p:spTree>
    <p:extLst>
      <p:ext uri="{BB962C8B-B14F-4D97-AF65-F5344CB8AC3E}">
        <p14:creationId xmlns:p14="http://schemas.microsoft.com/office/powerpoint/2010/main" val="25087000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cid:image002.jpg@01D320A7.27F94070">
            <a:extLst>
              <a:ext uri="{FF2B5EF4-FFF2-40B4-BE49-F238E27FC236}">
                <a16:creationId xmlns:a16="http://schemas.microsoft.com/office/drawing/2014/main" id="{E1C8E476-10B6-4884-AEA8-7EAF925071DD}"/>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58411" y="5742214"/>
            <a:ext cx="2081379" cy="1028700"/>
          </a:xfrm>
          <a:prstGeom prst="rect">
            <a:avLst/>
          </a:prstGeom>
          <a:noFill/>
          <a:ln>
            <a:noFill/>
          </a:ln>
        </p:spPr>
      </p:pic>
      <p:sp>
        <p:nvSpPr>
          <p:cNvPr id="2" name="Title 1">
            <a:extLst>
              <a:ext uri="{FF2B5EF4-FFF2-40B4-BE49-F238E27FC236}">
                <a16:creationId xmlns:a16="http://schemas.microsoft.com/office/drawing/2014/main" id="{E877D05B-9019-4193-AF14-C0E46148C6AF}"/>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B332F2CA-433F-47A7-8F60-98853EFB6FB9}"/>
              </a:ext>
            </a:extLst>
          </p:cNvPr>
          <p:cNvSpPr>
            <a:spLocks noGrp="1"/>
          </p:cNvSpPr>
          <p:nvPr>
            <p:ph type="ftr" sz="quarter" idx="11"/>
          </p:nvPr>
        </p:nvSpPr>
        <p:spPr>
          <a:xfrm>
            <a:off x="3028951" y="6356352"/>
            <a:ext cx="3086100" cy="365125"/>
          </a:xfrm>
          <a:prstGeom prst="rect">
            <a:avLst/>
          </a:prstGeom>
        </p:spPr>
        <p:txBody>
          <a:bodyPr/>
          <a:lstStyle/>
          <a:p>
            <a:endParaRPr lang="en-GB">
              <a:solidFill>
                <a:prstClr val="black"/>
              </a:solidFill>
            </a:endParaRPr>
          </a:p>
        </p:txBody>
      </p:sp>
      <p:pic>
        <p:nvPicPr>
          <p:cNvPr id="6" name="Picture 2" descr="C:\Documents and Settings\PlummO01\Desktop\KCC_Logo_New_2012_Framed.jpg"/>
          <p:cNvPicPr>
            <a:picLocks noChangeAspect="1" noChangeArrowheads="1"/>
          </p:cNvPicPr>
          <p:nvPr userDrawn="1"/>
        </p:nvPicPr>
        <p:blipFill>
          <a:blip r:embed="rId3" cstate="print"/>
          <a:srcRect/>
          <a:stretch>
            <a:fillRect/>
          </a:stretch>
        </p:blipFill>
        <p:spPr bwMode="auto">
          <a:xfrm>
            <a:off x="7755936" y="5821363"/>
            <a:ext cx="1129811" cy="819150"/>
          </a:xfrm>
          <a:prstGeom prst="rect">
            <a:avLst/>
          </a:prstGeom>
          <a:noFill/>
          <a:ln w="9525">
            <a:noFill/>
            <a:miter lim="800000"/>
            <a:headEnd/>
            <a:tailEnd/>
          </a:ln>
        </p:spPr>
      </p:pic>
      <p:cxnSp>
        <p:nvCxnSpPr>
          <p:cNvPr id="7" name="Straight Connector 6"/>
          <p:cNvCxnSpPr>
            <a:cxnSpLocks noChangeShapeType="1"/>
          </p:cNvCxnSpPr>
          <p:nvPr userDrawn="1"/>
        </p:nvCxnSpPr>
        <p:spPr bwMode="auto">
          <a:xfrm>
            <a:off x="498231" y="5661025"/>
            <a:ext cx="8289940" cy="0"/>
          </a:xfrm>
          <a:prstGeom prst="line">
            <a:avLst/>
          </a:prstGeom>
          <a:noFill/>
          <a:ln w="12700">
            <a:solidFill>
              <a:schemeClr val="tx1"/>
            </a:solidFill>
            <a:round/>
            <a:headEnd/>
            <a:tailEnd/>
          </a:ln>
        </p:spPr>
      </p:cxnSp>
    </p:spTree>
    <p:extLst>
      <p:ext uri="{BB962C8B-B14F-4D97-AF65-F5344CB8AC3E}">
        <p14:creationId xmlns:p14="http://schemas.microsoft.com/office/powerpoint/2010/main" val="15508610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cid:image002.jpg@01D320A7.27F94070">
            <a:extLst>
              <a:ext uri="{FF2B5EF4-FFF2-40B4-BE49-F238E27FC236}">
                <a16:creationId xmlns:a16="http://schemas.microsoft.com/office/drawing/2014/main" id="{E1C8E476-10B6-4884-AEA8-7EAF925071DD}"/>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48480" y="5742214"/>
            <a:ext cx="2081379" cy="1028700"/>
          </a:xfrm>
          <a:prstGeom prst="rect">
            <a:avLst/>
          </a:prstGeom>
          <a:noFill/>
          <a:ln>
            <a:noFill/>
          </a:ln>
        </p:spPr>
      </p:pic>
      <p:sp>
        <p:nvSpPr>
          <p:cNvPr id="2" name="Date Placeholder 1">
            <a:extLst>
              <a:ext uri="{FF2B5EF4-FFF2-40B4-BE49-F238E27FC236}">
                <a16:creationId xmlns:a16="http://schemas.microsoft.com/office/drawing/2014/main" id="{B5032A26-6AA1-4EF1-B74B-DC2EDA005742}"/>
              </a:ext>
            </a:extLst>
          </p:cNvPr>
          <p:cNvSpPr>
            <a:spLocks noGrp="1"/>
          </p:cNvSpPr>
          <p:nvPr>
            <p:ph type="dt" sz="half" idx="10"/>
          </p:nvPr>
        </p:nvSpPr>
        <p:spPr>
          <a:xfrm>
            <a:off x="628650" y="6356352"/>
            <a:ext cx="2057400" cy="365125"/>
          </a:xfrm>
          <a:prstGeom prst="rect">
            <a:avLst/>
          </a:prstGeom>
        </p:spPr>
        <p:txBody>
          <a:bodyPr/>
          <a:lstStyle/>
          <a:p>
            <a:fld id="{B26E9E66-107D-4B0E-8C75-83D33002C7C1}" type="datetime1">
              <a:rPr lang="en-GB" smtClean="0">
                <a:solidFill>
                  <a:prstClr val="black"/>
                </a:solidFill>
              </a:rPr>
              <a:pPr/>
              <a:t>17/05/2018</a:t>
            </a:fld>
            <a:endParaRPr lang="en-GB">
              <a:solidFill>
                <a:prstClr val="black"/>
              </a:solidFill>
            </a:endParaRPr>
          </a:p>
        </p:txBody>
      </p:sp>
      <p:sp>
        <p:nvSpPr>
          <p:cNvPr id="3" name="Footer Placeholder 2">
            <a:extLst>
              <a:ext uri="{FF2B5EF4-FFF2-40B4-BE49-F238E27FC236}">
                <a16:creationId xmlns:a16="http://schemas.microsoft.com/office/drawing/2014/main" id="{38CD2F28-DF87-4860-90FC-507159D8AF32}"/>
              </a:ext>
            </a:extLst>
          </p:cNvPr>
          <p:cNvSpPr>
            <a:spLocks noGrp="1"/>
          </p:cNvSpPr>
          <p:nvPr>
            <p:ph type="ftr" sz="quarter" idx="11"/>
          </p:nvPr>
        </p:nvSpPr>
        <p:spPr>
          <a:xfrm>
            <a:off x="3028951" y="6356352"/>
            <a:ext cx="3086100" cy="365125"/>
          </a:xfrm>
          <a:prstGeom prst="rect">
            <a:avLst/>
          </a:prstGeom>
        </p:spPr>
        <p:txBody>
          <a:bodyPr/>
          <a:lstStyle/>
          <a:p>
            <a:endParaRPr lang="en-GB">
              <a:solidFill>
                <a:prstClr val="black"/>
              </a:solidFill>
            </a:endParaRPr>
          </a:p>
        </p:txBody>
      </p:sp>
      <p:sp>
        <p:nvSpPr>
          <p:cNvPr id="4" name="Slide Number Placeholder 3">
            <a:extLst>
              <a:ext uri="{FF2B5EF4-FFF2-40B4-BE49-F238E27FC236}">
                <a16:creationId xmlns:a16="http://schemas.microsoft.com/office/drawing/2014/main" id="{BBFBF106-FF51-47DB-9620-D2C3950E5456}"/>
              </a:ext>
            </a:extLst>
          </p:cNvPr>
          <p:cNvSpPr>
            <a:spLocks noGrp="1"/>
          </p:cNvSpPr>
          <p:nvPr>
            <p:ph type="sldNum" sz="quarter" idx="12"/>
          </p:nvPr>
        </p:nvSpPr>
        <p:spPr>
          <a:xfrm>
            <a:off x="658751" y="6356352"/>
            <a:ext cx="2057400" cy="365125"/>
          </a:xfrm>
          <a:prstGeom prst="rect">
            <a:avLst/>
          </a:prstGeom>
        </p:spPr>
        <p:txBody>
          <a:bodyPr/>
          <a:lstStyle/>
          <a:p>
            <a:fld id="{93B2E52F-AC95-4AE6-9260-5F01212C4D57}" type="slidenum">
              <a:rPr lang="en-GB" smtClean="0">
                <a:solidFill>
                  <a:prstClr val="black"/>
                </a:solidFill>
              </a:rPr>
              <a:pPr/>
              <a:t>‹#›</a:t>
            </a:fld>
            <a:endParaRPr lang="en-GB">
              <a:solidFill>
                <a:prstClr val="black"/>
              </a:solidFill>
            </a:endParaRPr>
          </a:p>
        </p:txBody>
      </p:sp>
      <p:pic>
        <p:nvPicPr>
          <p:cNvPr id="5" name="Picture 2" descr="C:\Documents and Settings\PlummO01\Desktop\KCC_Logo_New_2012_Framed.jpg"/>
          <p:cNvPicPr>
            <a:picLocks noChangeAspect="1" noChangeArrowheads="1"/>
          </p:cNvPicPr>
          <p:nvPr userDrawn="1"/>
        </p:nvPicPr>
        <p:blipFill>
          <a:blip r:embed="rId3" cstate="print"/>
          <a:srcRect/>
          <a:stretch>
            <a:fillRect/>
          </a:stretch>
        </p:blipFill>
        <p:spPr bwMode="auto">
          <a:xfrm>
            <a:off x="7755936" y="5821363"/>
            <a:ext cx="1129811" cy="819150"/>
          </a:xfrm>
          <a:prstGeom prst="rect">
            <a:avLst/>
          </a:prstGeom>
          <a:noFill/>
          <a:ln w="9525">
            <a:noFill/>
            <a:miter lim="800000"/>
            <a:headEnd/>
            <a:tailEnd/>
          </a:ln>
        </p:spPr>
      </p:pic>
      <p:cxnSp>
        <p:nvCxnSpPr>
          <p:cNvPr id="6" name="Straight Connector 6"/>
          <p:cNvCxnSpPr>
            <a:cxnSpLocks noChangeShapeType="1"/>
          </p:cNvCxnSpPr>
          <p:nvPr userDrawn="1"/>
        </p:nvCxnSpPr>
        <p:spPr bwMode="auto">
          <a:xfrm>
            <a:off x="498231" y="5661025"/>
            <a:ext cx="8289940" cy="0"/>
          </a:xfrm>
          <a:prstGeom prst="line">
            <a:avLst/>
          </a:prstGeom>
          <a:noFill/>
          <a:ln w="12700">
            <a:solidFill>
              <a:schemeClr val="tx1"/>
            </a:solidFill>
            <a:round/>
            <a:headEnd/>
            <a:tailEnd/>
          </a:ln>
        </p:spPr>
      </p:cxnSp>
    </p:spTree>
    <p:extLst>
      <p:ext uri="{BB962C8B-B14F-4D97-AF65-F5344CB8AC3E}">
        <p14:creationId xmlns:p14="http://schemas.microsoft.com/office/powerpoint/2010/main" val="3410663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86BC2D3-1A23-4FB8-A9A2-6698A1D3CE01}" type="slidenum">
              <a:rPr lang="en-GB"/>
              <a:pPr>
                <a:defRPr/>
              </a:pPr>
              <a:t>‹#›</a:t>
            </a:fld>
            <a:endParaRPr lang="en-GB"/>
          </a:p>
        </p:txBody>
      </p:sp>
    </p:spTree>
    <p:extLst>
      <p:ext uri="{BB962C8B-B14F-4D97-AF65-F5344CB8AC3E}">
        <p14:creationId xmlns:p14="http://schemas.microsoft.com/office/powerpoint/2010/main" val="31640566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6AF75-EEFB-41B9-ADD9-344F3E9B2DC9}"/>
              </a:ext>
            </a:extLst>
          </p:cNvPr>
          <p:cNvSpPr>
            <a:spLocks noGrp="1"/>
          </p:cNvSpPr>
          <p:nvPr>
            <p:ph type="title"/>
          </p:nvPr>
        </p:nvSpPr>
        <p:spPr>
          <a:xfrm>
            <a:off x="629842" y="457200"/>
            <a:ext cx="2949178"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E909A86-DA3E-49B9-BB8A-53ECA4663AD8}"/>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A2E2B1E-D218-4AEF-B322-AC6BF534D0FD}"/>
              </a:ext>
            </a:extLst>
          </p:cNvPr>
          <p:cNvSpPr>
            <a:spLocks noGrp="1"/>
          </p:cNvSpPr>
          <p:nvPr>
            <p:ph type="body" sz="half" idx="2"/>
          </p:nvPr>
        </p:nvSpPr>
        <p:spPr>
          <a:xfrm>
            <a:off x="629842"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9212740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1348C-8463-4118-8CA0-A4819448345F}"/>
              </a:ext>
            </a:extLst>
          </p:cNvPr>
          <p:cNvSpPr>
            <a:spLocks noGrp="1"/>
          </p:cNvSpPr>
          <p:nvPr>
            <p:ph type="title"/>
          </p:nvPr>
        </p:nvSpPr>
        <p:spPr>
          <a:xfrm>
            <a:off x="629842" y="457200"/>
            <a:ext cx="2949178"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878B7E4-69AD-451A-8230-8BC117C12237}"/>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E18FDE6-08A9-4DE1-AABA-2D12978B4C05}"/>
              </a:ext>
            </a:extLst>
          </p:cNvPr>
          <p:cNvSpPr>
            <a:spLocks noGrp="1"/>
          </p:cNvSpPr>
          <p:nvPr>
            <p:ph type="body" sz="half" idx="2"/>
          </p:nvPr>
        </p:nvSpPr>
        <p:spPr>
          <a:xfrm>
            <a:off x="629842"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3EB390B-7CD4-4C77-936C-52E471991D1E}"/>
              </a:ext>
            </a:extLst>
          </p:cNvPr>
          <p:cNvSpPr>
            <a:spLocks noGrp="1"/>
          </p:cNvSpPr>
          <p:nvPr>
            <p:ph type="dt" sz="half" idx="10"/>
          </p:nvPr>
        </p:nvSpPr>
        <p:spPr>
          <a:xfrm>
            <a:off x="628650" y="6356352"/>
            <a:ext cx="2057400" cy="365125"/>
          </a:xfrm>
          <a:prstGeom prst="rect">
            <a:avLst/>
          </a:prstGeom>
        </p:spPr>
        <p:txBody>
          <a:bodyPr/>
          <a:lstStyle/>
          <a:p>
            <a:fld id="{EA079BD4-484C-4903-B165-B25267DAD913}" type="datetime1">
              <a:rPr lang="en-GB" smtClean="0">
                <a:solidFill>
                  <a:prstClr val="black"/>
                </a:solidFill>
              </a:rPr>
              <a:pPr/>
              <a:t>17/05/2018</a:t>
            </a:fld>
            <a:endParaRPr lang="en-GB">
              <a:solidFill>
                <a:prstClr val="black"/>
              </a:solidFill>
            </a:endParaRPr>
          </a:p>
        </p:txBody>
      </p:sp>
      <p:sp>
        <p:nvSpPr>
          <p:cNvPr id="6" name="Footer Placeholder 5">
            <a:extLst>
              <a:ext uri="{FF2B5EF4-FFF2-40B4-BE49-F238E27FC236}">
                <a16:creationId xmlns:a16="http://schemas.microsoft.com/office/drawing/2014/main" id="{1FB8C946-BC7D-49D3-AE7F-D85F95ED25D8}"/>
              </a:ext>
            </a:extLst>
          </p:cNvPr>
          <p:cNvSpPr>
            <a:spLocks noGrp="1"/>
          </p:cNvSpPr>
          <p:nvPr>
            <p:ph type="ftr" sz="quarter" idx="11"/>
          </p:nvPr>
        </p:nvSpPr>
        <p:spPr>
          <a:xfrm>
            <a:off x="3028951" y="6356352"/>
            <a:ext cx="3086100" cy="365125"/>
          </a:xfrm>
          <a:prstGeom prst="rect">
            <a:avLst/>
          </a:prstGeom>
        </p:spPr>
        <p:txBody>
          <a:bodyPr/>
          <a:lstStyle/>
          <a:p>
            <a:endParaRPr lang="en-GB">
              <a:solidFill>
                <a:prstClr val="black"/>
              </a:solidFill>
            </a:endParaRPr>
          </a:p>
        </p:txBody>
      </p:sp>
      <p:sp>
        <p:nvSpPr>
          <p:cNvPr id="7" name="Slide Number Placeholder 6">
            <a:extLst>
              <a:ext uri="{FF2B5EF4-FFF2-40B4-BE49-F238E27FC236}">
                <a16:creationId xmlns:a16="http://schemas.microsoft.com/office/drawing/2014/main" id="{9EB4A823-5F15-4141-9A75-756031C25DEE}"/>
              </a:ext>
            </a:extLst>
          </p:cNvPr>
          <p:cNvSpPr>
            <a:spLocks noGrp="1"/>
          </p:cNvSpPr>
          <p:nvPr>
            <p:ph type="sldNum" sz="quarter" idx="12"/>
          </p:nvPr>
        </p:nvSpPr>
        <p:spPr>
          <a:xfrm>
            <a:off x="658751" y="6356352"/>
            <a:ext cx="2057400" cy="365125"/>
          </a:xfrm>
          <a:prstGeom prst="rect">
            <a:avLst/>
          </a:prstGeom>
        </p:spPr>
        <p:txBody>
          <a:bodyPr/>
          <a:lstStyle/>
          <a:p>
            <a:fld id="{93B2E52F-AC95-4AE6-9260-5F01212C4D5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4848919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7549D-9749-445C-B815-9A216E85D13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62FEE7F-EF85-416C-8F3F-2217E9E9DF4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993311-0F7F-4D04-A2D4-5198880EE610}"/>
              </a:ext>
            </a:extLst>
          </p:cNvPr>
          <p:cNvSpPr>
            <a:spLocks noGrp="1"/>
          </p:cNvSpPr>
          <p:nvPr>
            <p:ph type="dt" sz="half" idx="10"/>
          </p:nvPr>
        </p:nvSpPr>
        <p:spPr>
          <a:xfrm>
            <a:off x="628650" y="6356352"/>
            <a:ext cx="2057400" cy="365125"/>
          </a:xfrm>
          <a:prstGeom prst="rect">
            <a:avLst/>
          </a:prstGeom>
        </p:spPr>
        <p:txBody>
          <a:bodyPr/>
          <a:lstStyle/>
          <a:p>
            <a:fld id="{628199DF-0C7B-4F6F-8E48-DBB584A6F1C1}" type="datetime1">
              <a:rPr lang="en-GB" smtClean="0">
                <a:solidFill>
                  <a:prstClr val="black"/>
                </a:solidFill>
              </a:rPr>
              <a:pPr/>
              <a:t>17/05/2018</a:t>
            </a:fld>
            <a:endParaRPr lang="en-GB">
              <a:solidFill>
                <a:prstClr val="black"/>
              </a:solidFill>
            </a:endParaRPr>
          </a:p>
        </p:txBody>
      </p:sp>
      <p:sp>
        <p:nvSpPr>
          <p:cNvPr id="5" name="Footer Placeholder 4">
            <a:extLst>
              <a:ext uri="{FF2B5EF4-FFF2-40B4-BE49-F238E27FC236}">
                <a16:creationId xmlns:a16="http://schemas.microsoft.com/office/drawing/2014/main" id="{A601479A-8CF4-4A73-B545-C628F23438FE}"/>
              </a:ext>
            </a:extLst>
          </p:cNvPr>
          <p:cNvSpPr>
            <a:spLocks noGrp="1"/>
          </p:cNvSpPr>
          <p:nvPr>
            <p:ph type="ftr" sz="quarter" idx="11"/>
          </p:nvPr>
        </p:nvSpPr>
        <p:spPr>
          <a:xfrm>
            <a:off x="3028951" y="6356352"/>
            <a:ext cx="3086100" cy="365125"/>
          </a:xfrm>
          <a:prstGeom prst="rect">
            <a:avLst/>
          </a:prstGeom>
        </p:spPr>
        <p:txBody>
          <a:bodyPr/>
          <a:lstStyle/>
          <a:p>
            <a:endParaRPr lang="en-GB">
              <a:solidFill>
                <a:prstClr val="black"/>
              </a:solidFill>
            </a:endParaRPr>
          </a:p>
        </p:txBody>
      </p:sp>
      <p:sp>
        <p:nvSpPr>
          <p:cNvPr id="6" name="Slide Number Placeholder 5">
            <a:extLst>
              <a:ext uri="{FF2B5EF4-FFF2-40B4-BE49-F238E27FC236}">
                <a16:creationId xmlns:a16="http://schemas.microsoft.com/office/drawing/2014/main" id="{132F14FB-210F-4891-821D-BCF8489FA2A3}"/>
              </a:ext>
            </a:extLst>
          </p:cNvPr>
          <p:cNvSpPr>
            <a:spLocks noGrp="1"/>
          </p:cNvSpPr>
          <p:nvPr>
            <p:ph type="sldNum" sz="quarter" idx="12"/>
          </p:nvPr>
        </p:nvSpPr>
        <p:spPr>
          <a:xfrm>
            <a:off x="658751" y="6356352"/>
            <a:ext cx="2057400" cy="365125"/>
          </a:xfrm>
          <a:prstGeom prst="rect">
            <a:avLst/>
          </a:prstGeom>
        </p:spPr>
        <p:txBody>
          <a:bodyPr/>
          <a:lstStyle/>
          <a:p>
            <a:fld id="{93B2E52F-AC95-4AE6-9260-5F01212C4D5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6896411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23F54B-19D0-4B38-8C11-094217611DDC}"/>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D05C739-540B-41C3-97BC-EB8D8BF4F79E}"/>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A6FE3F-1475-48B8-8CF9-2DC4B072E5F1}"/>
              </a:ext>
            </a:extLst>
          </p:cNvPr>
          <p:cNvSpPr>
            <a:spLocks noGrp="1"/>
          </p:cNvSpPr>
          <p:nvPr>
            <p:ph type="dt" sz="half" idx="10"/>
          </p:nvPr>
        </p:nvSpPr>
        <p:spPr>
          <a:xfrm>
            <a:off x="628650" y="6356352"/>
            <a:ext cx="2057400" cy="365125"/>
          </a:xfrm>
          <a:prstGeom prst="rect">
            <a:avLst/>
          </a:prstGeom>
        </p:spPr>
        <p:txBody>
          <a:bodyPr/>
          <a:lstStyle/>
          <a:p>
            <a:fld id="{C94C75AA-14DE-4BEB-80DA-EC2A92080B69}" type="datetime1">
              <a:rPr lang="en-GB" smtClean="0">
                <a:solidFill>
                  <a:prstClr val="black"/>
                </a:solidFill>
              </a:rPr>
              <a:pPr/>
              <a:t>17/05/2018</a:t>
            </a:fld>
            <a:endParaRPr lang="en-GB">
              <a:solidFill>
                <a:prstClr val="black"/>
              </a:solidFill>
            </a:endParaRPr>
          </a:p>
        </p:txBody>
      </p:sp>
      <p:sp>
        <p:nvSpPr>
          <p:cNvPr id="5" name="Footer Placeholder 4">
            <a:extLst>
              <a:ext uri="{FF2B5EF4-FFF2-40B4-BE49-F238E27FC236}">
                <a16:creationId xmlns:a16="http://schemas.microsoft.com/office/drawing/2014/main" id="{53F84108-E534-4960-BF45-88209BE2AD25}"/>
              </a:ext>
            </a:extLst>
          </p:cNvPr>
          <p:cNvSpPr>
            <a:spLocks noGrp="1"/>
          </p:cNvSpPr>
          <p:nvPr>
            <p:ph type="ftr" sz="quarter" idx="11"/>
          </p:nvPr>
        </p:nvSpPr>
        <p:spPr>
          <a:xfrm>
            <a:off x="3028951" y="6356352"/>
            <a:ext cx="3086100" cy="365125"/>
          </a:xfrm>
          <a:prstGeom prst="rect">
            <a:avLst/>
          </a:prstGeom>
        </p:spPr>
        <p:txBody>
          <a:bodyPr/>
          <a:lstStyle/>
          <a:p>
            <a:endParaRPr lang="en-GB">
              <a:solidFill>
                <a:prstClr val="black"/>
              </a:solidFill>
            </a:endParaRPr>
          </a:p>
        </p:txBody>
      </p:sp>
      <p:sp>
        <p:nvSpPr>
          <p:cNvPr id="6" name="Slide Number Placeholder 5">
            <a:extLst>
              <a:ext uri="{FF2B5EF4-FFF2-40B4-BE49-F238E27FC236}">
                <a16:creationId xmlns:a16="http://schemas.microsoft.com/office/drawing/2014/main" id="{83AED9E1-C442-4041-B196-5F3F453860D2}"/>
              </a:ext>
            </a:extLst>
          </p:cNvPr>
          <p:cNvSpPr>
            <a:spLocks noGrp="1"/>
          </p:cNvSpPr>
          <p:nvPr>
            <p:ph type="sldNum" sz="quarter" idx="12"/>
          </p:nvPr>
        </p:nvSpPr>
        <p:spPr>
          <a:xfrm>
            <a:off x="658751" y="6356352"/>
            <a:ext cx="2057400" cy="365125"/>
          </a:xfrm>
          <a:prstGeom prst="rect">
            <a:avLst/>
          </a:prstGeom>
        </p:spPr>
        <p:txBody>
          <a:bodyPr/>
          <a:lstStyle/>
          <a:p>
            <a:fld id="{93B2E52F-AC95-4AE6-9260-5F01212C4D5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2205725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ln>
            <a:solidFill>
              <a:schemeClr val="bg1">
                <a:lumMod val="75000"/>
              </a:schemeClr>
            </a:solidFill>
          </a:ln>
        </p:spPr>
        <p:txBody>
          <a:bodyPr>
            <a:normAutofit/>
          </a:bodyPr>
          <a:lstStyle>
            <a:lvl1pPr>
              <a:defRPr sz="2800" b="1">
                <a:solidFill>
                  <a:srgbClr val="4283C4"/>
                </a:solidFill>
                <a:latin typeface="Arial" pitchFamily="34" charset="0"/>
                <a:cs typeface="Arial"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1371600" y="3886200"/>
            <a:ext cx="6400800" cy="982960"/>
          </a:xfrm>
        </p:spPr>
        <p:txBody>
          <a:bodyPr>
            <a:normAutofit/>
          </a:bodyPr>
          <a:lstStyle>
            <a:lvl1pPr marL="0" indent="0" algn="ctr">
              <a:buNone/>
              <a:defRPr sz="20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2857406166"/>
      </p:ext>
    </p:extLst>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p:nvPr userDrawn="1"/>
        </p:nvSpPr>
        <p:spPr>
          <a:xfrm>
            <a:off x="7675809" y="5383981"/>
            <a:ext cx="1468191" cy="1437735"/>
          </a:xfrm>
          <a:prstGeom prst="rect">
            <a:avLst/>
          </a:prstGeom>
          <a:solidFill>
            <a:schemeClr val="bg1"/>
          </a:solidFill>
        </p:spPr>
        <p:txBody>
          <a:bodyPr wrap="square" rtlCol="0">
            <a:spAutoFit/>
          </a:bodyPr>
          <a:lstStyle/>
          <a:p>
            <a:pPr eaLnBrk="0" fontAlgn="base" hangingPunct="0">
              <a:spcBef>
                <a:spcPct val="50000"/>
              </a:spcBef>
              <a:spcAft>
                <a:spcPct val="0"/>
              </a:spcAft>
            </a:pPr>
            <a:endParaRPr lang="en-GB" sz="1600" dirty="0">
              <a:solidFill>
                <a:srgbClr val="000000"/>
              </a:solidFill>
              <a:cs typeface="Arial" charset="0"/>
            </a:endParaRPr>
          </a:p>
        </p:txBody>
      </p:sp>
      <p:sp>
        <p:nvSpPr>
          <p:cNvPr id="2" name="Title 1"/>
          <p:cNvSpPr>
            <a:spLocks noGrp="1"/>
          </p:cNvSpPr>
          <p:nvPr>
            <p:ph type="title"/>
          </p:nvPr>
        </p:nvSpPr>
        <p:spPr>
          <a:xfrm>
            <a:off x="250825" y="173038"/>
            <a:ext cx="7691099" cy="490537"/>
          </a:xfrm>
        </p:spPr>
        <p:txBody>
          <a:bodyPr>
            <a:normAutofit/>
          </a:bodyPr>
          <a:lstStyle>
            <a:lvl1pPr algn="l">
              <a:defRPr sz="2400">
                <a:solidFill>
                  <a:schemeClr val="bg1"/>
                </a:solidFill>
                <a:latin typeface="Arial" pitchFamily="34" charset="0"/>
                <a:cs typeface="Arial" pitchFamily="34" charset="0"/>
              </a:defRPr>
            </a:lvl1pPr>
          </a:lstStyle>
          <a:p>
            <a:r>
              <a:rPr lang="en-US"/>
              <a:t>Click to edit Master title style</a:t>
            </a:r>
            <a:endParaRPr lang="en-GB" dirty="0"/>
          </a:p>
        </p:txBody>
      </p:sp>
      <p:sp>
        <p:nvSpPr>
          <p:cNvPr id="5" name="TextBox 4"/>
          <p:cNvSpPr txBox="1"/>
          <p:nvPr userDrawn="1"/>
        </p:nvSpPr>
        <p:spPr>
          <a:xfrm>
            <a:off x="0" y="812992"/>
            <a:ext cx="9144000" cy="953113"/>
          </a:xfrm>
          <a:prstGeom prst="rect">
            <a:avLst/>
          </a:prstGeom>
          <a:solidFill>
            <a:schemeClr val="bg1"/>
          </a:solidFill>
        </p:spPr>
        <p:txBody>
          <a:bodyPr wrap="square" rtlCol="0">
            <a:spAutoFit/>
          </a:bodyPr>
          <a:lstStyle/>
          <a:p>
            <a:pPr eaLnBrk="0" fontAlgn="base" hangingPunct="0">
              <a:spcBef>
                <a:spcPct val="50000"/>
              </a:spcBef>
              <a:spcAft>
                <a:spcPct val="0"/>
              </a:spcAft>
            </a:pPr>
            <a:endParaRPr lang="en-GB" sz="1600" dirty="0">
              <a:solidFill>
                <a:srgbClr val="000000"/>
              </a:solidFill>
              <a:cs typeface="Arial" charset="0"/>
            </a:endParaRPr>
          </a:p>
        </p:txBody>
      </p:sp>
      <p:sp>
        <p:nvSpPr>
          <p:cNvPr id="3" name="Content Placeholder 2"/>
          <p:cNvSpPr>
            <a:spLocks noGrp="1"/>
          </p:cNvSpPr>
          <p:nvPr>
            <p:ph idx="1"/>
          </p:nvPr>
        </p:nvSpPr>
        <p:spPr>
          <a:xfrm>
            <a:off x="250825" y="1284270"/>
            <a:ext cx="8642350" cy="4818579"/>
          </a:xfrm>
        </p:spPr>
        <p:txBody>
          <a:bodyPr/>
          <a:lstStyle>
            <a:lvl1pPr>
              <a:defRPr sz="1400">
                <a:latin typeface="Arial" pitchFamily="34" charset="0"/>
                <a:cs typeface="Arial" pitchFamily="34" charset="0"/>
              </a:defRPr>
            </a:lvl1pPr>
            <a:lvl2pPr marL="742950" indent="-285750">
              <a:buFont typeface="Arial" panose="020B0604020202020204" pitchFamily="34" charset="0"/>
              <a:buChar char="•"/>
              <a:defRPr sz="1200">
                <a:solidFill>
                  <a:schemeClr val="accent1"/>
                </a:solidFill>
                <a:latin typeface="Arial" pitchFamily="34" charset="0"/>
                <a:cs typeface="Arial" pitchFamily="34" charset="0"/>
              </a:defRPr>
            </a:lvl2pPr>
            <a:lvl3pPr>
              <a:defRPr sz="1200">
                <a:solidFill>
                  <a:schemeClr val="bg2"/>
                </a:solidFill>
                <a:latin typeface="Arial" pitchFamily="34" charset="0"/>
                <a:cs typeface="Arial" pitchFamily="34" charset="0"/>
              </a:defRPr>
            </a:lvl3pPr>
            <a:lvl4pPr marL="1600200" indent="-228600">
              <a:buFont typeface="Arial" panose="020B0604020202020204" pitchFamily="34" charset="0"/>
              <a:buChar char="•"/>
              <a:defRPr sz="1200">
                <a:solidFill>
                  <a:schemeClr val="tx1"/>
                </a:solidFill>
                <a:latin typeface="Arial" pitchFamily="34" charset="0"/>
                <a:cs typeface="Arial" pitchFamily="34" charset="0"/>
              </a:defRPr>
            </a:lvl4pPr>
            <a:lvl5pPr marL="2057400" indent="-228600">
              <a:buFont typeface="Arial" panose="020B0604020202020204" pitchFamily="34" charset="0"/>
              <a:buChar char="•"/>
              <a:defRPr sz="1200">
                <a:solidFill>
                  <a:schemeClr val="tx1"/>
                </a:solidFill>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1584059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Graph + LY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66376"/>
            <a:ext cx="7763018" cy="490537"/>
          </a:xfrm>
        </p:spPr>
        <p:txBody>
          <a:bodyPr>
            <a:normAutofit/>
          </a:bodyPr>
          <a:lstStyle>
            <a:lvl1pPr algn="l">
              <a:defRPr sz="2400" baseline="0">
                <a:solidFill>
                  <a:schemeClr val="bg1"/>
                </a:solidFill>
                <a:latin typeface="Arial" pitchFamily="34" charset="0"/>
                <a:cs typeface="Arial" pitchFamily="34" charset="0"/>
              </a:defRPr>
            </a:lvl1pPr>
          </a:lstStyle>
          <a:p>
            <a:r>
              <a:rPr lang="en-US" dirty="0"/>
              <a:t>Standard Graph and Explanation</a:t>
            </a:r>
            <a:endParaRPr lang="en-GB" dirty="0"/>
          </a:p>
        </p:txBody>
      </p:sp>
      <p:sp>
        <p:nvSpPr>
          <p:cNvPr id="3" name="Content Placeholder 2"/>
          <p:cNvSpPr>
            <a:spLocks noGrp="1"/>
          </p:cNvSpPr>
          <p:nvPr>
            <p:ph idx="1" hasCustomPrompt="1"/>
          </p:nvPr>
        </p:nvSpPr>
        <p:spPr>
          <a:xfrm>
            <a:off x="250825" y="1273996"/>
            <a:ext cx="8642350" cy="4092088"/>
          </a:xfrm>
        </p:spPr>
        <p:txBody>
          <a:bodyPr/>
          <a:lstStyle>
            <a:lvl1pPr>
              <a:defRPr sz="1400" baseline="0">
                <a:latin typeface="Arial" pitchFamily="34" charset="0"/>
                <a:cs typeface="Arial" pitchFamily="34" charset="0"/>
              </a:defRPr>
            </a:lvl1pPr>
            <a:lvl2pPr marL="742950" indent="-285750">
              <a:buFont typeface="Arial" panose="020B0604020202020204" pitchFamily="34" charset="0"/>
              <a:buChar char="•"/>
              <a:defRPr sz="1200">
                <a:solidFill>
                  <a:schemeClr val="accent1"/>
                </a:solidFill>
                <a:latin typeface="Arial" pitchFamily="34" charset="0"/>
                <a:cs typeface="Arial" pitchFamily="34" charset="0"/>
              </a:defRPr>
            </a:lvl2pPr>
            <a:lvl3pPr>
              <a:defRPr sz="1200">
                <a:solidFill>
                  <a:schemeClr val="bg2"/>
                </a:solidFill>
                <a:latin typeface="Arial" pitchFamily="34" charset="0"/>
                <a:cs typeface="Arial" pitchFamily="34" charset="0"/>
              </a:defRPr>
            </a:lvl3pPr>
            <a:lvl4pPr marL="1600200" indent="-228600">
              <a:buFont typeface="Arial" panose="020B0604020202020204" pitchFamily="34" charset="0"/>
              <a:buChar char="•"/>
              <a:defRPr sz="1200">
                <a:solidFill>
                  <a:schemeClr val="tx1"/>
                </a:solidFill>
                <a:latin typeface="Arial" pitchFamily="34" charset="0"/>
                <a:cs typeface="Arial" pitchFamily="34" charset="0"/>
              </a:defRPr>
            </a:lvl4pPr>
            <a:lvl5pPr marL="2057400" indent="-228600">
              <a:buFont typeface="Arial" panose="020B0604020202020204" pitchFamily="34" charset="0"/>
              <a:buChar char="•"/>
              <a:defRPr sz="1200">
                <a:solidFill>
                  <a:schemeClr val="tx1"/>
                </a:solidFill>
                <a:latin typeface="Arial" pitchFamily="34" charset="0"/>
                <a:cs typeface="Arial" pitchFamily="34" charset="0"/>
              </a:defRPr>
            </a:lvl5pPr>
          </a:lstStyle>
          <a:p>
            <a:pPr lvl="0"/>
            <a:r>
              <a:rPr lang="en-US" dirty="0"/>
              <a:t>Insert graph here</a:t>
            </a:r>
            <a:endParaRPr lang="en-GB" dirty="0"/>
          </a:p>
        </p:txBody>
      </p:sp>
      <p:sp>
        <p:nvSpPr>
          <p:cNvPr id="5" name="Content Placeholder 2"/>
          <p:cNvSpPr>
            <a:spLocks noGrp="1"/>
          </p:cNvSpPr>
          <p:nvPr>
            <p:ph idx="10" hasCustomPrompt="1"/>
          </p:nvPr>
        </p:nvSpPr>
        <p:spPr>
          <a:xfrm>
            <a:off x="250825" y="5508959"/>
            <a:ext cx="8652209" cy="583616"/>
          </a:xfrm>
          <a:solidFill>
            <a:srgbClr val="FFF800"/>
          </a:solidFill>
          <a:effectLst>
            <a:outerShdw blurRad="63500" dist="36830" dir="2700000" algn="tl" rotWithShape="0">
              <a:prstClr val="black"/>
            </a:outerShdw>
          </a:effectLst>
        </p:spPr>
        <p:txBody>
          <a:bodyPr anchor="ctr"/>
          <a:lstStyle>
            <a:lvl1pPr marL="0" indent="0" algn="ctr">
              <a:buNone/>
              <a:defRPr sz="1200" baseline="0">
                <a:latin typeface="Arial" pitchFamily="34" charset="0"/>
                <a:cs typeface="Arial" pitchFamily="34" charset="0"/>
              </a:defRPr>
            </a:lvl1pPr>
            <a:lvl2pPr marL="742950" indent="-285750">
              <a:buFont typeface="Arial" panose="020B0604020202020204" pitchFamily="34" charset="0"/>
              <a:buChar char="•"/>
              <a:defRPr sz="1200">
                <a:solidFill>
                  <a:schemeClr val="accent1"/>
                </a:solidFill>
                <a:latin typeface="Arial" pitchFamily="34" charset="0"/>
                <a:cs typeface="Arial" pitchFamily="34" charset="0"/>
              </a:defRPr>
            </a:lvl2pPr>
            <a:lvl3pPr>
              <a:defRPr sz="1200">
                <a:solidFill>
                  <a:schemeClr val="bg2"/>
                </a:solidFill>
                <a:latin typeface="Arial" pitchFamily="34" charset="0"/>
                <a:cs typeface="Arial" pitchFamily="34" charset="0"/>
              </a:defRPr>
            </a:lvl3pPr>
            <a:lvl4pPr marL="1600200" indent="-228600">
              <a:buFont typeface="Arial" panose="020B0604020202020204" pitchFamily="34" charset="0"/>
              <a:buChar char="•"/>
              <a:defRPr sz="1200">
                <a:solidFill>
                  <a:schemeClr val="tx1"/>
                </a:solidFill>
                <a:latin typeface="Arial" pitchFamily="34" charset="0"/>
                <a:cs typeface="Arial" pitchFamily="34" charset="0"/>
              </a:defRPr>
            </a:lvl4pPr>
            <a:lvl5pPr marL="2057400" indent="-228600">
              <a:buFont typeface="Arial" panose="020B0604020202020204" pitchFamily="34" charset="0"/>
              <a:buChar char="•"/>
              <a:defRPr sz="1200">
                <a:solidFill>
                  <a:schemeClr val="tx1"/>
                </a:solidFill>
                <a:latin typeface="Arial" pitchFamily="34" charset="0"/>
                <a:cs typeface="Arial" pitchFamily="34" charset="0"/>
              </a:defRPr>
            </a:lvl5pPr>
          </a:lstStyle>
          <a:p>
            <a:pPr lvl="0"/>
            <a:r>
              <a:rPr lang="en-US" dirty="0"/>
              <a:t>Write key point here</a:t>
            </a:r>
            <a:endParaRPr lang="en-GB" dirty="0"/>
          </a:p>
        </p:txBody>
      </p:sp>
    </p:spTree>
    <p:extLst>
      <p:ext uri="{BB962C8B-B14F-4D97-AF65-F5344CB8AC3E}">
        <p14:creationId xmlns:p14="http://schemas.microsoft.com/office/powerpoint/2010/main" val="3751300933"/>
      </p:ext>
    </p:extLst>
  </p:cSld>
  <p:clrMapOvr>
    <a:masterClrMapping/>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Improvement Cycle">
    <p:spTree>
      <p:nvGrpSpPr>
        <p:cNvPr id="1" name=""/>
        <p:cNvGrpSpPr/>
        <p:nvPr/>
      </p:nvGrpSpPr>
      <p:grpSpPr>
        <a:xfrm>
          <a:off x="0" y="0"/>
          <a:ext cx="0" cy="0"/>
          <a:chOff x="0" y="0"/>
          <a:chExt cx="0" cy="0"/>
        </a:xfrm>
      </p:grpSpPr>
      <p:sp>
        <p:nvSpPr>
          <p:cNvPr id="25" name="Rounded Rectangle 24"/>
          <p:cNvSpPr/>
          <p:nvPr/>
        </p:nvSpPr>
        <p:spPr>
          <a:xfrm>
            <a:off x="250824" y="1658054"/>
            <a:ext cx="4248000" cy="2371637"/>
          </a:xfrm>
          <a:prstGeom prst="roundRect">
            <a:avLst>
              <a:gd name="adj" fmla="val 4749"/>
            </a:avLst>
          </a:prstGeom>
          <a:solidFill>
            <a:schemeClr val="bg1"/>
          </a:solidFill>
          <a:ln w="19050">
            <a:solidFill>
              <a:srgbClr val="0684C5"/>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0" rtlCol="0" anchor="t"/>
          <a:lstStyle/>
          <a:p>
            <a:pPr eaLnBrk="0" fontAlgn="base" hangingPunct="0">
              <a:spcBef>
                <a:spcPct val="50000"/>
              </a:spcBef>
              <a:spcAft>
                <a:spcPct val="0"/>
              </a:spcAft>
            </a:pPr>
            <a:endParaRPr lang="en-GB" sz="1200" dirty="0">
              <a:solidFill>
                <a:srgbClr val="000000"/>
              </a:solidFill>
            </a:endParaRPr>
          </a:p>
        </p:txBody>
      </p:sp>
      <p:sp>
        <p:nvSpPr>
          <p:cNvPr id="3" name="Content Placeholder 2"/>
          <p:cNvSpPr>
            <a:spLocks noGrp="1"/>
          </p:cNvSpPr>
          <p:nvPr>
            <p:ph idx="1"/>
          </p:nvPr>
        </p:nvSpPr>
        <p:spPr>
          <a:xfrm>
            <a:off x="250824" y="1975412"/>
            <a:ext cx="4248000" cy="2054279"/>
          </a:xfrm>
          <a:ln>
            <a:noFill/>
          </a:ln>
        </p:spPr>
        <p:txBody>
          <a:bodyPr/>
          <a:lstStyle>
            <a:lvl1pPr>
              <a:defRPr sz="1400">
                <a:latin typeface="Arial" pitchFamily="34" charset="0"/>
                <a:cs typeface="Arial" pitchFamily="34" charset="0"/>
              </a:defRPr>
            </a:lvl1pPr>
            <a:lvl2pPr marL="742950" indent="-285750">
              <a:buFont typeface="Arial" panose="020B0604020202020204" pitchFamily="34" charset="0"/>
              <a:buChar char="•"/>
              <a:defRPr sz="1200">
                <a:solidFill>
                  <a:schemeClr val="accent1"/>
                </a:solidFill>
                <a:latin typeface="Arial" pitchFamily="34" charset="0"/>
                <a:cs typeface="Arial" pitchFamily="34" charset="0"/>
              </a:defRPr>
            </a:lvl2pPr>
            <a:lvl3pPr>
              <a:defRPr sz="1200">
                <a:solidFill>
                  <a:schemeClr val="bg2"/>
                </a:solidFill>
                <a:latin typeface="Arial" pitchFamily="34" charset="0"/>
                <a:cs typeface="Arial" pitchFamily="34" charset="0"/>
              </a:defRPr>
            </a:lvl3pPr>
            <a:lvl4pPr marL="1600200" indent="-228600">
              <a:buFont typeface="Arial" panose="020B0604020202020204" pitchFamily="34" charset="0"/>
              <a:buChar char="•"/>
              <a:defRPr sz="1200">
                <a:solidFill>
                  <a:schemeClr val="tx1"/>
                </a:solidFill>
                <a:latin typeface="Arial" pitchFamily="34" charset="0"/>
                <a:cs typeface="Arial" pitchFamily="34" charset="0"/>
              </a:defRPr>
            </a:lvl4pPr>
            <a:lvl5pPr marL="2057400" indent="-228600">
              <a:buFont typeface="Arial" panose="020B0604020202020204" pitchFamily="34" charset="0"/>
              <a:buChar char="•"/>
              <a:defRPr sz="1200">
                <a:solidFill>
                  <a:schemeClr val="tx1"/>
                </a:solidFill>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Rounded Rectangle 25"/>
          <p:cNvSpPr/>
          <p:nvPr/>
        </p:nvSpPr>
        <p:spPr>
          <a:xfrm>
            <a:off x="250824" y="1571606"/>
            <a:ext cx="4248000" cy="403806"/>
          </a:xfrm>
          <a:prstGeom prst="roundRect">
            <a:avLst>
              <a:gd name="adj" fmla="val 30000"/>
            </a:avLst>
          </a:prstGeom>
          <a:solidFill>
            <a:srgbClr val="0684C5"/>
          </a:solidFill>
          <a:ln>
            <a:solidFill>
              <a:srgbClr val="0684C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50000"/>
              </a:spcBef>
              <a:spcAft>
                <a:spcPct val="0"/>
              </a:spcAft>
            </a:pPr>
            <a:r>
              <a:rPr lang="en-GB" sz="1200" b="1" dirty="0">
                <a:solidFill>
                  <a:srgbClr val="FFFFFF"/>
                </a:solidFill>
              </a:rPr>
              <a:t>Data</a:t>
            </a:r>
          </a:p>
        </p:txBody>
      </p:sp>
      <p:sp>
        <p:nvSpPr>
          <p:cNvPr id="2" name="Title 1"/>
          <p:cNvSpPr>
            <a:spLocks noGrp="1"/>
          </p:cNvSpPr>
          <p:nvPr>
            <p:ph type="title" hasCustomPrompt="1"/>
          </p:nvPr>
        </p:nvSpPr>
        <p:spPr>
          <a:xfrm>
            <a:off x="250824" y="236652"/>
            <a:ext cx="7763018" cy="490537"/>
          </a:xfrm>
        </p:spPr>
        <p:txBody>
          <a:bodyPr>
            <a:normAutofit/>
          </a:bodyPr>
          <a:lstStyle>
            <a:lvl1pPr algn="l">
              <a:defRPr sz="2400">
                <a:solidFill>
                  <a:schemeClr val="bg1"/>
                </a:solidFill>
                <a:latin typeface="Arial" pitchFamily="34" charset="0"/>
                <a:cs typeface="Arial" pitchFamily="34" charset="0"/>
              </a:defRPr>
            </a:lvl1pPr>
          </a:lstStyle>
          <a:p>
            <a:r>
              <a:rPr lang="en-US" dirty="0"/>
              <a:t>Standard Improvement Cycle</a:t>
            </a:r>
            <a:endParaRPr lang="en-GB" dirty="0"/>
          </a:p>
        </p:txBody>
      </p:sp>
      <p:sp>
        <p:nvSpPr>
          <p:cNvPr id="27" name="Rounded Rectangle 26"/>
          <p:cNvSpPr/>
          <p:nvPr/>
        </p:nvSpPr>
        <p:spPr>
          <a:xfrm>
            <a:off x="4717093" y="1571604"/>
            <a:ext cx="4248000" cy="2458087"/>
          </a:xfrm>
          <a:prstGeom prst="roundRect">
            <a:avLst>
              <a:gd name="adj" fmla="val 4749"/>
            </a:avLst>
          </a:prstGeom>
          <a:solidFill>
            <a:schemeClr val="bg1"/>
          </a:solidFill>
          <a:ln w="19050">
            <a:solidFill>
              <a:srgbClr val="0684C5"/>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0" rtlCol="0" anchor="t"/>
          <a:lstStyle/>
          <a:p>
            <a:pPr eaLnBrk="0" fontAlgn="base" hangingPunct="0">
              <a:spcBef>
                <a:spcPct val="50000"/>
              </a:spcBef>
              <a:spcAft>
                <a:spcPct val="0"/>
              </a:spcAft>
            </a:pPr>
            <a:endParaRPr lang="en-GB" sz="1200" dirty="0">
              <a:solidFill>
                <a:srgbClr val="000000"/>
              </a:solidFill>
            </a:endParaRPr>
          </a:p>
        </p:txBody>
      </p:sp>
      <p:sp>
        <p:nvSpPr>
          <p:cNvPr id="28" name="Content Placeholder 2"/>
          <p:cNvSpPr>
            <a:spLocks noGrp="1"/>
          </p:cNvSpPr>
          <p:nvPr>
            <p:ph idx="10"/>
          </p:nvPr>
        </p:nvSpPr>
        <p:spPr>
          <a:xfrm>
            <a:off x="4706819" y="1948855"/>
            <a:ext cx="4248000" cy="2072082"/>
          </a:xfrm>
        </p:spPr>
        <p:txBody>
          <a:bodyPr/>
          <a:lstStyle>
            <a:lvl1pPr>
              <a:defRPr sz="1400">
                <a:latin typeface="Arial" pitchFamily="34" charset="0"/>
                <a:cs typeface="Arial" pitchFamily="34" charset="0"/>
              </a:defRPr>
            </a:lvl1pPr>
            <a:lvl2pPr marL="742950" indent="-285750">
              <a:buFont typeface="Arial" panose="020B0604020202020204" pitchFamily="34" charset="0"/>
              <a:buChar char="•"/>
              <a:defRPr sz="1200">
                <a:solidFill>
                  <a:schemeClr val="accent1"/>
                </a:solidFill>
                <a:latin typeface="Arial" pitchFamily="34" charset="0"/>
                <a:cs typeface="Arial" pitchFamily="34" charset="0"/>
              </a:defRPr>
            </a:lvl2pPr>
            <a:lvl3pPr>
              <a:defRPr sz="1200">
                <a:solidFill>
                  <a:schemeClr val="bg2"/>
                </a:solidFill>
                <a:latin typeface="Arial" pitchFamily="34" charset="0"/>
                <a:cs typeface="Arial" pitchFamily="34" charset="0"/>
              </a:defRPr>
            </a:lvl3pPr>
            <a:lvl4pPr marL="1600200" indent="-228600">
              <a:buFont typeface="Arial" panose="020B0604020202020204" pitchFamily="34" charset="0"/>
              <a:buChar char="•"/>
              <a:defRPr sz="1200">
                <a:solidFill>
                  <a:schemeClr val="tx1"/>
                </a:solidFill>
                <a:latin typeface="Arial" pitchFamily="34" charset="0"/>
                <a:cs typeface="Arial" pitchFamily="34" charset="0"/>
              </a:defRPr>
            </a:lvl4pPr>
            <a:lvl5pPr marL="2057400" indent="-228600">
              <a:buFont typeface="Arial" panose="020B0604020202020204" pitchFamily="34" charset="0"/>
              <a:buChar char="•"/>
              <a:defRPr sz="1200">
                <a:solidFill>
                  <a:schemeClr val="tx1"/>
                </a:solidFill>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 name="Rounded Rectangle 28"/>
          <p:cNvSpPr/>
          <p:nvPr/>
        </p:nvSpPr>
        <p:spPr>
          <a:xfrm>
            <a:off x="4717093" y="1589959"/>
            <a:ext cx="4248000" cy="346645"/>
          </a:xfrm>
          <a:prstGeom prst="roundRect">
            <a:avLst>
              <a:gd name="adj" fmla="val 30000"/>
            </a:avLst>
          </a:prstGeom>
          <a:solidFill>
            <a:srgbClr val="0684C5"/>
          </a:solidFill>
          <a:ln>
            <a:solidFill>
              <a:srgbClr val="0684C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50000"/>
              </a:spcBef>
              <a:spcAft>
                <a:spcPct val="0"/>
              </a:spcAft>
            </a:pPr>
            <a:r>
              <a:rPr lang="en-GB" sz="1200" b="1" dirty="0">
                <a:solidFill>
                  <a:srgbClr val="FFFFFF"/>
                </a:solidFill>
              </a:rPr>
              <a:t>Analysis</a:t>
            </a:r>
          </a:p>
        </p:txBody>
      </p:sp>
      <p:sp>
        <p:nvSpPr>
          <p:cNvPr id="30" name="Rounded Rectangle 29"/>
          <p:cNvSpPr/>
          <p:nvPr/>
        </p:nvSpPr>
        <p:spPr>
          <a:xfrm>
            <a:off x="250824" y="4217654"/>
            <a:ext cx="4248000" cy="2581108"/>
          </a:xfrm>
          <a:prstGeom prst="roundRect">
            <a:avLst>
              <a:gd name="adj" fmla="val 4749"/>
            </a:avLst>
          </a:prstGeom>
          <a:solidFill>
            <a:schemeClr val="bg1"/>
          </a:solidFill>
          <a:ln w="19050">
            <a:solidFill>
              <a:srgbClr val="0684C5"/>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0" rtlCol="0" anchor="t"/>
          <a:lstStyle/>
          <a:p>
            <a:pPr eaLnBrk="0" fontAlgn="base" hangingPunct="0">
              <a:spcBef>
                <a:spcPct val="50000"/>
              </a:spcBef>
              <a:spcAft>
                <a:spcPct val="0"/>
              </a:spcAft>
            </a:pPr>
            <a:endParaRPr lang="en-GB" sz="1200" dirty="0">
              <a:solidFill>
                <a:srgbClr val="000000"/>
              </a:solidFill>
            </a:endParaRPr>
          </a:p>
        </p:txBody>
      </p:sp>
      <p:sp>
        <p:nvSpPr>
          <p:cNvPr id="31" name="Content Placeholder 2"/>
          <p:cNvSpPr>
            <a:spLocks noGrp="1"/>
          </p:cNvSpPr>
          <p:nvPr>
            <p:ph idx="11"/>
          </p:nvPr>
        </p:nvSpPr>
        <p:spPr>
          <a:xfrm>
            <a:off x="250824" y="4584856"/>
            <a:ext cx="4248000" cy="2203641"/>
          </a:xfrm>
        </p:spPr>
        <p:txBody>
          <a:bodyPr/>
          <a:lstStyle>
            <a:lvl1pPr>
              <a:defRPr sz="1400">
                <a:latin typeface="Arial" pitchFamily="34" charset="0"/>
                <a:cs typeface="Arial" pitchFamily="34" charset="0"/>
              </a:defRPr>
            </a:lvl1pPr>
            <a:lvl2pPr marL="742950" indent="-285750">
              <a:buFont typeface="Arial" panose="020B0604020202020204" pitchFamily="34" charset="0"/>
              <a:buChar char="•"/>
              <a:defRPr sz="1200">
                <a:solidFill>
                  <a:schemeClr val="accent1"/>
                </a:solidFill>
                <a:latin typeface="Arial" pitchFamily="34" charset="0"/>
                <a:cs typeface="Arial" pitchFamily="34" charset="0"/>
              </a:defRPr>
            </a:lvl2pPr>
            <a:lvl3pPr>
              <a:defRPr sz="1200">
                <a:solidFill>
                  <a:schemeClr val="bg2"/>
                </a:solidFill>
                <a:latin typeface="Arial" pitchFamily="34" charset="0"/>
                <a:cs typeface="Arial" pitchFamily="34" charset="0"/>
              </a:defRPr>
            </a:lvl3pPr>
            <a:lvl4pPr marL="1600200" indent="-228600">
              <a:buFont typeface="Arial" panose="020B0604020202020204" pitchFamily="34" charset="0"/>
              <a:buChar char="•"/>
              <a:defRPr sz="1200">
                <a:solidFill>
                  <a:schemeClr val="tx1"/>
                </a:solidFill>
                <a:latin typeface="Arial" pitchFamily="34" charset="0"/>
                <a:cs typeface="Arial" pitchFamily="34" charset="0"/>
              </a:defRPr>
            </a:lvl4pPr>
            <a:lvl5pPr marL="2057400" indent="-228600">
              <a:buFont typeface="Arial" panose="020B0604020202020204" pitchFamily="34" charset="0"/>
              <a:buChar char="•"/>
              <a:defRPr sz="1200">
                <a:solidFill>
                  <a:schemeClr val="tx1"/>
                </a:solidFill>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2" name="Rounded Rectangle 31"/>
          <p:cNvSpPr/>
          <p:nvPr/>
        </p:nvSpPr>
        <p:spPr>
          <a:xfrm>
            <a:off x="250824" y="4238211"/>
            <a:ext cx="4248000" cy="346645"/>
          </a:xfrm>
          <a:prstGeom prst="roundRect">
            <a:avLst>
              <a:gd name="adj" fmla="val 30000"/>
            </a:avLst>
          </a:prstGeom>
          <a:solidFill>
            <a:srgbClr val="0684C5"/>
          </a:solidFill>
          <a:ln>
            <a:solidFill>
              <a:srgbClr val="0684C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50000"/>
              </a:spcBef>
              <a:spcAft>
                <a:spcPct val="0"/>
              </a:spcAft>
            </a:pPr>
            <a:r>
              <a:rPr lang="en-GB" sz="1200" b="1" dirty="0">
                <a:solidFill>
                  <a:srgbClr val="FFFFFF"/>
                </a:solidFill>
              </a:rPr>
              <a:t>Problem Solving</a:t>
            </a:r>
          </a:p>
        </p:txBody>
      </p:sp>
      <p:sp>
        <p:nvSpPr>
          <p:cNvPr id="33" name="Rounded Rectangle 32"/>
          <p:cNvSpPr/>
          <p:nvPr/>
        </p:nvSpPr>
        <p:spPr>
          <a:xfrm>
            <a:off x="4717093" y="4207389"/>
            <a:ext cx="4248000" cy="2581108"/>
          </a:xfrm>
          <a:prstGeom prst="roundRect">
            <a:avLst>
              <a:gd name="adj" fmla="val 4749"/>
            </a:avLst>
          </a:prstGeom>
          <a:solidFill>
            <a:schemeClr val="bg1"/>
          </a:solidFill>
          <a:ln w="19050">
            <a:solidFill>
              <a:srgbClr val="0684C5"/>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0" rtlCol="0" anchor="t"/>
          <a:lstStyle/>
          <a:p>
            <a:pPr eaLnBrk="0" fontAlgn="base" hangingPunct="0">
              <a:spcBef>
                <a:spcPct val="50000"/>
              </a:spcBef>
              <a:spcAft>
                <a:spcPct val="0"/>
              </a:spcAft>
            </a:pPr>
            <a:endParaRPr lang="en-GB" sz="1200" dirty="0">
              <a:solidFill>
                <a:srgbClr val="000000"/>
              </a:solidFill>
            </a:endParaRPr>
          </a:p>
        </p:txBody>
      </p:sp>
      <p:sp>
        <p:nvSpPr>
          <p:cNvPr id="34" name="Content Placeholder 2"/>
          <p:cNvSpPr>
            <a:spLocks noGrp="1"/>
          </p:cNvSpPr>
          <p:nvPr>
            <p:ph idx="12"/>
          </p:nvPr>
        </p:nvSpPr>
        <p:spPr>
          <a:xfrm>
            <a:off x="4717093" y="4562788"/>
            <a:ext cx="4248000" cy="2225709"/>
          </a:xfrm>
        </p:spPr>
        <p:txBody>
          <a:bodyPr/>
          <a:lstStyle>
            <a:lvl1pPr>
              <a:defRPr sz="1400">
                <a:latin typeface="Arial" pitchFamily="34" charset="0"/>
                <a:cs typeface="Arial" pitchFamily="34" charset="0"/>
              </a:defRPr>
            </a:lvl1pPr>
            <a:lvl2pPr marL="742950" indent="-285750">
              <a:buFont typeface="Arial" panose="020B0604020202020204" pitchFamily="34" charset="0"/>
              <a:buChar char="•"/>
              <a:defRPr sz="1200">
                <a:solidFill>
                  <a:schemeClr val="accent1"/>
                </a:solidFill>
                <a:latin typeface="Arial" pitchFamily="34" charset="0"/>
                <a:cs typeface="Arial" pitchFamily="34" charset="0"/>
              </a:defRPr>
            </a:lvl2pPr>
            <a:lvl3pPr>
              <a:defRPr sz="1200">
                <a:solidFill>
                  <a:schemeClr val="bg2"/>
                </a:solidFill>
                <a:latin typeface="Arial" pitchFamily="34" charset="0"/>
                <a:cs typeface="Arial" pitchFamily="34" charset="0"/>
              </a:defRPr>
            </a:lvl3pPr>
            <a:lvl4pPr marL="1600200" indent="-228600">
              <a:buFont typeface="Arial" panose="020B0604020202020204" pitchFamily="34" charset="0"/>
              <a:buChar char="•"/>
              <a:defRPr sz="1200">
                <a:solidFill>
                  <a:schemeClr val="tx1"/>
                </a:solidFill>
                <a:latin typeface="Arial" pitchFamily="34" charset="0"/>
                <a:cs typeface="Arial" pitchFamily="34" charset="0"/>
              </a:defRPr>
            </a:lvl4pPr>
            <a:lvl5pPr marL="2057400" indent="-228600">
              <a:buFont typeface="Arial" panose="020B0604020202020204" pitchFamily="34" charset="0"/>
              <a:buChar char="•"/>
              <a:defRPr sz="1200">
                <a:solidFill>
                  <a:schemeClr val="tx1"/>
                </a:solidFill>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5" name="Rounded Rectangle 34"/>
          <p:cNvSpPr/>
          <p:nvPr/>
        </p:nvSpPr>
        <p:spPr>
          <a:xfrm>
            <a:off x="4717093" y="4216143"/>
            <a:ext cx="4248000" cy="346645"/>
          </a:xfrm>
          <a:prstGeom prst="roundRect">
            <a:avLst>
              <a:gd name="adj" fmla="val 30000"/>
            </a:avLst>
          </a:prstGeom>
          <a:solidFill>
            <a:srgbClr val="0684C5"/>
          </a:solidFill>
          <a:ln>
            <a:solidFill>
              <a:srgbClr val="0684C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50000"/>
              </a:spcBef>
              <a:spcAft>
                <a:spcPct val="0"/>
              </a:spcAft>
            </a:pPr>
            <a:r>
              <a:rPr lang="en-GB" sz="1200" b="1" dirty="0">
                <a:solidFill>
                  <a:srgbClr val="FFFFFF"/>
                </a:solidFill>
              </a:rPr>
              <a:t>Resource Allocation</a:t>
            </a:r>
          </a:p>
        </p:txBody>
      </p:sp>
      <p:sp>
        <p:nvSpPr>
          <p:cNvPr id="36" name="Curved Left Arrow 35"/>
          <p:cNvSpPr/>
          <p:nvPr/>
        </p:nvSpPr>
        <p:spPr>
          <a:xfrm rot="10800000">
            <a:off x="4065687" y="3704360"/>
            <a:ext cx="433137" cy="721895"/>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50000"/>
              </a:spcBef>
              <a:spcAft>
                <a:spcPct val="0"/>
              </a:spcAft>
            </a:pPr>
            <a:endParaRPr lang="en-GB" sz="1600" dirty="0">
              <a:solidFill>
                <a:srgbClr val="000000"/>
              </a:solidFill>
            </a:endParaRPr>
          </a:p>
        </p:txBody>
      </p:sp>
      <p:sp>
        <p:nvSpPr>
          <p:cNvPr id="37" name="Curved Left Arrow 36"/>
          <p:cNvSpPr/>
          <p:nvPr/>
        </p:nvSpPr>
        <p:spPr>
          <a:xfrm>
            <a:off x="4722999" y="3753958"/>
            <a:ext cx="433137" cy="721895"/>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50000"/>
              </a:spcBef>
              <a:spcAft>
                <a:spcPct val="0"/>
              </a:spcAft>
            </a:pPr>
            <a:endParaRPr lang="en-GB" sz="1600" dirty="0">
              <a:solidFill>
                <a:srgbClr val="000000"/>
              </a:solidFill>
            </a:endParaRPr>
          </a:p>
        </p:txBody>
      </p:sp>
    </p:spTree>
    <p:extLst>
      <p:ext uri="{BB962C8B-B14F-4D97-AF65-F5344CB8AC3E}">
        <p14:creationId xmlns:p14="http://schemas.microsoft.com/office/powerpoint/2010/main" val="37366090"/>
      </p:ext>
    </p:extLst>
  </p:cSld>
  <p:clrMapOvr>
    <a:masterClrMapping/>
  </p:clrMapOvr>
  <p:hf hdr="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4 Boxes">
    <p:spTree>
      <p:nvGrpSpPr>
        <p:cNvPr id="1" name=""/>
        <p:cNvGrpSpPr/>
        <p:nvPr/>
      </p:nvGrpSpPr>
      <p:grpSpPr>
        <a:xfrm>
          <a:off x="0" y="0"/>
          <a:ext cx="0" cy="0"/>
          <a:chOff x="0" y="0"/>
          <a:chExt cx="0" cy="0"/>
        </a:xfrm>
      </p:grpSpPr>
      <p:sp>
        <p:nvSpPr>
          <p:cNvPr id="44" name="Rounded Rectangle 43"/>
          <p:cNvSpPr/>
          <p:nvPr/>
        </p:nvSpPr>
        <p:spPr>
          <a:xfrm>
            <a:off x="4717093" y="4207389"/>
            <a:ext cx="4248000" cy="2581108"/>
          </a:xfrm>
          <a:prstGeom prst="roundRect">
            <a:avLst>
              <a:gd name="adj" fmla="val 4749"/>
            </a:avLst>
          </a:prstGeom>
          <a:solidFill>
            <a:schemeClr val="bg1"/>
          </a:solidFill>
          <a:ln w="19050">
            <a:solidFill>
              <a:srgbClr val="0684C5"/>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0" rtlCol="0" anchor="t"/>
          <a:lstStyle/>
          <a:p>
            <a:pPr eaLnBrk="0" fontAlgn="base" hangingPunct="0">
              <a:spcBef>
                <a:spcPct val="50000"/>
              </a:spcBef>
              <a:spcAft>
                <a:spcPct val="0"/>
              </a:spcAft>
            </a:pPr>
            <a:endParaRPr lang="en-GB" sz="1200" dirty="0">
              <a:solidFill>
                <a:srgbClr val="000000"/>
              </a:solidFill>
            </a:endParaRPr>
          </a:p>
        </p:txBody>
      </p:sp>
      <p:sp>
        <p:nvSpPr>
          <p:cNvPr id="43" name="Rounded Rectangle 42"/>
          <p:cNvSpPr/>
          <p:nvPr/>
        </p:nvSpPr>
        <p:spPr>
          <a:xfrm>
            <a:off x="250824" y="4217654"/>
            <a:ext cx="4248000" cy="2570843"/>
          </a:xfrm>
          <a:prstGeom prst="roundRect">
            <a:avLst>
              <a:gd name="adj" fmla="val 4749"/>
            </a:avLst>
          </a:prstGeom>
          <a:solidFill>
            <a:schemeClr val="bg1"/>
          </a:solidFill>
          <a:ln w="19050">
            <a:solidFill>
              <a:srgbClr val="0684C5"/>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0" rtlCol="0" anchor="t"/>
          <a:lstStyle/>
          <a:p>
            <a:pPr eaLnBrk="0" fontAlgn="base" hangingPunct="0">
              <a:spcBef>
                <a:spcPct val="50000"/>
              </a:spcBef>
              <a:spcAft>
                <a:spcPct val="0"/>
              </a:spcAft>
            </a:pPr>
            <a:endParaRPr lang="en-GB" sz="1200" dirty="0">
              <a:solidFill>
                <a:srgbClr val="000000"/>
              </a:solidFill>
            </a:endParaRPr>
          </a:p>
        </p:txBody>
      </p:sp>
      <p:sp>
        <p:nvSpPr>
          <p:cNvPr id="41" name="Rounded Rectangle 40"/>
          <p:cNvSpPr/>
          <p:nvPr/>
        </p:nvSpPr>
        <p:spPr>
          <a:xfrm>
            <a:off x="4717093" y="1571604"/>
            <a:ext cx="4248000" cy="2458087"/>
          </a:xfrm>
          <a:prstGeom prst="roundRect">
            <a:avLst>
              <a:gd name="adj" fmla="val 4749"/>
            </a:avLst>
          </a:prstGeom>
          <a:solidFill>
            <a:schemeClr val="bg1"/>
          </a:solidFill>
          <a:ln w="19050">
            <a:solidFill>
              <a:srgbClr val="0684C5"/>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0" rtlCol="0" anchor="t"/>
          <a:lstStyle/>
          <a:p>
            <a:pPr eaLnBrk="0" fontAlgn="base" hangingPunct="0">
              <a:spcBef>
                <a:spcPct val="50000"/>
              </a:spcBef>
              <a:spcAft>
                <a:spcPct val="0"/>
              </a:spcAft>
            </a:pPr>
            <a:endParaRPr lang="en-GB" sz="1200" dirty="0">
              <a:solidFill>
                <a:srgbClr val="000000"/>
              </a:solidFill>
            </a:endParaRPr>
          </a:p>
        </p:txBody>
      </p:sp>
      <p:sp>
        <p:nvSpPr>
          <p:cNvPr id="40" name="Rounded Rectangle 39"/>
          <p:cNvSpPr/>
          <p:nvPr/>
        </p:nvSpPr>
        <p:spPr>
          <a:xfrm>
            <a:off x="250824" y="1658054"/>
            <a:ext cx="4248000" cy="2371637"/>
          </a:xfrm>
          <a:prstGeom prst="roundRect">
            <a:avLst>
              <a:gd name="adj" fmla="val 4749"/>
            </a:avLst>
          </a:prstGeom>
          <a:solidFill>
            <a:schemeClr val="bg1"/>
          </a:solidFill>
          <a:ln w="19050">
            <a:solidFill>
              <a:srgbClr val="0684C5"/>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0" rtlCol="0" anchor="t"/>
          <a:lstStyle/>
          <a:p>
            <a:pPr eaLnBrk="0" fontAlgn="base" hangingPunct="0">
              <a:spcBef>
                <a:spcPct val="50000"/>
              </a:spcBef>
              <a:spcAft>
                <a:spcPct val="0"/>
              </a:spcAft>
            </a:pPr>
            <a:endParaRPr lang="en-GB" sz="1200" dirty="0">
              <a:solidFill>
                <a:srgbClr val="000000"/>
              </a:solidFill>
            </a:endParaRPr>
          </a:p>
        </p:txBody>
      </p:sp>
      <p:sp>
        <p:nvSpPr>
          <p:cNvPr id="21" name="Content Placeholder 2"/>
          <p:cNvSpPr>
            <a:spLocks noGrp="1"/>
          </p:cNvSpPr>
          <p:nvPr>
            <p:ph idx="1"/>
          </p:nvPr>
        </p:nvSpPr>
        <p:spPr>
          <a:xfrm>
            <a:off x="250824" y="1997985"/>
            <a:ext cx="4248000" cy="2035262"/>
          </a:xfrm>
          <a:ln>
            <a:noFill/>
          </a:ln>
        </p:spPr>
        <p:txBody>
          <a:bodyPr/>
          <a:lstStyle>
            <a:lvl1pPr>
              <a:defRPr sz="1400">
                <a:latin typeface="Arial" pitchFamily="34" charset="0"/>
                <a:cs typeface="Arial" pitchFamily="34" charset="0"/>
              </a:defRPr>
            </a:lvl1pPr>
            <a:lvl2pPr marL="742950" indent="-285750">
              <a:buFont typeface="Arial" panose="020B0604020202020204" pitchFamily="34" charset="0"/>
              <a:buChar char="•"/>
              <a:defRPr sz="1200">
                <a:solidFill>
                  <a:schemeClr val="accent1"/>
                </a:solidFill>
                <a:latin typeface="Arial" pitchFamily="34" charset="0"/>
                <a:cs typeface="Arial" pitchFamily="34" charset="0"/>
              </a:defRPr>
            </a:lvl2pPr>
            <a:lvl3pPr>
              <a:defRPr sz="1200">
                <a:solidFill>
                  <a:schemeClr val="bg2"/>
                </a:solidFill>
                <a:latin typeface="Arial" pitchFamily="34" charset="0"/>
                <a:cs typeface="Arial" pitchFamily="34" charset="0"/>
              </a:defRPr>
            </a:lvl3pPr>
            <a:lvl4pPr marL="1600200" indent="-228600">
              <a:buFont typeface="Arial" panose="020B0604020202020204" pitchFamily="34" charset="0"/>
              <a:buChar char="•"/>
              <a:defRPr sz="1200">
                <a:solidFill>
                  <a:schemeClr val="tx1"/>
                </a:solidFill>
                <a:latin typeface="Arial" pitchFamily="34" charset="0"/>
                <a:cs typeface="Arial" pitchFamily="34" charset="0"/>
              </a:defRPr>
            </a:lvl4pPr>
            <a:lvl5pPr marL="2057400" indent="-228600">
              <a:buFont typeface="Arial" panose="020B0604020202020204" pitchFamily="34" charset="0"/>
              <a:buChar char="•"/>
              <a:defRPr sz="1200">
                <a:solidFill>
                  <a:schemeClr val="tx1"/>
                </a:solidFill>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Rounded Rectangle 21"/>
          <p:cNvSpPr/>
          <p:nvPr/>
        </p:nvSpPr>
        <p:spPr>
          <a:xfrm>
            <a:off x="250824" y="1571606"/>
            <a:ext cx="4248000" cy="403806"/>
          </a:xfrm>
          <a:prstGeom prst="roundRect">
            <a:avLst>
              <a:gd name="adj" fmla="val 30000"/>
            </a:avLst>
          </a:prstGeom>
          <a:solidFill>
            <a:srgbClr val="0684C5"/>
          </a:solidFill>
          <a:ln>
            <a:solidFill>
              <a:srgbClr val="0684C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50000"/>
              </a:spcBef>
              <a:spcAft>
                <a:spcPct val="0"/>
              </a:spcAft>
            </a:pPr>
            <a:r>
              <a:rPr lang="en-GB" sz="1200" b="1" dirty="0">
                <a:solidFill>
                  <a:srgbClr val="FFFFFF"/>
                </a:solidFill>
              </a:rPr>
              <a:t>Title 1</a:t>
            </a:r>
          </a:p>
        </p:txBody>
      </p:sp>
      <p:sp>
        <p:nvSpPr>
          <p:cNvPr id="23" name="Content Placeholder 2"/>
          <p:cNvSpPr>
            <a:spLocks noGrp="1"/>
          </p:cNvSpPr>
          <p:nvPr>
            <p:ph idx="10"/>
          </p:nvPr>
        </p:nvSpPr>
        <p:spPr>
          <a:xfrm>
            <a:off x="4717093" y="1950342"/>
            <a:ext cx="4248000" cy="2148282"/>
          </a:xfrm>
          <a:ln>
            <a:noFill/>
          </a:ln>
        </p:spPr>
        <p:txBody>
          <a:bodyPr/>
          <a:lstStyle>
            <a:lvl1pPr>
              <a:defRPr sz="1400">
                <a:latin typeface="Arial" pitchFamily="34" charset="0"/>
                <a:cs typeface="Arial" pitchFamily="34" charset="0"/>
              </a:defRPr>
            </a:lvl1pPr>
            <a:lvl2pPr marL="742950" indent="-285750">
              <a:buFont typeface="Arial" panose="020B0604020202020204" pitchFamily="34" charset="0"/>
              <a:buChar char="•"/>
              <a:defRPr sz="1200">
                <a:solidFill>
                  <a:schemeClr val="accent1"/>
                </a:solidFill>
                <a:latin typeface="Arial" pitchFamily="34" charset="0"/>
                <a:cs typeface="Arial" pitchFamily="34" charset="0"/>
              </a:defRPr>
            </a:lvl2pPr>
            <a:lvl3pPr>
              <a:defRPr sz="1200">
                <a:solidFill>
                  <a:schemeClr val="bg2"/>
                </a:solidFill>
                <a:latin typeface="Arial" pitchFamily="34" charset="0"/>
                <a:cs typeface="Arial" pitchFamily="34" charset="0"/>
              </a:defRPr>
            </a:lvl3pPr>
            <a:lvl4pPr marL="1600200" indent="-228600">
              <a:buFont typeface="Arial" panose="020B0604020202020204" pitchFamily="34" charset="0"/>
              <a:buChar char="•"/>
              <a:defRPr sz="1200">
                <a:solidFill>
                  <a:schemeClr val="tx1"/>
                </a:solidFill>
                <a:latin typeface="Arial" pitchFamily="34" charset="0"/>
                <a:cs typeface="Arial" pitchFamily="34" charset="0"/>
              </a:defRPr>
            </a:lvl4pPr>
            <a:lvl5pPr marL="2057400" indent="-228600">
              <a:buFont typeface="Arial" panose="020B0604020202020204" pitchFamily="34" charset="0"/>
              <a:buChar char="•"/>
              <a:defRPr sz="1200">
                <a:solidFill>
                  <a:schemeClr val="tx1"/>
                </a:solidFill>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Rounded Rectangle 23"/>
          <p:cNvSpPr/>
          <p:nvPr/>
        </p:nvSpPr>
        <p:spPr>
          <a:xfrm>
            <a:off x="4717093" y="1589959"/>
            <a:ext cx="4248000" cy="346645"/>
          </a:xfrm>
          <a:prstGeom prst="roundRect">
            <a:avLst>
              <a:gd name="adj" fmla="val 30000"/>
            </a:avLst>
          </a:prstGeom>
          <a:solidFill>
            <a:srgbClr val="0684C5"/>
          </a:solidFill>
          <a:ln>
            <a:solidFill>
              <a:srgbClr val="0684C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50000"/>
              </a:spcBef>
              <a:spcAft>
                <a:spcPct val="0"/>
              </a:spcAft>
            </a:pPr>
            <a:r>
              <a:rPr lang="en-GB" sz="1200" b="1" dirty="0">
                <a:solidFill>
                  <a:srgbClr val="FFFFFF"/>
                </a:solidFill>
              </a:rPr>
              <a:t>Title 2</a:t>
            </a:r>
          </a:p>
        </p:txBody>
      </p:sp>
      <p:sp>
        <p:nvSpPr>
          <p:cNvPr id="36" name="Content Placeholder 2"/>
          <p:cNvSpPr>
            <a:spLocks noGrp="1"/>
          </p:cNvSpPr>
          <p:nvPr>
            <p:ph idx="11"/>
          </p:nvPr>
        </p:nvSpPr>
        <p:spPr>
          <a:xfrm>
            <a:off x="250824" y="4747720"/>
            <a:ext cx="4248000" cy="2040777"/>
          </a:xfrm>
          <a:ln>
            <a:noFill/>
          </a:ln>
        </p:spPr>
        <p:txBody>
          <a:bodyPr/>
          <a:lstStyle>
            <a:lvl1pPr>
              <a:defRPr sz="1400">
                <a:latin typeface="Arial" pitchFamily="34" charset="0"/>
                <a:cs typeface="Arial" pitchFamily="34" charset="0"/>
              </a:defRPr>
            </a:lvl1pPr>
            <a:lvl2pPr marL="742950" indent="-285750">
              <a:buFont typeface="Arial" panose="020B0604020202020204" pitchFamily="34" charset="0"/>
              <a:buChar char="•"/>
              <a:defRPr sz="1200">
                <a:solidFill>
                  <a:schemeClr val="accent1"/>
                </a:solidFill>
                <a:latin typeface="Arial" pitchFamily="34" charset="0"/>
                <a:cs typeface="Arial" pitchFamily="34" charset="0"/>
              </a:defRPr>
            </a:lvl2pPr>
            <a:lvl3pPr>
              <a:defRPr sz="1200">
                <a:solidFill>
                  <a:schemeClr val="bg2"/>
                </a:solidFill>
                <a:latin typeface="Arial" pitchFamily="34" charset="0"/>
                <a:cs typeface="Arial" pitchFamily="34" charset="0"/>
              </a:defRPr>
            </a:lvl3pPr>
            <a:lvl4pPr marL="1600200" indent="-228600">
              <a:buFont typeface="Arial" panose="020B0604020202020204" pitchFamily="34" charset="0"/>
              <a:buChar char="•"/>
              <a:defRPr sz="1200">
                <a:solidFill>
                  <a:schemeClr val="tx1"/>
                </a:solidFill>
                <a:latin typeface="Arial" pitchFamily="34" charset="0"/>
                <a:cs typeface="Arial" pitchFamily="34" charset="0"/>
              </a:defRPr>
            </a:lvl4pPr>
            <a:lvl5pPr marL="2057400" indent="-228600">
              <a:buFont typeface="Arial" panose="020B0604020202020204" pitchFamily="34" charset="0"/>
              <a:buChar char="•"/>
              <a:defRPr sz="1200">
                <a:solidFill>
                  <a:schemeClr val="tx1"/>
                </a:solidFill>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7" name="Rounded Rectangle 36"/>
          <p:cNvSpPr/>
          <p:nvPr/>
        </p:nvSpPr>
        <p:spPr>
          <a:xfrm>
            <a:off x="250824" y="4238211"/>
            <a:ext cx="4248000" cy="346645"/>
          </a:xfrm>
          <a:prstGeom prst="roundRect">
            <a:avLst>
              <a:gd name="adj" fmla="val 30000"/>
            </a:avLst>
          </a:prstGeom>
          <a:solidFill>
            <a:srgbClr val="0684C5"/>
          </a:solidFill>
          <a:ln>
            <a:solidFill>
              <a:srgbClr val="0684C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50000"/>
              </a:spcBef>
              <a:spcAft>
                <a:spcPct val="0"/>
              </a:spcAft>
            </a:pPr>
            <a:r>
              <a:rPr lang="en-GB" sz="1200" b="1" dirty="0">
                <a:solidFill>
                  <a:srgbClr val="FFFFFF"/>
                </a:solidFill>
              </a:rPr>
              <a:t>Title 3</a:t>
            </a:r>
          </a:p>
        </p:txBody>
      </p:sp>
      <p:sp>
        <p:nvSpPr>
          <p:cNvPr id="38" name="Rounded Rectangle 37"/>
          <p:cNvSpPr/>
          <p:nvPr/>
        </p:nvSpPr>
        <p:spPr>
          <a:xfrm>
            <a:off x="4717093" y="4216143"/>
            <a:ext cx="4248000" cy="346645"/>
          </a:xfrm>
          <a:prstGeom prst="roundRect">
            <a:avLst>
              <a:gd name="adj" fmla="val 30000"/>
            </a:avLst>
          </a:prstGeom>
          <a:solidFill>
            <a:srgbClr val="0684C5"/>
          </a:solidFill>
          <a:ln>
            <a:solidFill>
              <a:srgbClr val="0684C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50000"/>
              </a:spcBef>
              <a:spcAft>
                <a:spcPct val="0"/>
              </a:spcAft>
            </a:pPr>
            <a:r>
              <a:rPr lang="en-GB" sz="1200" b="1" dirty="0">
                <a:solidFill>
                  <a:srgbClr val="FFFFFF"/>
                </a:solidFill>
              </a:rPr>
              <a:t>Title 4</a:t>
            </a:r>
          </a:p>
        </p:txBody>
      </p:sp>
      <p:sp>
        <p:nvSpPr>
          <p:cNvPr id="39" name="Content Placeholder 2"/>
          <p:cNvSpPr>
            <a:spLocks noGrp="1"/>
          </p:cNvSpPr>
          <p:nvPr>
            <p:ph idx="12"/>
          </p:nvPr>
        </p:nvSpPr>
        <p:spPr>
          <a:xfrm>
            <a:off x="4727367" y="4749240"/>
            <a:ext cx="4248000" cy="2039257"/>
          </a:xfrm>
        </p:spPr>
        <p:txBody>
          <a:bodyPr/>
          <a:lstStyle>
            <a:lvl1pPr>
              <a:defRPr sz="1400">
                <a:latin typeface="Arial" pitchFamily="34" charset="0"/>
                <a:cs typeface="Arial" pitchFamily="34" charset="0"/>
              </a:defRPr>
            </a:lvl1pPr>
            <a:lvl2pPr marL="742950" indent="-285750">
              <a:buFont typeface="Arial" panose="020B0604020202020204" pitchFamily="34" charset="0"/>
              <a:buChar char="•"/>
              <a:defRPr sz="1200">
                <a:solidFill>
                  <a:schemeClr val="accent1"/>
                </a:solidFill>
                <a:latin typeface="Arial" pitchFamily="34" charset="0"/>
                <a:cs typeface="Arial" pitchFamily="34" charset="0"/>
              </a:defRPr>
            </a:lvl2pPr>
            <a:lvl3pPr>
              <a:defRPr sz="1200">
                <a:solidFill>
                  <a:schemeClr val="bg2"/>
                </a:solidFill>
                <a:latin typeface="Arial" pitchFamily="34" charset="0"/>
                <a:cs typeface="Arial" pitchFamily="34" charset="0"/>
              </a:defRPr>
            </a:lvl3pPr>
            <a:lvl4pPr marL="1600200" indent="-228600">
              <a:buFont typeface="Arial" panose="020B0604020202020204" pitchFamily="34" charset="0"/>
              <a:buChar char="•"/>
              <a:defRPr sz="1200">
                <a:solidFill>
                  <a:schemeClr val="tx1"/>
                </a:solidFill>
                <a:latin typeface="Arial" pitchFamily="34" charset="0"/>
                <a:cs typeface="Arial" pitchFamily="34" charset="0"/>
              </a:defRPr>
            </a:lvl4pPr>
            <a:lvl5pPr marL="2057400" indent="-228600">
              <a:buFont typeface="Arial" panose="020B0604020202020204" pitchFamily="34" charset="0"/>
              <a:buChar char="•"/>
              <a:defRPr sz="1200">
                <a:solidFill>
                  <a:schemeClr val="tx1"/>
                </a:solidFill>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5" name="Title 1"/>
          <p:cNvSpPr>
            <a:spLocks noGrp="1"/>
          </p:cNvSpPr>
          <p:nvPr>
            <p:ph type="title"/>
          </p:nvPr>
        </p:nvSpPr>
        <p:spPr>
          <a:xfrm>
            <a:off x="250824" y="236652"/>
            <a:ext cx="7763018" cy="490537"/>
          </a:xfrm>
        </p:spPr>
        <p:txBody>
          <a:bodyPr>
            <a:normAutofit/>
          </a:bodyPr>
          <a:lstStyle>
            <a:lvl1pPr algn="l">
              <a:defRPr sz="2400">
                <a:solidFill>
                  <a:schemeClr val="bg1"/>
                </a:solidFill>
                <a:latin typeface="Arial" pitchFamily="34" charset="0"/>
                <a:cs typeface="Arial"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666181002"/>
      </p:ext>
    </p:extLst>
  </p:cSld>
  <p:clrMapOvr>
    <a:masterClrMapping/>
  </p:clrMapOvr>
  <p:hf hdr="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lide Standard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274638"/>
            <a:ext cx="7814652" cy="490537"/>
          </a:xfrm>
        </p:spPr>
        <p:txBody>
          <a:bodyPr/>
          <a:lstStyle>
            <a:lvl1pPr algn="l">
              <a:defRPr>
                <a:solidFill>
                  <a:schemeClr val="bg1"/>
                </a:solidFill>
              </a:defRPr>
            </a:lvl1pPr>
          </a:lstStyle>
          <a:p>
            <a:r>
              <a:rPr lang="en-US" dirty="0"/>
              <a:t>Slide Standards</a:t>
            </a:r>
            <a:endParaRPr lang="en-GB" dirty="0"/>
          </a:p>
        </p:txBody>
      </p:sp>
      <p:sp>
        <p:nvSpPr>
          <p:cNvPr id="6" name="Rectangle 5"/>
          <p:cNvSpPr/>
          <p:nvPr/>
        </p:nvSpPr>
        <p:spPr>
          <a:xfrm>
            <a:off x="250825" y="1277815"/>
            <a:ext cx="8642350" cy="4818185"/>
          </a:xfrm>
          <a:prstGeom prst="rect">
            <a:avLst/>
          </a:prstGeom>
          <a:solidFill>
            <a:schemeClr val="bg1"/>
          </a:solidFill>
          <a:ln>
            <a:solidFill>
              <a:srgbClr val="4096F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eaLnBrk="0" fontAlgn="base" hangingPunct="0">
              <a:spcBef>
                <a:spcPct val="50000"/>
              </a:spcBef>
              <a:spcAft>
                <a:spcPct val="0"/>
              </a:spcAft>
              <a:buFont typeface="Arial" panose="020B0604020202020204" pitchFamily="34" charset="0"/>
              <a:buChar char="•"/>
            </a:pPr>
            <a:r>
              <a:rPr lang="en-GB" sz="1200" dirty="0">
                <a:solidFill>
                  <a:srgbClr val="000000"/>
                </a:solidFill>
                <a:cs typeface="Arial" panose="020B0604020202020204" pitchFamily="34" charset="0"/>
              </a:rPr>
              <a:t>ALL TEXT IS ARIAL</a:t>
            </a:r>
          </a:p>
          <a:p>
            <a:pPr marL="171450" indent="-171450" eaLnBrk="0" fontAlgn="base" hangingPunct="0">
              <a:spcBef>
                <a:spcPct val="50000"/>
              </a:spcBef>
              <a:spcAft>
                <a:spcPct val="0"/>
              </a:spcAft>
              <a:buFont typeface="Arial" panose="020B0604020202020204" pitchFamily="34" charset="0"/>
              <a:buChar char="•"/>
            </a:pPr>
            <a:r>
              <a:rPr lang="en-GB" sz="1200" dirty="0">
                <a:solidFill>
                  <a:srgbClr val="000000"/>
                </a:solidFill>
                <a:cs typeface="Arial" panose="020B0604020202020204" pitchFamily="34" charset="0"/>
              </a:rPr>
              <a:t>Newton standard colours apply (bottom table </a:t>
            </a:r>
            <a:r>
              <a:rPr lang="en-GB" sz="1200" dirty="0">
                <a:solidFill>
                  <a:srgbClr val="000000"/>
                </a:solidFill>
                <a:cs typeface="Arial" panose="020B0604020202020204" pitchFamily="34" charset="0"/>
                <a:hlinkClick r:id="rId2" invalidUrl="https://newtoneuropeltd.sharepoint.com/sites/know-how/wiki/Pages/Newton Standard Colours.aspx"/>
              </a:rPr>
              <a:t>https://newtoneuropeltd.sharepoint.com/sites/know-how/wiki/Pages/Newton%20Standard%20Colours.aspx</a:t>
            </a:r>
            <a:r>
              <a:rPr lang="en-GB" sz="1200" dirty="0">
                <a:solidFill>
                  <a:srgbClr val="000000"/>
                </a:solidFill>
                <a:cs typeface="Arial" panose="020B0604020202020204" pitchFamily="34" charset="0"/>
              </a:rPr>
              <a:t>)</a:t>
            </a:r>
          </a:p>
          <a:p>
            <a:pPr marL="171450" indent="-171450" eaLnBrk="0" fontAlgn="base" hangingPunct="0">
              <a:spcBef>
                <a:spcPct val="50000"/>
              </a:spcBef>
              <a:spcAft>
                <a:spcPct val="0"/>
              </a:spcAft>
              <a:buFont typeface="Arial" panose="020B0604020202020204" pitchFamily="34" charset="0"/>
              <a:buChar char="•"/>
            </a:pPr>
            <a:r>
              <a:rPr lang="en-GB" sz="1200" dirty="0">
                <a:solidFill>
                  <a:srgbClr val="000000"/>
                </a:solidFill>
                <a:cs typeface="Arial" panose="020B0604020202020204" pitchFamily="34" charset="0"/>
              </a:rPr>
              <a:t>Slide titles are 24pt (Light blue - RGB 66, 131, 196)</a:t>
            </a:r>
          </a:p>
          <a:p>
            <a:pPr marL="171450" indent="-171450" eaLnBrk="0" fontAlgn="base" hangingPunct="0">
              <a:spcBef>
                <a:spcPct val="50000"/>
              </a:spcBef>
              <a:spcAft>
                <a:spcPct val="0"/>
              </a:spcAft>
              <a:buFont typeface="Arial" panose="020B0604020202020204" pitchFamily="34" charset="0"/>
              <a:buChar char="•"/>
            </a:pPr>
            <a:r>
              <a:rPr lang="en-GB" sz="1200" dirty="0">
                <a:solidFill>
                  <a:srgbClr val="000000"/>
                </a:solidFill>
                <a:cs typeface="Arial" panose="020B0604020202020204" pitchFamily="34" charset="0"/>
              </a:rPr>
              <a:t>Intermediary adhoc titles can be sized as appropriate (in between the bounds above and below)</a:t>
            </a:r>
          </a:p>
          <a:p>
            <a:pPr marL="171450" indent="-171450" eaLnBrk="0" fontAlgn="base" hangingPunct="0">
              <a:spcBef>
                <a:spcPct val="50000"/>
              </a:spcBef>
              <a:spcAft>
                <a:spcPct val="0"/>
              </a:spcAft>
              <a:buFont typeface="Arial" panose="020B0604020202020204" pitchFamily="34" charset="0"/>
              <a:buChar char="•"/>
            </a:pPr>
            <a:r>
              <a:rPr lang="en-GB" sz="1200" dirty="0">
                <a:solidFill>
                  <a:srgbClr val="000000"/>
                </a:solidFill>
                <a:cs typeface="Arial" panose="020B0604020202020204" pitchFamily="34" charset="0"/>
              </a:rPr>
              <a:t>General text is 12pt (Black - RGB 0,0,0)</a:t>
            </a:r>
          </a:p>
          <a:p>
            <a:pPr marL="171450" indent="-171450" eaLnBrk="0" fontAlgn="base" hangingPunct="0">
              <a:spcBef>
                <a:spcPct val="50000"/>
              </a:spcBef>
              <a:spcAft>
                <a:spcPct val="0"/>
              </a:spcAft>
              <a:buFont typeface="Arial" panose="020B0604020202020204" pitchFamily="34" charset="0"/>
              <a:buChar char="•"/>
            </a:pPr>
            <a:r>
              <a:rPr lang="en-GB" sz="1200" dirty="0">
                <a:solidFill>
                  <a:srgbClr val="000000"/>
                </a:solidFill>
                <a:cs typeface="Arial" panose="020B0604020202020204" pitchFamily="34" charset="0"/>
              </a:rPr>
              <a:t>One LYB per page</a:t>
            </a:r>
          </a:p>
          <a:p>
            <a:pPr marL="171450" indent="-171450" eaLnBrk="0" fontAlgn="base" hangingPunct="0">
              <a:spcBef>
                <a:spcPct val="50000"/>
              </a:spcBef>
              <a:spcAft>
                <a:spcPct val="0"/>
              </a:spcAft>
              <a:buFont typeface="Arial" panose="020B0604020202020204" pitchFamily="34" charset="0"/>
              <a:buChar char="•"/>
            </a:pPr>
            <a:r>
              <a:rPr lang="en-GB" sz="1200" dirty="0">
                <a:solidFill>
                  <a:srgbClr val="000000"/>
                </a:solidFill>
                <a:cs typeface="Arial" panose="020B0604020202020204" pitchFamily="34" charset="0"/>
              </a:rPr>
              <a:t>Standard graphs produced (see standard graph page)</a:t>
            </a:r>
          </a:p>
          <a:p>
            <a:pPr marL="171450" indent="-171450" eaLnBrk="0" fontAlgn="base" hangingPunct="0">
              <a:spcBef>
                <a:spcPct val="50000"/>
              </a:spcBef>
              <a:spcAft>
                <a:spcPct val="0"/>
              </a:spcAft>
              <a:buFont typeface="Arial" panose="020B0604020202020204" pitchFamily="34" charset="0"/>
              <a:buChar char="•"/>
            </a:pPr>
            <a:r>
              <a:rPr lang="en-GB" sz="1200" dirty="0">
                <a:solidFill>
                  <a:srgbClr val="000000"/>
                </a:solidFill>
                <a:cs typeface="Arial" panose="020B0604020202020204" pitchFamily="34" charset="0"/>
              </a:rPr>
              <a:t>Images inserted as JPEGs and given a downward – right shadow</a:t>
            </a:r>
          </a:p>
          <a:p>
            <a:pPr marL="171450" indent="-171450" eaLnBrk="0" fontAlgn="base" hangingPunct="0">
              <a:spcBef>
                <a:spcPct val="50000"/>
              </a:spcBef>
              <a:spcAft>
                <a:spcPct val="0"/>
              </a:spcAft>
              <a:buFont typeface="Arial" panose="020B0604020202020204" pitchFamily="34" charset="0"/>
              <a:buChar char="•"/>
            </a:pPr>
            <a:r>
              <a:rPr lang="en-GB" sz="1200" dirty="0">
                <a:solidFill>
                  <a:srgbClr val="000000"/>
                </a:solidFill>
                <a:cs typeface="Arial" panose="020B0604020202020204" pitchFamily="34" charset="0"/>
              </a:rPr>
              <a:t>Box corners radius of 0.3</a:t>
            </a:r>
          </a:p>
          <a:p>
            <a:pPr eaLnBrk="0" fontAlgn="base" hangingPunct="0">
              <a:spcBef>
                <a:spcPct val="50000"/>
              </a:spcBef>
              <a:spcAft>
                <a:spcPct val="0"/>
              </a:spcAft>
            </a:pPr>
            <a:endParaRPr lang="en-GB" sz="1200" dirty="0">
              <a:solidFill>
                <a:srgbClr val="000000"/>
              </a:solidFill>
              <a:cs typeface="Arial" panose="020B0604020202020204" pitchFamily="34" charset="0"/>
            </a:endParaRPr>
          </a:p>
        </p:txBody>
      </p:sp>
      <p:sp>
        <p:nvSpPr>
          <p:cNvPr id="10" name="Rounded Rectangle 9"/>
          <p:cNvSpPr/>
          <p:nvPr/>
        </p:nvSpPr>
        <p:spPr>
          <a:xfrm>
            <a:off x="5680687" y="3096251"/>
            <a:ext cx="2274167" cy="2680552"/>
          </a:xfrm>
          <a:prstGeom prst="roundRect">
            <a:avLst>
              <a:gd name="adj" fmla="val 4749"/>
            </a:avLst>
          </a:prstGeom>
          <a:solidFill>
            <a:schemeClr val="bg1"/>
          </a:solidFill>
          <a:ln w="19050">
            <a:solidFill>
              <a:srgbClr val="0684C5"/>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0" rtlCol="0" anchor="t"/>
          <a:lstStyle/>
          <a:p>
            <a:pPr eaLnBrk="0" fontAlgn="base" hangingPunct="0">
              <a:spcBef>
                <a:spcPct val="50000"/>
              </a:spcBef>
              <a:spcAft>
                <a:spcPct val="0"/>
              </a:spcAft>
            </a:pPr>
            <a:r>
              <a:rPr lang="en-GB" sz="1200" dirty="0">
                <a:solidFill>
                  <a:srgbClr val="000000"/>
                </a:solidFill>
              </a:rPr>
              <a:t>With 12pt arial black text (remember to re-radius corners after resizing box)</a:t>
            </a:r>
          </a:p>
          <a:p>
            <a:pPr eaLnBrk="0" fontAlgn="base" hangingPunct="0">
              <a:spcBef>
                <a:spcPct val="50000"/>
              </a:spcBef>
              <a:spcAft>
                <a:spcPct val="0"/>
              </a:spcAft>
            </a:pPr>
            <a:r>
              <a:rPr lang="en-GB" sz="1200" dirty="0">
                <a:solidFill>
                  <a:srgbClr val="000000"/>
                </a:solidFill>
              </a:rPr>
              <a:t>Colour – RGB 0, 66, 124 (as per Newton standard)</a:t>
            </a:r>
          </a:p>
          <a:p>
            <a:pPr eaLnBrk="0" fontAlgn="base" hangingPunct="0">
              <a:spcBef>
                <a:spcPct val="50000"/>
              </a:spcBef>
              <a:spcAft>
                <a:spcPct val="0"/>
              </a:spcAft>
            </a:pPr>
            <a:r>
              <a:rPr lang="en-GB" sz="1200" dirty="0">
                <a:solidFill>
                  <a:srgbClr val="000000"/>
                </a:solidFill>
              </a:rPr>
              <a:t>0.3 box corners</a:t>
            </a:r>
          </a:p>
          <a:p>
            <a:pPr eaLnBrk="0" fontAlgn="base" hangingPunct="0">
              <a:spcBef>
                <a:spcPct val="50000"/>
              </a:spcBef>
              <a:spcAft>
                <a:spcPct val="0"/>
              </a:spcAft>
            </a:pPr>
            <a:endParaRPr lang="en-GB" sz="1200" dirty="0">
              <a:solidFill>
                <a:srgbClr val="000000"/>
              </a:solidFill>
            </a:endParaRPr>
          </a:p>
        </p:txBody>
      </p:sp>
      <p:sp>
        <p:nvSpPr>
          <p:cNvPr id="11" name="Rounded Rectangle 10"/>
          <p:cNvSpPr/>
          <p:nvPr/>
        </p:nvSpPr>
        <p:spPr>
          <a:xfrm>
            <a:off x="5680687" y="3096251"/>
            <a:ext cx="2274167" cy="360000"/>
          </a:xfrm>
          <a:prstGeom prst="roundRect">
            <a:avLst>
              <a:gd name="adj" fmla="val 30000"/>
            </a:avLst>
          </a:prstGeom>
          <a:solidFill>
            <a:srgbClr val="0684C5"/>
          </a:solidFill>
          <a:ln>
            <a:solidFill>
              <a:srgbClr val="0684C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50000"/>
              </a:spcBef>
              <a:spcAft>
                <a:spcPct val="0"/>
              </a:spcAft>
            </a:pPr>
            <a:r>
              <a:rPr lang="en-GB" sz="1200" b="1" dirty="0">
                <a:solidFill>
                  <a:srgbClr val="FFFFFF"/>
                </a:solidFill>
              </a:rPr>
              <a:t>This is a Standard Box</a:t>
            </a:r>
          </a:p>
        </p:txBody>
      </p:sp>
    </p:spTree>
    <p:extLst>
      <p:ext uri="{BB962C8B-B14F-4D97-AF65-F5344CB8AC3E}">
        <p14:creationId xmlns:p14="http://schemas.microsoft.com/office/powerpoint/2010/main" val="3909674153"/>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5ACE728-6931-4530-9370-655F6B195D72}" type="slidenum">
              <a:rPr lang="en-GB"/>
              <a:pPr>
                <a:defRPr/>
              </a:pPr>
              <a:t>‹#›</a:t>
            </a:fld>
            <a:endParaRPr lang="en-GB"/>
          </a:p>
        </p:txBody>
      </p:sp>
    </p:spTree>
    <p:extLst>
      <p:ext uri="{BB962C8B-B14F-4D97-AF65-F5344CB8AC3E}">
        <p14:creationId xmlns:p14="http://schemas.microsoft.com/office/powerpoint/2010/main" val="18823797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800" b="1" cap="all">
                <a:latin typeface="Arial" pitchFamily="34" charset="0"/>
                <a:cs typeface="Arial" pitchFamily="34" charset="0"/>
              </a:defRPr>
            </a:lvl1pPr>
          </a:lstStyle>
          <a:p>
            <a:r>
              <a:rPr lang="en-US"/>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567668910"/>
      </p:ext>
    </p:extLst>
  </p:cSld>
  <p:clrMapOvr>
    <a:masterClrMapping/>
  </p:clrMapOvr>
  <p:hf hdr="0"/>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274638"/>
            <a:ext cx="7732590" cy="490537"/>
          </a:xfrm>
        </p:spPr>
        <p:txBody>
          <a:bodyPr/>
          <a:lstStyle>
            <a:lvl1pPr algn="l">
              <a:defRPr>
                <a:solidFill>
                  <a:schemeClr val="bg1"/>
                </a:solidFill>
                <a:latin typeface="Arial" pitchFamily="34" charset="0"/>
                <a:cs typeface="Arial" pitchFamily="34" charset="0"/>
              </a:defRPr>
            </a:lvl1pPr>
          </a:lstStyle>
          <a:p>
            <a:r>
              <a:rPr lang="en-US"/>
              <a:t>Click to edit Master title style</a:t>
            </a:r>
            <a:endParaRPr lang="en-GB" dirty="0"/>
          </a:p>
        </p:txBody>
      </p:sp>
      <p:sp>
        <p:nvSpPr>
          <p:cNvPr id="3" name="Content Placeholder 2"/>
          <p:cNvSpPr>
            <a:spLocks noGrp="1"/>
          </p:cNvSpPr>
          <p:nvPr>
            <p:ph sz="half" idx="1"/>
          </p:nvPr>
        </p:nvSpPr>
        <p:spPr>
          <a:xfrm>
            <a:off x="251520" y="1301262"/>
            <a:ext cx="4244280" cy="4806461"/>
          </a:xfrm>
        </p:spPr>
        <p:txBody>
          <a:bodyPr/>
          <a:lstStyle>
            <a:lvl1pPr>
              <a:defRPr sz="1800">
                <a:latin typeface="Arial" pitchFamily="34" charset="0"/>
                <a:cs typeface="Arial" pitchFamily="34" charset="0"/>
              </a:defRPr>
            </a:lvl1pPr>
            <a:lvl2pPr>
              <a:defRPr sz="1600">
                <a:latin typeface="Arial" pitchFamily="34" charset="0"/>
                <a:cs typeface="Arial" pitchFamily="34" charset="0"/>
              </a:defRPr>
            </a:lvl2pPr>
            <a:lvl3pPr>
              <a:defRPr sz="1400">
                <a:latin typeface="Arial" pitchFamily="34" charset="0"/>
                <a:cs typeface="Arial" pitchFamily="34" charset="0"/>
              </a:defRPr>
            </a:lvl3pPr>
            <a:lvl4pPr>
              <a:defRPr sz="1200">
                <a:latin typeface="Arial" pitchFamily="34" charset="0"/>
                <a:cs typeface="Arial" pitchFamily="34" charset="0"/>
              </a:defRPr>
            </a:lvl4pPr>
            <a:lvl5pPr>
              <a:defRPr sz="1000">
                <a:latin typeface="Arial" pitchFamily="34" charset="0"/>
                <a:cs typeface="Arial"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1301262"/>
            <a:ext cx="4244280" cy="4806461"/>
          </a:xfrm>
        </p:spPr>
        <p:txBody>
          <a:bodyPr/>
          <a:lstStyle>
            <a:lvl1pPr>
              <a:defRPr sz="1800">
                <a:latin typeface="Arial" pitchFamily="34" charset="0"/>
                <a:cs typeface="Arial" pitchFamily="34" charset="0"/>
              </a:defRPr>
            </a:lvl1pPr>
            <a:lvl2pPr>
              <a:defRPr sz="1600">
                <a:latin typeface="Arial" pitchFamily="34" charset="0"/>
                <a:cs typeface="Arial" pitchFamily="34" charset="0"/>
              </a:defRPr>
            </a:lvl2pPr>
            <a:lvl3pPr>
              <a:defRPr sz="1400">
                <a:latin typeface="Arial" pitchFamily="34" charset="0"/>
                <a:cs typeface="Arial" pitchFamily="34" charset="0"/>
              </a:defRPr>
            </a:lvl3pPr>
            <a:lvl4pPr>
              <a:defRPr sz="1200">
                <a:latin typeface="Arial" pitchFamily="34" charset="0"/>
                <a:cs typeface="Arial" pitchFamily="34" charset="0"/>
              </a:defRPr>
            </a:lvl4pPr>
            <a:lvl5pPr>
              <a:defRPr sz="1000">
                <a:latin typeface="Arial" pitchFamily="34" charset="0"/>
                <a:cs typeface="Arial"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7236925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274638"/>
            <a:ext cx="7732590" cy="490537"/>
          </a:xfrm>
        </p:spPr>
        <p:txBody>
          <a:bodyPr/>
          <a:lstStyle>
            <a:lvl1pPr algn="l">
              <a:defRPr>
                <a:solidFill>
                  <a:schemeClr val="bg1"/>
                </a:solidFill>
                <a:latin typeface="Arial" pitchFamily="34" charset="0"/>
                <a:cs typeface="Arial" pitchFamily="34" charset="0"/>
              </a:defRPr>
            </a:lvl1pPr>
          </a:lstStyle>
          <a:p>
            <a:r>
              <a:rPr lang="en-US"/>
              <a:t>Click to edit Master title style</a:t>
            </a:r>
            <a:endParaRPr lang="en-GB" dirty="0"/>
          </a:p>
        </p:txBody>
      </p:sp>
      <p:sp>
        <p:nvSpPr>
          <p:cNvPr id="3" name="Content Placeholder 2"/>
          <p:cNvSpPr>
            <a:spLocks noGrp="1"/>
          </p:cNvSpPr>
          <p:nvPr>
            <p:ph sz="half" idx="1"/>
          </p:nvPr>
        </p:nvSpPr>
        <p:spPr>
          <a:xfrm>
            <a:off x="251520" y="1199663"/>
            <a:ext cx="4248000" cy="2664000"/>
          </a:xfrm>
        </p:spPr>
        <p:txBody>
          <a:bodyPr/>
          <a:lstStyle>
            <a:lvl1pPr>
              <a:defRPr sz="1800">
                <a:latin typeface="Arial" pitchFamily="34" charset="0"/>
                <a:cs typeface="Arial" pitchFamily="34" charset="0"/>
              </a:defRPr>
            </a:lvl1pPr>
            <a:lvl2pPr>
              <a:defRPr sz="1600">
                <a:latin typeface="Arial" pitchFamily="34" charset="0"/>
                <a:cs typeface="Arial" pitchFamily="34" charset="0"/>
              </a:defRPr>
            </a:lvl2pPr>
            <a:lvl3pPr>
              <a:defRPr sz="1400">
                <a:latin typeface="Arial" pitchFamily="34" charset="0"/>
                <a:cs typeface="Arial" pitchFamily="34" charset="0"/>
              </a:defRPr>
            </a:lvl3pPr>
            <a:lvl4pPr>
              <a:defRPr sz="1200">
                <a:latin typeface="Arial" pitchFamily="34" charset="0"/>
                <a:cs typeface="Arial" pitchFamily="34" charset="0"/>
              </a:defRPr>
            </a:lvl4pPr>
            <a:lvl5pPr>
              <a:defRPr sz="1000">
                <a:latin typeface="Arial" pitchFamily="34" charset="0"/>
                <a:cs typeface="Arial"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1199661"/>
            <a:ext cx="4248000" cy="2664000"/>
          </a:xfrm>
        </p:spPr>
        <p:txBody>
          <a:bodyPr/>
          <a:lstStyle>
            <a:lvl1pPr>
              <a:defRPr sz="1800">
                <a:latin typeface="Arial" pitchFamily="34" charset="0"/>
                <a:cs typeface="Arial" pitchFamily="34" charset="0"/>
              </a:defRPr>
            </a:lvl1pPr>
            <a:lvl2pPr>
              <a:defRPr sz="1600">
                <a:latin typeface="Arial" pitchFamily="34" charset="0"/>
                <a:cs typeface="Arial" pitchFamily="34" charset="0"/>
              </a:defRPr>
            </a:lvl2pPr>
            <a:lvl3pPr>
              <a:defRPr sz="1400">
                <a:latin typeface="Arial" pitchFamily="34" charset="0"/>
                <a:cs typeface="Arial" pitchFamily="34" charset="0"/>
              </a:defRPr>
            </a:lvl3pPr>
            <a:lvl4pPr>
              <a:defRPr sz="1200">
                <a:latin typeface="Arial" pitchFamily="34" charset="0"/>
                <a:cs typeface="Arial" pitchFamily="34" charset="0"/>
              </a:defRPr>
            </a:lvl4pPr>
            <a:lvl5pPr>
              <a:defRPr sz="1000">
                <a:latin typeface="Arial" pitchFamily="34" charset="0"/>
                <a:cs typeface="Arial"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ontent Placeholder 2"/>
          <p:cNvSpPr>
            <a:spLocks noGrp="1"/>
          </p:cNvSpPr>
          <p:nvPr>
            <p:ph sz="half" idx="10"/>
          </p:nvPr>
        </p:nvSpPr>
        <p:spPr>
          <a:xfrm>
            <a:off x="250825" y="3980962"/>
            <a:ext cx="4248000" cy="2664000"/>
          </a:xfrm>
        </p:spPr>
        <p:txBody>
          <a:bodyPr/>
          <a:lstStyle>
            <a:lvl1pPr>
              <a:defRPr sz="1800">
                <a:latin typeface="Arial" pitchFamily="34" charset="0"/>
                <a:cs typeface="Arial" pitchFamily="34" charset="0"/>
              </a:defRPr>
            </a:lvl1pPr>
            <a:lvl2pPr>
              <a:defRPr sz="1600">
                <a:latin typeface="Arial" pitchFamily="34" charset="0"/>
                <a:cs typeface="Arial" pitchFamily="34" charset="0"/>
              </a:defRPr>
            </a:lvl2pPr>
            <a:lvl3pPr>
              <a:defRPr sz="1400">
                <a:latin typeface="Arial" pitchFamily="34" charset="0"/>
                <a:cs typeface="Arial" pitchFamily="34" charset="0"/>
              </a:defRPr>
            </a:lvl3pPr>
            <a:lvl4pPr>
              <a:defRPr sz="1200">
                <a:latin typeface="Arial" pitchFamily="34" charset="0"/>
                <a:cs typeface="Arial" pitchFamily="34" charset="0"/>
              </a:defRPr>
            </a:lvl4pPr>
            <a:lvl5pPr>
              <a:defRPr sz="1000">
                <a:latin typeface="Arial" pitchFamily="34" charset="0"/>
                <a:cs typeface="Arial"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ontent Placeholder 3"/>
          <p:cNvSpPr>
            <a:spLocks noGrp="1"/>
          </p:cNvSpPr>
          <p:nvPr>
            <p:ph sz="half" idx="11"/>
          </p:nvPr>
        </p:nvSpPr>
        <p:spPr>
          <a:xfrm>
            <a:off x="4647505" y="3980960"/>
            <a:ext cx="4248000" cy="2664000"/>
          </a:xfrm>
        </p:spPr>
        <p:txBody>
          <a:bodyPr/>
          <a:lstStyle>
            <a:lvl1pPr>
              <a:defRPr sz="1800">
                <a:latin typeface="Arial" pitchFamily="34" charset="0"/>
                <a:cs typeface="Arial" pitchFamily="34" charset="0"/>
              </a:defRPr>
            </a:lvl1pPr>
            <a:lvl2pPr>
              <a:defRPr sz="1600">
                <a:latin typeface="Arial" pitchFamily="34" charset="0"/>
                <a:cs typeface="Arial" pitchFamily="34" charset="0"/>
              </a:defRPr>
            </a:lvl2pPr>
            <a:lvl3pPr>
              <a:defRPr sz="1400">
                <a:latin typeface="Arial" pitchFamily="34" charset="0"/>
                <a:cs typeface="Arial" pitchFamily="34" charset="0"/>
              </a:defRPr>
            </a:lvl3pPr>
            <a:lvl4pPr>
              <a:defRPr sz="1200">
                <a:latin typeface="Arial" pitchFamily="34" charset="0"/>
                <a:cs typeface="Arial" pitchFamily="34" charset="0"/>
              </a:defRPr>
            </a:lvl4pPr>
            <a:lvl5pPr>
              <a:defRPr sz="1000">
                <a:latin typeface="Arial" pitchFamily="34" charset="0"/>
                <a:cs typeface="Arial"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822325248"/>
      </p:ext>
    </p:extLst>
  </p:cSld>
  <p:clrMapOvr>
    <a:masterClrMapping/>
  </p:clrMapOvr>
  <p:hf hd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0825" y="274638"/>
            <a:ext cx="7767760" cy="490537"/>
          </a:xfrm>
        </p:spPr>
        <p:txBody>
          <a:bodyPr>
            <a:normAutofit/>
          </a:bodyPr>
          <a:lstStyle>
            <a:lvl1pPr algn="l">
              <a:defRPr sz="2400">
                <a:solidFill>
                  <a:schemeClr val="bg1"/>
                </a:solidFill>
                <a:latin typeface="Arial" pitchFamily="34" charset="0"/>
                <a:cs typeface="Arial" pitchFamily="34" charset="0"/>
              </a:defRPr>
            </a:lvl1pPr>
          </a:lstStyle>
          <a:p>
            <a:r>
              <a:rPr lang="en-US"/>
              <a:t>Click to edit Master title style</a:t>
            </a:r>
            <a:endParaRPr lang="en-GB" dirty="0"/>
          </a:p>
        </p:txBody>
      </p:sp>
      <p:sp>
        <p:nvSpPr>
          <p:cNvPr id="3" name="Text Placeholder 2"/>
          <p:cNvSpPr>
            <a:spLocks noGrp="1"/>
          </p:cNvSpPr>
          <p:nvPr>
            <p:ph type="body" idx="1"/>
          </p:nvPr>
        </p:nvSpPr>
        <p:spPr>
          <a:xfrm>
            <a:off x="251520" y="1422886"/>
            <a:ext cx="4245868" cy="639762"/>
          </a:xfrm>
        </p:spPr>
        <p:txBody>
          <a:bodyPr anchor="b"/>
          <a:lstStyle>
            <a:lvl1pPr marL="0" indent="0">
              <a:buNone/>
              <a:defRPr sz="20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1520" y="2193295"/>
            <a:ext cx="4245868" cy="3820640"/>
          </a:xfrm>
        </p:spPr>
        <p:txBody>
          <a:bodyPr/>
          <a:lstStyle>
            <a:lvl1pPr>
              <a:defRPr sz="1800">
                <a:latin typeface="Arial" pitchFamily="34" charset="0"/>
                <a:cs typeface="Arial" pitchFamily="34" charset="0"/>
              </a:defRPr>
            </a:lvl1pPr>
            <a:lvl2pPr>
              <a:defRPr sz="1600">
                <a:latin typeface="Arial" pitchFamily="34" charset="0"/>
                <a:cs typeface="Arial" pitchFamily="34" charset="0"/>
              </a:defRPr>
            </a:lvl2pPr>
            <a:lvl3pPr>
              <a:defRPr sz="1400">
                <a:latin typeface="Arial" pitchFamily="34" charset="0"/>
                <a:cs typeface="Arial" pitchFamily="34" charset="0"/>
              </a:defRPr>
            </a:lvl3pPr>
            <a:lvl4pPr>
              <a:defRPr sz="1200">
                <a:latin typeface="Arial" pitchFamily="34" charset="0"/>
                <a:cs typeface="Arial" pitchFamily="34" charset="0"/>
              </a:defRPr>
            </a:lvl4pPr>
            <a:lvl5pPr>
              <a:defRPr sz="1000">
                <a:latin typeface="Arial" pitchFamily="34" charset="0"/>
                <a:cs typeface="Arial"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4" y="1428137"/>
            <a:ext cx="4247456" cy="634511"/>
          </a:xfrm>
        </p:spPr>
        <p:txBody>
          <a:bodyPr anchor="b"/>
          <a:lstStyle>
            <a:lvl1pPr marL="0" indent="0">
              <a:buNone/>
              <a:defRPr sz="20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p:cNvSpPr>
            <a:spLocks noGrp="1"/>
          </p:cNvSpPr>
          <p:nvPr>
            <p:ph sz="half" idx="10"/>
          </p:nvPr>
        </p:nvSpPr>
        <p:spPr>
          <a:xfrm>
            <a:off x="4646612" y="2193295"/>
            <a:ext cx="4245868" cy="3820640"/>
          </a:xfrm>
        </p:spPr>
        <p:txBody>
          <a:bodyPr/>
          <a:lstStyle>
            <a:lvl1pPr>
              <a:defRPr sz="1800">
                <a:latin typeface="Arial" pitchFamily="34" charset="0"/>
                <a:cs typeface="Arial" pitchFamily="34" charset="0"/>
              </a:defRPr>
            </a:lvl1pPr>
            <a:lvl2pPr>
              <a:defRPr sz="1600">
                <a:latin typeface="Arial" pitchFamily="34" charset="0"/>
                <a:cs typeface="Arial" pitchFamily="34" charset="0"/>
              </a:defRPr>
            </a:lvl2pPr>
            <a:lvl3pPr>
              <a:defRPr sz="1400">
                <a:latin typeface="Arial" pitchFamily="34" charset="0"/>
                <a:cs typeface="Arial" pitchFamily="34" charset="0"/>
              </a:defRPr>
            </a:lvl3pPr>
            <a:lvl4pPr>
              <a:defRPr sz="1200">
                <a:latin typeface="Arial" pitchFamily="34" charset="0"/>
                <a:cs typeface="Arial" pitchFamily="34" charset="0"/>
              </a:defRPr>
            </a:lvl4pPr>
            <a:lvl5pPr>
              <a:defRPr sz="1000">
                <a:latin typeface="Arial" pitchFamily="34" charset="0"/>
                <a:cs typeface="Arial"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917711148"/>
      </p:ext>
    </p:extLst>
  </p:cSld>
  <p:clrMapOvr>
    <a:masterClrMapping/>
  </p:clrMapOvr>
  <p:hf hdr="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0825" y="274638"/>
            <a:ext cx="7767760" cy="490537"/>
          </a:xfrm>
        </p:spPr>
        <p:txBody>
          <a:bodyPr>
            <a:normAutofit/>
          </a:bodyPr>
          <a:lstStyle>
            <a:lvl1pPr algn="l">
              <a:defRPr sz="2400">
                <a:solidFill>
                  <a:schemeClr val="bg1"/>
                </a:solidFill>
                <a:latin typeface="Arial" pitchFamily="34" charset="0"/>
                <a:cs typeface="Arial"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22139512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17204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7663" y="1269508"/>
            <a:ext cx="3008313" cy="954204"/>
          </a:xfrm>
        </p:spPr>
        <p:txBody>
          <a:bodyPr anchor="b"/>
          <a:lstStyle>
            <a:lvl1pPr algn="l">
              <a:defRPr sz="2000" b="1">
                <a:latin typeface="Arial" pitchFamily="34" charset="0"/>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3491880" y="1269508"/>
            <a:ext cx="5194920" cy="4806215"/>
          </a:xfrm>
        </p:spPr>
        <p:txBody>
          <a:bodyPr/>
          <a:lstStyle>
            <a:lvl1pPr>
              <a:defRPr sz="1800">
                <a:latin typeface="Arial" pitchFamily="34" charset="0"/>
                <a:cs typeface="Arial" pitchFamily="34" charset="0"/>
              </a:defRPr>
            </a:lvl1pPr>
            <a:lvl2pPr>
              <a:defRPr sz="1600">
                <a:latin typeface="Arial" pitchFamily="34" charset="0"/>
                <a:cs typeface="Arial" pitchFamily="34" charset="0"/>
              </a:defRPr>
            </a:lvl2pPr>
            <a:lvl3pPr>
              <a:defRPr sz="1400">
                <a:latin typeface="Arial" pitchFamily="34" charset="0"/>
                <a:cs typeface="Arial" pitchFamily="34" charset="0"/>
              </a:defRPr>
            </a:lvl3pPr>
            <a:lvl4pPr>
              <a:defRPr sz="1200">
                <a:latin typeface="Arial" pitchFamily="34" charset="0"/>
                <a:cs typeface="Arial" pitchFamily="34" charset="0"/>
              </a:defRPr>
            </a:lvl4pPr>
            <a:lvl5pPr>
              <a:defRPr sz="1000">
                <a:latin typeface="Arial" pitchFamily="34" charset="0"/>
                <a:cs typeface="Arial"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347663" y="2431558"/>
            <a:ext cx="3008313" cy="3644165"/>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193588181"/>
      </p:ext>
    </p:extLst>
  </p:cSld>
  <p:clrMapOvr>
    <a:masterClrMapping/>
  </p:clrMapOvr>
  <p:hf hdr="0"/>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a:t>Click to edit Master title style</a:t>
            </a:r>
            <a:endParaRPr lang="en-GB"/>
          </a:p>
        </p:txBody>
      </p:sp>
      <p:sp>
        <p:nvSpPr>
          <p:cNvPr id="3" name="Picture Placeholder 2"/>
          <p:cNvSpPr>
            <a:spLocks noGrp="1"/>
          </p:cNvSpPr>
          <p:nvPr>
            <p:ph type="pic" idx="1"/>
          </p:nvPr>
        </p:nvSpPr>
        <p:spPr>
          <a:xfrm>
            <a:off x="1792288" y="1148861"/>
            <a:ext cx="5486400" cy="3578713"/>
          </a:xfrm>
        </p:spPr>
        <p:txBody>
          <a:bodyPr rtlCol="0">
            <a:normAutofit/>
          </a:bodyPr>
          <a:lstStyle>
            <a:lvl1pPr marL="0" indent="0">
              <a:buNone/>
              <a:defRPr sz="20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57864442"/>
      </p:ext>
    </p:extLst>
  </p:cSld>
  <p:clrMapOvr>
    <a:masterClrMapping/>
  </p:clrMapOvr>
  <p:hf hdr="0"/>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50825" y="274638"/>
            <a:ext cx="7732590" cy="490537"/>
          </a:xfrm>
        </p:spPr>
        <p:txBody>
          <a:bodyPr/>
          <a:lstStyle>
            <a:lvl1pPr algn="l">
              <a:defRPr>
                <a:solidFill>
                  <a:schemeClr val="bg1"/>
                </a:solidFill>
                <a:latin typeface="Arial" pitchFamily="34" charset="0"/>
                <a:cs typeface="Arial" pitchFamily="34" charset="0"/>
              </a:defRPr>
            </a:lvl1pPr>
          </a:lstStyle>
          <a:p>
            <a:r>
              <a:rPr lang="en-US"/>
              <a:t>Click to edit Master title style</a:t>
            </a:r>
            <a:endParaRPr lang="en-GB" dirty="0"/>
          </a:p>
        </p:txBody>
      </p:sp>
      <p:sp>
        <p:nvSpPr>
          <p:cNvPr id="3" name="Vertical Text Placeholder 2"/>
          <p:cNvSpPr>
            <a:spLocks noGrp="1"/>
          </p:cNvSpPr>
          <p:nvPr>
            <p:ph type="body" orient="vert" idx="1"/>
          </p:nvPr>
        </p:nvSpPr>
        <p:spPr>
          <a:xfrm>
            <a:off x="250825" y="908050"/>
            <a:ext cx="8642350" cy="5152781"/>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58906457"/>
      </p:ext>
    </p:extLst>
  </p:cSld>
  <p:clrMapOvr>
    <a:masterClrMapping/>
  </p:clrMapOvr>
  <p:hf hdr="0"/>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24709"/>
            <a:ext cx="2057400" cy="4700954"/>
          </a:xfrm>
        </p:spPr>
        <p:txBody>
          <a:bodyPr vert="eaVert"/>
          <a:lstStyle>
            <a:lvl1pPr>
              <a:defRPr>
                <a:latin typeface="Arial" pitchFamily="34" charset="0"/>
                <a:cs typeface="Arial" pitchFamily="34" charset="0"/>
              </a:defRPr>
            </a:lvl1pPr>
          </a:lstStyle>
          <a:p>
            <a:r>
              <a:rPr lang="en-US"/>
              <a:t>Click to edit Master title style</a:t>
            </a:r>
            <a:endParaRPr lang="en-GB" dirty="0"/>
          </a:p>
        </p:txBody>
      </p:sp>
      <p:sp>
        <p:nvSpPr>
          <p:cNvPr id="3" name="Vertical Text Placeholder 2"/>
          <p:cNvSpPr>
            <a:spLocks noGrp="1"/>
          </p:cNvSpPr>
          <p:nvPr>
            <p:ph type="body" orient="vert" idx="1"/>
          </p:nvPr>
        </p:nvSpPr>
        <p:spPr>
          <a:xfrm>
            <a:off x="457200" y="1324708"/>
            <a:ext cx="6019800" cy="470095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05726797"/>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6418B95-6E1B-49DC-956E-62BA2CB7E4F7}" type="slidenum">
              <a:rPr lang="en-GB"/>
              <a:pPr>
                <a:defRPr/>
              </a:pPr>
              <a:t>‹#›</a:t>
            </a:fld>
            <a:endParaRPr lang="en-GB"/>
          </a:p>
        </p:txBody>
      </p:sp>
    </p:spTree>
    <p:extLst>
      <p:ext uri="{BB962C8B-B14F-4D97-AF65-F5344CB8AC3E}">
        <p14:creationId xmlns:p14="http://schemas.microsoft.com/office/powerpoint/2010/main" val="9066443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9" name="Content Placeholder 10"/>
          <p:cNvSpPr>
            <a:spLocks noGrp="1"/>
          </p:cNvSpPr>
          <p:nvPr>
            <p:ph sz="quarter" idx="13" hasCustomPrompt="1"/>
          </p:nvPr>
        </p:nvSpPr>
        <p:spPr>
          <a:xfrm>
            <a:off x="305268" y="1765170"/>
            <a:ext cx="3235374" cy="937146"/>
          </a:xfrm>
          <a:prstGeom prst="rect">
            <a:avLst/>
          </a:prstGeom>
        </p:spPr>
        <p:txBody>
          <a:bodyPr vert="horz" lIns="0" tIns="0" rIns="0" bIns="0" anchor="b"/>
          <a:lstStyle>
            <a:lvl1pPr marL="0" indent="0">
              <a:lnSpc>
                <a:spcPct val="90000"/>
              </a:lnSpc>
              <a:buFontTx/>
              <a:buNone/>
              <a:defRPr sz="2400" b="0" baseline="0">
                <a:solidFill>
                  <a:srgbClr val="1C3C73"/>
                </a:solidFill>
                <a:latin typeface="Arial"/>
                <a:cs typeface="Arial"/>
              </a:defRPr>
            </a:lvl1pPr>
            <a:lvl2pPr marL="0" indent="0">
              <a:lnSpc>
                <a:spcPct val="90000"/>
              </a:lnSpc>
              <a:spcBef>
                <a:spcPts val="0"/>
              </a:spcBef>
              <a:buFontTx/>
              <a:buNone/>
              <a:defRPr sz="3000">
                <a:solidFill>
                  <a:srgbClr val="7D858B"/>
                </a:solidFill>
                <a:latin typeface="Arial"/>
                <a:cs typeface="Arial"/>
              </a:defRPr>
            </a:lvl2pPr>
            <a:lvl3pPr marL="0" indent="0">
              <a:lnSpc>
                <a:spcPct val="90000"/>
              </a:lnSpc>
              <a:buFontTx/>
              <a:buNone/>
              <a:defRPr sz="2000">
                <a:solidFill>
                  <a:srgbClr val="7D858B"/>
                </a:solidFill>
                <a:latin typeface="Arial"/>
                <a:cs typeface="Arial"/>
              </a:defRPr>
            </a:lvl3pPr>
            <a:lvl4pPr>
              <a:defRPr>
                <a:solidFill>
                  <a:srgbClr val="7D858B"/>
                </a:solidFill>
              </a:defRPr>
            </a:lvl4pPr>
            <a:lvl5pPr>
              <a:defRPr>
                <a:solidFill>
                  <a:srgbClr val="7D858B"/>
                </a:solidFill>
              </a:defRPr>
            </a:lvl5pPr>
          </a:lstStyle>
          <a:p>
            <a:pPr lvl="0"/>
            <a:r>
              <a:rPr lang="en-GB" dirty="0"/>
              <a:t>Presentation Title</a:t>
            </a:r>
          </a:p>
        </p:txBody>
      </p:sp>
      <p:sp>
        <p:nvSpPr>
          <p:cNvPr id="10" name="Content Placeholder 10"/>
          <p:cNvSpPr>
            <a:spLocks noGrp="1"/>
          </p:cNvSpPr>
          <p:nvPr>
            <p:ph sz="quarter" idx="14" hasCustomPrompt="1"/>
          </p:nvPr>
        </p:nvSpPr>
        <p:spPr>
          <a:xfrm>
            <a:off x="305268" y="3444227"/>
            <a:ext cx="3235374" cy="2117725"/>
          </a:xfrm>
          <a:prstGeom prst="rect">
            <a:avLst/>
          </a:prstGeom>
        </p:spPr>
        <p:txBody>
          <a:bodyPr vert="horz" lIns="0" tIns="0" rIns="0" bIns="0" anchor="t"/>
          <a:lstStyle>
            <a:lvl1pPr marL="0" indent="0">
              <a:lnSpc>
                <a:spcPct val="90000"/>
              </a:lnSpc>
              <a:buFontTx/>
              <a:buNone/>
              <a:defRPr sz="1200" b="0" baseline="0">
                <a:solidFill>
                  <a:srgbClr val="7D858B"/>
                </a:solidFill>
                <a:latin typeface="Arial"/>
                <a:cs typeface="Arial"/>
              </a:defRPr>
            </a:lvl1pPr>
            <a:lvl2pPr marL="0" indent="0">
              <a:lnSpc>
                <a:spcPct val="90000"/>
              </a:lnSpc>
              <a:spcBef>
                <a:spcPts val="0"/>
              </a:spcBef>
              <a:buFontTx/>
              <a:buNone/>
              <a:defRPr sz="2000" b="1">
                <a:solidFill>
                  <a:srgbClr val="7D858B"/>
                </a:solidFill>
                <a:latin typeface="Arial"/>
                <a:cs typeface="Arial"/>
              </a:defRPr>
            </a:lvl2pPr>
            <a:lvl3pPr marL="0" indent="0">
              <a:lnSpc>
                <a:spcPct val="90000"/>
              </a:lnSpc>
              <a:buFontTx/>
              <a:buNone/>
              <a:defRPr sz="2000">
                <a:solidFill>
                  <a:srgbClr val="7D858B"/>
                </a:solidFill>
                <a:latin typeface="Arial"/>
                <a:cs typeface="Arial"/>
              </a:defRPr>
            </a:lvl3pPr>
            <a:lvl4pPr>
              <a:defRPr>
                <a:solidFill>
                  <a:srgbClr val="7D858B"/>
                </a:solidFill>
              </a:defRPr>
            </a:lvl4pPr>
            <a:lvl5pPr>
              <a:defRPr>
                <a:solidFill>
                  <a:srgbClr val="7D858B"/>
                </a:solidFill>
              </a:defRPr>
            </a:lvl5pPr>
          </a:lstStyle>
          <a:p>
            <a:pPr lvl="0"/>
            <a:r>
              <a:rPr lang="en-GB" dirty="0"/>
              <a:t>Author</a:t>
            </a:r>
            <a:br>
              <a:rPr lang="en-GB" dirty="0"/>
            </a:br>
            <a:r>
              <a:rPr lang="en-GB" dirty="0"/>
              <a:t>Date</a:t>
            </a:r>
          </a:p>
        </p:txBody>
      </p:sp>
      <p:sp>
        <p:nvSpPr>
          <p:cNvPr id="11" name="Content Placeholder 10"/>
          <p:cNvSpPr>
            <a:spLocks noGrp="1"/>
          </p:cNvSpPr>
          <p:nvPr>
            <p:ph sz="quarter" idx="15" hasCustomPrompt="1"/>
          </p:nvPr>
        </p:nvSpPr>
        <p:spPr>
          <a:xfrm>
            <a:off x="305268" y="2800563"/>
            <a:ext cx="3235374" cy="545417"/>
          </a:xfrm>
          <a:prstGeom prst="rect">
            <a:avLst/>
          </a:prstGeom>
        </p:spPr>
        <p:txBody>
          <a:bodyPr vert="horz" lIns="0" tIns="0" rIns="0" bIns="0" anchor="t" anchorCtr="0"/>
          <a:lstStyle>
            <a:lvl1pPr marL="0" indent="0">
              <a:lnSpc>
                <a:spcPct val="90000"/>
              </a:lnSpc>
              <a:buFontTx/>
              <a:buNone/>
              <a:defRPr sz="1800" b="0" baseline="0">
                <a:solidFill>
                  <a:schemeClr val="bg1">
                    <a:lumMod val="50000"/>
                  </a:schemeClr>
                </a:solidFill>
                <a:latin typeface="Arial"/>
                <a:cs typeface="Arial"/>
              </a:defRPr>
            </a:lvl1pPr>
            <a:lvl2pPr marL="0" indent="0">
              <a:lnSpc>
                <a:spcPct val="90000"/>
              </a:lnSpc>
              <a:spcBef>
                <a:spcPts val="0"/>
              </a:spcBef>
              <a:buFontTx/>
              <a:buNone/>
              <a:defRPr sz="3000">
                <a:solidFill>
                  <a:srgbClr val="7D858B"/>
                </a:solidFill>
                <a:latin typeface="Arial"/>
                <a:cs typeface="Arial"/>
              </a:defRPr>
            </a:lvl2pPr>
            <a:lvl3pPr marL="0" indent="0">
              <a:lnSpc>
                <a:spcPct val="90000"/>
              </a:lnSpc>
              <a:buFontTx/>
              <a:buNone/>
              <a:defRPr sz="2000">
                <a:solidFill>
                  <a:srgbClr val="7D858B"/>
                </a:solidFill>
                <a:latin typeface="Arial"/>
                <a:cs typeface="Arial"/>
              </a:defRPr>
            </a:lvl3pPr>
            <a:lvl4pPr>
              <a:defRPr>
                <a:solidFill>
                  <a:srgbClr val="7D858B"/>
                </a:solidFill>
              </a:defRPr>
            </a:lvl4pPr>
            <a:lvl5pPr>
              <a:defRPr>
                <a:solidFill>
                  <a:srgbClr val="7D858B"/>
                </a:solidFill>
              </a:defRPr>
            </a:lvl5pPr>
          </a:lstStyle>
          <a:p>
            <a:pPr lvl="0"/>
            <a:r>
              <a:rPr lang="en-GB" dirty="0"/>
              <a:t>Subtitle</a:t>
            </a:r>
            <a:br>
              <a:rPr lang="en-GB" dirty="0"/>
            </a:br>
            <a:endParaRPr lang="en-GB" dirty="0"/>
          </a:p>
        </p:txBody>
      </p:sp>
    </p:spTree>
    <p:extLst>
      <p:ext uri="{BB962C8B-B14F-4D97-AF65-F5344CB8AC3E}">
        <p14:creationId xmlns:p14="http://schemas.microsoft.com/office/powerpoint/2010/main" val="2260731147"/>
      </p:ext>
    </p:extLst>
  </p:cSld>
  <p:clrMapOvr>
    <a:masterClrMapping/>
  </p:clrMapOvr>
  <p:hf hdr="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cSld name="2_Title Slide">
    <p:spTree>
      <p:nvGrpSpPr>
        <p:cNvPr id="1" name=""/>
        <p:cNvGrpSpPr/>
        <p:nvPr/>
      </p:nvGrpSpPr>
      <p:grpSpPr>
        <a:xfrm>
          <a:off x="0" y="0"/>
          <a:ext cx="0" cy="0"/>
          <a:chOff x="0" y="0"/>
          <a:chExt cx="0" cy="0"/>
        </a:xfrm>
      </p:grpSpPr>
      <p:sp>
        <p:nvSpPr>
          <p:cNvPr id="13" name="Content Placeholder 10"/>
          <p:cNvSpPr>
            <a:spLocks noGrp="1"/>
          </p:cNvSpPr>
          <p:nvPr>
            <p:ph sz="quarter" idx="14" hasCustomPrompt="1"/>
          </p:nvPr>
        </p:nvSpPr>
        <p:spPr>
          <a:xfrm>
            <a:off x="305268" y="3444228"/>
            <a:ext cx="3235374" cy="391172"/>
          </a:xfrm>
          <a:prstGeom prst="rect">
            <a:avLst/>
          </a:prstGeom>
        </p:spPr>
        <p:txBody>
          <a:bodyPr vert="horz" lIns="0" tIns="0" rIns="0" bIns="0" anchor="ctr"/>
          <a:lstStyle>
            <a:lvl1pPr marL="0" indent="0">
              <a:lnSpc>
                <a:spcPct val="90000"/>
              </a:lnSpc>
              <a:buFontTx/>
              <a:buNone/>
              <a:defRPr sz="1200" b="0" baseline="0">
                <a:solidFill>
                  <a:srgbClr val="7D858B"/>
                </a:solidFill>
                <a:latin typeface="Arial"/>
                <a:cs typeface="Arial"/>
              </a:defRPr>
            </a:lvl1pPr>
            <a:lvl2pPr marL="0" indent="0">
              <a:lnSpc>
                <a:spcPct val="90000"/>
              </a:lnSpc>
              <a:spcBef>
                <a:spcPts val="0"/>
              </a:spcBef>
              <a:buFontTx/>
              <a:buNone/>
              <a:defRPr sz="2000" b="1">
                <a:solidFill>
                  <a:srgbClr val="7D858B"/>
                </a:solidFill>
                <a:latin typeface="Arial"/>
                <a:cs typeface="Arial"/>
              </a:defRPr>
            </a:lvl2pPr>
            <a:lvl3pPr marL="0" indent="0">
              <a:lnSpc>
                <a:spcPct val="90000"/>
              </a:lnSpc>
              <a:buFontTx/>
              <a:buNone/>
              <a:defRPr sz="2000">
                <a:solidFill>
                  <a:srgbClr val="7D858B"/>
                </a:solidFill>
                <a:latin typeface="Arial"/>
                <a:cs typeface="Arial"/>
              </a:defRPr>
            </a:lvl3pPr>
            <a:lvl4pPr>
              <a:defRPr>
                <a:solidFill>
                  <a:srgbClr val="7D858B"/>
                </a:solidFill>
              </a:defRPr>
            </a:lvl4pPr>
            <a:lvl5pPr>
              <a:defRPr>
                <a:solidFill>
                  <a:srgbClr val="7D858B"/>
                </a:solidFill>
              </a:defRPr>
            </a:lvl5pPr>
          </a:lstStyle>
          <a:p>
            <a:pPr lvl="0"/>
            <a:r>
              <a:rPr lang="en-GB" dirty="0"/>
              <a:t>Author</a:t>
            </a:r>
            <a:br>
              <a:rPr lang="en-GB" dirty="0"/>
            </a:br>
            <a:r>
              <a:rPr lang="en-GB" dirty="0"/>
              <a:t>Date</a:t>
            </a:r>
          </a:p>
        </p:txBody>
      </p:sp>
      <p:sp>
        <p:nvSpPr>
          <p:cNvPr id="3074" name="Rectangle 2"/>
          <p:cNvSpPr>
            <a:spLocks noGrp="1" noChangeArrowheads="1"/>
          </p:cNvSpPr>
          <p:nvPr>
            <p:ph type="ctrTitle" hasCustomPrompt="1"/>
          </p:nvPr>
        </p:nvSpPr>
        <p:spPr>
          <a:xfrm>
            <a:off x="306001" y="1731600"/>
            <a:ext cx="3418101" cy="936000"/>
          </a:xfrm>
        </p:spPr>
        <p:txBody>
          <a:bodyPr vert="horz" lIns="0" tIns="45720" rIns="91440" bIns="45720" rtlCol="0" anchor="b">
            <a:normAutofit/>
          </a:bodyPr>
          <a:lstStyle>
            <a:lvl1pPr>
              <a:defRPr lang="en-GB" sz="2400" baseline="0" dirty="0"/>
            </a:lvl1pPr>
          </a:lstStyle>
          <a:p>
            <a:pPr lvl="0"/>
            <a:r>
              <a:rPr lang="en-US" dirty="0"/>
              <a:t>Click To Edit Title</a:t>
            </a:r>
            <a:endParaRPr lang="en-GB" dirty="0"/>
          </a:p>
        </p:txBody>
      </p:sp>
      <p:sp>
        <p:nvSpPr>
          <p:cNvPr id="3075" name="Rectangle 3"/>
          <p:cNvSpPr>
            <a:spLocks noGrp="1" noChangeArrowheads="1"/>
          </p:cNvSpPr>
          <p:nvPr>
            <p:ph type="subTitle" idx="1" hasCustomPrompt="1"/>
          </p:nvPr>
        </p:nvSpPr>
        <p:spPr>
          <a:xfrm>
            <a:off x="306000" y="2754000"/>
            <a:ext cx="4532007" cy="604342"/>
          </a:xfrm>
          <a:prstGeom prst="rect">
            <a:avLst/>
          </a:prstGeom>
        </p:spPr>
        <p:txBody>
          <a:bodyPr lIns="0" tIns="0"/>
          <a:lstStyle>
            <a:lvl1pPr marL="342900" indent="-342900">
              <a:buNone/>
              <a:defRPr lang="en-GB" dirty="0">
                <a:solidFill>
                  <a:srgbClr val="7D858B"/>
                </a:solidFill>
              </a:defRPr>
            </a:lvl1pPr>
          </a:lstStyle>
          <a:p>
            <a:pPr marL="0" lvl="0" indent="0"/>
            <a:r>
              <a:rPr lang="en-US" dirty="0"/>
              <a:t>Click to edit subtitle</a:t>
            </a:r>
            <a:endParaRPr lang="en-GB" dirty="0"/>
          </a:p>
        </p:txBody>
      </p:sp>
      <p:sp>
        <p:nvSpPr>
          <p:cNvPr id="3" name="Content Placeholder 2"/>
          <p:cNvSpPr>
            <a:spLocks noGrp="1"/>
          </p:cNvSpPr>
          <p:nvPr>
            <p:ph sz="quarter" idx="18" hasCustomPrompt="1"/>
          </p:nvPr>
        </p:nvSpPr>
        <p:spPr>
          <a:xfrm>
            <a:off x="305268" y="4191237"/>
            <a:ext cx="1843088" cy="488950"/>
          </a:xfrm>
          <a:prstGeom prst="rect">
            <a:avLst/>
          </a:prstGeom>
        </p:spPr>
        <p:txBody>
          <a:bodyPr/>
          <a:lstStyle>
            <a:lvl1pPr marL="0" indent="0">
              <a:buNone/>
              <a:defRPr sz="1200" baseline="0">
                <a:solidFill>
                  <a:srgbClr val="7D858B"/>
                </a:solidFill>
              </a:defRPr>
            </a:lvl1pPr>
          </a:lstStyle>
          <a:p>
            <a:pPr lvl="0"/>
            <a:r>
              <a:rPr lang="en-GB" dirty="0"/>
              <a:t>Client Logo</a:t>
            </a:r>
          </a:p>
        </p:txBody>
      </p:sp>
    </p:spTree>
    <p:extLst>
      <p:ext uri="{BB962C8B-B14F-4D97-AF65-F5344CB8AC3E}">
        <p14:creationId xmlns:p14="http://schemas.microsoft.com/office/powerpoint/2010/main" val="1731894695"/>
      </p:ext>
    </p:extLst>
  </p:cSld>
  <p:clrMapOvr>
    <a:masterClrMapping/>
  </p:clrMapOvr>
  <p:hf hdr="0"/>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eaLnBrk="0" fontAlgn="base" hangingPunct="0">
              <a:spcBef>
                <a:spcPct val="50000"/>
              </a:spcBef>
              <a:spcAft>
                <a:spcPct val="0"/>
              </a:spcAft>
            </a:pPr>
            <a:fld id="{61425869-43B8-47FC-AB5A-E978D5AA6A86}" type="datetime1">
              <a:rPr lang="en-US" sz="1600">
                <a:solidFill>
                  <a:srgbClr val="000000"/>
                </a:solidFill>
                <a:cs typeface="Arial" charset="0"/>
              </a:rPr>
              <a:pPr eaLnBrk="0" fontAlgn="base" hangingPunct="0">
                <a:spcBef>
                  <a:spcPct val="50000"/>
                </a:spcBef>
                <a:spcAft>
                  <a:spcPct val="0"/>
                </a:spcAft>
              </a:pPr>
              <a:t>5/17/2018</a:t>
            </a:fld>
            <a:endParaRPr lang="en-GB" sz="1600" dirty="0">
              <a:solidFill>
                <a:srgbClr val="000000"/>
              </a:solidFill>
              <a:cs typeface="Arial" charset="0"/>
            </a:endParaRPr>
          </a:p>
        </p:txBody>
      </p:sp>
      <p:sp>
        <p:nvSpPr>
          <p:cNvPr id="7" name="Footer Placeholder 6"/>
          <p:cNvSpPr>
            <a:spLocks noGrp="1"/>
          </p:cNvSpPr>
          <p:nvPr>
            <p:ph type="ftr" sz="quarter" idx="11"/>
          </p:nvPr>
        </p:nvSpPr>
        <p:spPr/>
        <p:txBody>
          <a:bodyPr/>
          <a:lstStyle/>
          <a:p>
            <a:pPr eaLnBrk="0" fontAlgn="base" hangingPunct="0">
              <a:spcBef>
                <a:spcPct val="50000"/>
              </a:spcBef>
              <a:spcAft>
                <a:spcPct val="0"/>
              </a:spcAft>
            </a:pPr>
            <a:r>
              <a:rPr lang="en-GB" sz="1600">
                <a:solidFill>
                  <a:srgbClr val="000000"/>
                </a:solidFill>
                <a:cs typeface="Arial" charset="0"/>
              </a:rPr>
              <a:t>Strictly Private and Confidential</a:t>
            </a:r>
            <a:endParaRPr lang="en-GB" sz="1600" dirty="0">
              <a:solidFill>
                <a:srgbClr val="000000"/>
              </a:solidFill>
              <a:cs typeface="Arial" charset="0"/>
            </a:endParaRPr>
          </a:p>
        </p:txBody>
      </p:sp>
      <p:sp>
        <p:nvSpPr>
          <p:cNvPr id="9" name="Slide Number Placeholder 8"/>
          <p:cNvSpPr>
            <a:spLocks noGrp="1"/>
          </p:cNvSpPr>
          <p:nvPr>
            <p:ph type="sldNum" sz="quarter" idx="12"/>
          </p:nvPr>
        </p:nvSpPr>
        <p:spPr/>
        <p:txBody>
          <a:bodyPr/>
          <a:lstStyle/>
          <a:p>
            <a:pPr eaLnBrk="0" fontAlgn="base" hangingPunct="0">
              <a:spcBef>
                <a:spcPct val="50000"/>
              </a:spcBef>
              <a:spcAft>
                <a:spcPct val="0"/>
              </a:spcAft>
            </a:pPr>
            <a:r>
              <a:rPr lang="en-GB" sz="1600">
                <a:solidFill>
                  <a:srgbClr val="000000"/>
                </a:solidFill>
                <a:cs typeface="Arial" charset="0"/>
              </a:rPr>
              <a:t>P/</a:t>
            </a:r>
            <a:fld id="{90C53BF3-629B-407C-9D27-500B7D9A41EF}" type="slidenum">
              <a:rPr lang="en-GB" sz="1600">
                <a:solidFill>
                  <a:srgbClr val="000000"/>
                </a:solidFill>
                <a:cs typeface="Arial" charset="0"/>
              </a:rPr>
              <a:pPr eaLnBrk="0" fontAlgn="base" hangingPunct="0">
                <a:spcBef>
                  <a:spcPct val="50000"/>
                </a:spcBef>
                <a:spcAft>
                  <a:spcPct val="0"/>
                </a:spcAft>
              </a:pPr>
              <a:t>‹#›</a:t>
            </a:fld>
            <a:endParaRPr lang="en-GB" sz="1600" dirty="0">
              <a:solidFill>
                <a:srgbClr val="000000"/>
              </a:solidFill>
              <a:cs typeface="Arial" charset="0"/>
            </a:endParaRPr>
          </a:p>
        </p:txBody>
      </p:sp>
      <p:sp>
        <p:nvSpPr>
          <p:cNvPr id="10" name="Title 9"/>
          <p:cNvSpPr>
            <a:spLocks noGrp="1"/>
          </p:cNvSpPr>
          <p:nvPr>
            <p:ph type="title"/>
          </p:nvPr>
        </p:nvSpPr>
        <p:spPr/>
        <p:txBody>
          <a:bodyPr/>
          <a:lstStyle/>
          <a:p>
            <a:r>
              <a:rPr lang="en-US"/>
              <a:t>Click to edit Master title style</a:t>
            </a:r>
            <a:endParaRPr lang="en-GB"/>
          </a:p>
        </p:txBody>
      </p:sp>
      <p:cxnSp>
        <p:nvCxnSpPr>
          <p:cNvPr id="4" name="Straight Connector 3"/>
          <p:cNvCxnSpPr/>
          <p:nvPr userDrawn="1"/>
        </p:nvCxnSpPr>
        <p:spPr bwMode="auto">
          <a:xfrm>
            <a:off x="2351559" y="849086"/>
            <a:ext cx="0" cy="5577342"/>
          </a:xfrm>
          <a:prstGeom prst="line">
            <a:avLst/>
          </a:prstGeom>
          <a:ln w="9525">
            <a:solidFill>
              <a:schemeClr val="bg1">
                <a:lumMod val="65000"/>
              </a:schemeClr>
            </a:solidFill>
            <a:headEnd type="none" w="med" len="med"/>
            <a:tailEnd type="none" w="med" len="med"/>
          </a:ln>
          <a:effectLst/>
        </p:spPr>
        <p:style>
          <a:lnRef idx="2">
            <a:schemeClr val="accent4"/>
          </a:lnRef>
          <a:fillRef idx="0">
            <a:schemeClr val="accent4"/>
          </a:fillRef>
          <a:effectRef idx="1">
            <a:schemeClr val="accent4"/>
          </a:effectRef>
          <a:fontRef idx="minor">
            <a:schemeClr val="tx1"/>
          </a:fontRef>
        </p:style>
      </p:cxnSp>
      <p:cxnSp>
        <p:nvCxnSpPr>
          <p:cNvPr id="22" name="Straight Connector 21"/>
          <p:cNvCxnSpPr/>
          <p:nvPr userDrawn="1"/>
        </p:nvCxnSpPr>
        <p:spPr bwMode="auto">
          <a:xfrm>
            <a:off x="4568617" y="849086"/>
            <a:ext cx="0" cy="5577342"/>
          </a:xfrm>
          <a:prstGeom prst="line">
            <a:avLst/>
          </a:prstGeom>
          <a:ln w="9525">
            <a:solidFill>
              <a:schemeClr val="bg1">
                <a:lumMod val="65000"/>
              </a:schemeClr>
            </a:solidFill>
            <a:headEnd type="none" w="med" len="med"/>
            <a:tailEnd type="none" w="med" len="med"/>
          </a:ln>
          <a:effectLst/>
        </p:spPr>
        <p:style>
          <a:lnRef idx="2">
            <a:schemeClr val="accent4"/>
          </a:lnRef>
          <a:fillRef idx="0">
            <a:schemeClr val="accent4"/>
          </a:fillRef>
          <a:effectRef idx="1">
            <a:schemeClr val="accent4"/>
          </a:effectRef>
          <a:fontRef idx="minor">
            <a:schemeClr val="tx1"/>
          </a:fontRef>
        </p:style>
      </p:cxnSp>
      <p:cxnSp>
        <p:nvCxnSpPr>
          <p:cNvPr id="23" name="Straight Connector 22"/>
          <p:cNvCxnSpPr/>
          <p:nvPr userDrawn="1"/>
        </p:nvCxnSpPr>
        <p:spPr bwMode="auto">
          <a:xfrm>
            <a:off x="6785675" y="849086"/>
            <a:ext cx="0" cy="5577342"/>
          </a:xfrm>
          <a:prstGeom prst="line">
            <a:avLst/>
          </a:prstGeom>
          <a:ln w="9525">
            <a:solidFill>
              <a:schemeClr val="bg1">
                <a:lumMod val="65000"/>
              </a:schemeClr>
            </a:solidFill>
            <a:headEnd type="none" w="med" len="med"/>
            <a:tailEnd type="none" w="med" len="med"/>
          </a:ln>
          <a:effectLst/>
        </p:spPr>
        <p:style>
          <a:lnRef idx="2">
            <a:schemeClr val="accent4"/>
          </a:lnRef>
          <a:fillRef idx="0">
            <a:schemeClr val="accent4"/>
          </a:fillRef>
          <a:effectRef idx="1">
            <a:schemeClr val="accent4"/>
          </a:effectRef>
          <a:fontRef idx="minor">
            <a:schemeClr val="tx1"/>
          </a:fontRef>
        </p:style>
      </p:cxnSp>
      <p:cxnSp>
        <p:nvCxnSpPr>
          <p:cNvPr id="24" name="Straight Connector 23"/>
          <p:cNvCxnSpPr/>
          <p:nvPr userDrawn="1"/>
        </p:nvCxnSpPr>
        <p:spPr bwMode="auto">
          <a:xfrm flipV="1">
            <a:off x="160717" y="2693422"/>
            <a:ext cx="8784232" cy="0"/>
          </a:xfrm>
          <a:prstGeom prst="line">
            <a:avLst/>
          </a:prstGeom>
          <a:ln w="9525">
            <a:solidFill>
              <a:schemeClr val="bg1">
                <a:lumMod val="65000"/>
              </a:schemeClr>
            </a:solidFill>
            <a:headEnd type="none" w="med" len="med"/>
            <a:tailEnd type="none" w="med" len="med"/>
          </a:ln>
          <a:effectLst/>
        </p:spPr>
        <p:style>
          <a:lnRef idx="2">
            <a:schemeClr val="accent4"/>
          </a:lnRef>
          <a:fillRef idx="0">
            <a:schemeClr val="accent4"/>
          </a:fillRef>
          <a:effectRef idx="1">
            <a:schemeClr val="accent4"/>
          </a:effectRef>
          <a:fontRef idx="minor">
            <a:schemeClr val="tx1"/>
          </a:fontRef>
        </p:style>
      </p:cxnSp>
      <p:cxnSp>
        <p:nvCxnSpPr>
          <p:cNvPr id="26" name="Straight Connector 25"/>
          <p:cNvCxnSpPr/>
          <p:nvPr userDrawn="1"/>
        </p:nvCxnSpPr>
        <p:spPr bwMode="auto">
          <a:xfrm flipV="1">
            <a:off x="160717" y="4582094"/>
            <a:ext cx="8784232" cy="0"/>
          </a:xfrm>
          <a:prstGeom prst="line">
            <a:avLst/>
          </a:prstGeom>
          <a:ln w="9525">
            <a:solidFill>
              <a:schemeClr val="bg1">
                <a:lumMod val="65000"/>
              </a:schemeClr>
            </a:solidFill>
            <a:headEnd type="none" w="med" len="med"/>
            <a:tailEnd type="none" w="med" len="med"/>
          </a:ln>
          <a:effectLst/>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1676745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ln>
            <a:solidFill>
              <a:schemeClr val="bg1">
                <a:lumMod val="75000"/>
              </a:schemeClr>
            </a:solidFill>
          </a:ln>
        </p:spPr>
        <p:txBody>
          <a:bodyPr>
            <a:normAutofit/>
          </a:bodyPr>
          <a:lstStyle>
            <a:lvl1pPr>
              <a:defRPr sz="2800" b="1">
                <a:solidFill>
                  <a:srgbClr val="4283C4"/>
                </a:solidFill>
                <a:latin typeface="Arial" pitchFamily="34" charset="0"/>
                <a:cs typeface="Arial"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1371600" y="3886200"/>
            <a:ext cx="6400800" cy="982960"/>
          </a:xfrm>
        </p:spPr>
        <p:txBody>
          <a:bodyPr>
            <a:normAutofit/>
          </a:bodyPr>
          <a:lstStyle>
            <a:lvl1pPr marL="0" indent="0" algn="ctr">
              <a:buNone/>
              <a:defRPr sz="20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1271844028"/>
      </p:ext>
    </p:extLst>
  </p:cSld>
  <p:clrMapOvr>
    <a:masterClrMapping/>
  </p:clrMapOvr>
  <p:hf hdr="0"/>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274638"/>
            <a:ext cx="7691099" cy="490537"/>
          </a:xfrm>
        </p:spPr>
        <p:txBody>
          <a:bodyPr>
            <a:normAutofit/>
          </a:bodyPr>
          <a:lstStyle>
            <a:lvl1pPr algn="l">
              <a:defRPr sz="2400">
                <a:solidFill>
                  <a:schemeClr val="bg1"/>
                </a:solidFill>
                <a:latin typeface="Arial" pitchFamily="34" charset="0"/>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250825" y="1284270"/>
            <a:ext cx="8642350" cy="4818579"/>
          </a:xfrm>
        </p:spPr>
        <p:txBody>
          <a:bodyPr/>
          <a:lstStyle>
            <a:lvl1pPr>
              <a:defRPr sz="1400">
                <a:latin typeface="Arial" pitchFamily="34" charset="0"/>
                <a:cs typeface="Arial" pitchFamily="34" charset="0"/>
              </a:defRPr>
            </a:lvl1pPr>
            <a:lvl2pPr marL="742950" indent="-285750">
              <a:buFont typeface="Arial" panose="020B0604020202020204" pitchFamily="34" charset="0"/>
              <a:buChar char="•"/>
              <a:defRPr sz="1200">
                <a:solidFill>
                  <a:schemeClr val="accent1"/>
                </a:solidFill>
                <a:latin typeface="Arial" pitchFamily="34" charset="0"/>
                <a:cs typeface="Arial" pitchFamily="34" charset="0"/>
              </a:defRPr>
            </a:lvl2pPr>
            <a:lvl3pPr>
              <a:defRPr sz="1200">
                <a:solidFill>
                  <a:schemeClr val="bg2"/>
                </a:solidFill>
                <a:latin typeface="Arial" pitchFamily="34" charset="0"/>
                <a:cs typeface="Arial" pitchFamily="34" charset="0"/>
              </a:defRPr>
            </a:lvl3pPr>
            <a:lvl4pPr marL="1600200" indent="-228600">
              <a:buFont typeface="Arial" panose="020B0604020202020204" pitchFamily="34" charset="0"/>
              <a:buChar char="•"/>
              <a:defRPr sz="1200">
                <a:solidFill>
                  <a:schemeClr val="tx1"/>
                </a:solidFill>
                <a:latin typeface="Arial" pitchFamily="34" charset="0"/>
                <a:cs typeface="Arial" pitchFamily="34" charset="0"/>
              </a:defRPr>
            </a:lvl4pPr>
            <a:lvl5pPr marL="2057400" indent="-228600">
              <a:buFont typeface="Arial" panose="020B0604020202020204" pitchFamily="34" charset="0"/>
              <a:buChar char="•"/>
              <a:defRPr sz="1200">
                <a:solidFill>
                  <a:schemeClr val="tx1"/>
                </a:solidFill>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8037000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Graph + LY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66376"/>
            <a:ext cx="7763018" cy="490537"/>
          </a:xfrm>
        </p:spPr>
        <p:txBody>
          <a:bodyPr>
            <a:normAutofit/>
          </a:bodyPr>
          <a:lstStyle>
            <a:lvl1pPr algn="l">
              <a:defRPr sz="2400" baseline="0">
                <a:solidFill>
                  <a:schemeClr val="bg1"/>
                </a:solidFill>
                <a:latin typeface="Arial" pitchFamily="34" charset="0"/>
                <a:cs typeface="Arial" pitchFamily="34" charset="0"/>
              </a:defRPr>
            </a:lvl1pPr>
          </a:lstStyle>
          <a:p>
            <a:r>
              <a:rPr lang="en-US" dirty="0"/>
              <a:t>Standard Graph and Explanation</a:t>
            </a:r>
            <a:endParaRPr lang="en-GB" dirty="0"/>
          </a:p>
        </p:txBody>
      </p:sp>
      <p:sp>
        <p:nvSpPr>
          <p:cNvPr id="3" name="Content Placeholder 2"/>
          <p:cNvSpPr>
            <a:spLocks noGrp="1"/>
          </p:cNvSpPr>
          <p:nvPr>
            <p:ph idx="1" hasCustomPrompt="1"/>
          </p:nvPr>
        </p:nvSpPr>
        <p:spPr>
          <a:xfrm>
            <a:off x="250825" y="1273996"/>
            <a:ext cx="8642350" cy="4092088"/>
          </a:xfrm>
        </p:spPr>
        <p:txBody>
          <a:bodyPr/>
          <a:lstStyle>
            <a:lvl1pPr>
              <a:defRPr sz="1400" baseline="0">
                <a:latin typeface="Arial" pitchFamily="34" charset="0"/>
                <a:cs typeface="Arial" pitchFamily="34" charset="0"/>
              </a:defRPr>
            </a:lvl1pPr>
            <a:lvl2pPr marL="742950" indent="-285750">
              <a:buFont typeface="Arial" panose="020B0604020202020204" pitchFamily="34" charset="0"/>
              <a:buChar char="•"/>
              <a:defRPr sz="1200">
                <a:solidFill>
                  <a:schemeClr val="accent1"/>
                </a:solidFill>
                <a:latin typeface="Arial" pitchFamily="34" charset="0"/>
                <a:cs typeface="Arial" pitchFamily="34" charset="0"/>
              </a:defRPr>
            </a:lvl2pPr>
            <a:lvl3pPr>
              <a:defRPr sz="1200">
                <a:solidFill>
                  <a:schemeClr val="bg2"/>
                </a:solidFill>
                <a:latin typeface="Arial" pitchFamily="34" charset="0"/>
                <a:cs typeface="Arial" pitchFamily="34" charset="0"/>
              </a:defRPr>
            </a:lvl3pPr>
            <a:lvl4pPr marL="1600200" indent="-228600">
              <a:buFont typeface="Arial" panose="020B0604020202020204" pitchFamily="34" charset="0"/>
              <a:buChar char="•"/>
              <a:defRPr sz="1200">
                <a:solidFill>
                  <a:schemeClr val="tx1"/>
                </a:solidFill>
                <a:latin typeface="Arial" pitchFamily="34" charset="0"/>
                <a:cs typeface="Arial" pitchFamily="34" charset="0"/>
              </a:defRPr>
            </a:lvl4pPr>
            <a:lvl5pPr marL="2057400" indent="-228600">
              <a:buFont typeface="Arial" panose="020B0604020202020204" pitchFamily="34" charset="0"/>
              <a:buChar char="•"/>
              <a:defRPr sz="1200">
                <a:solidFill>
                  <a:schemeClr val="tx1"/>
                </a:solidFill>
                <a:latin typeface="Arial" pitchFamily="34" charset="0"/>
                <a:cs typeface="Arial" pitchFamily="34" charset="0"/>
              </a:defRPr>
            </a:lvl5pPr>
          </a:lstStyle>
          <a:p>
            <a:pPr lvl="0"/>
            <a:r>
              <a:rPr lang="en-US" dirty="0"/>
              <a:t>Insert graph here</a:t>
            </a:r>
            <a:endParaRPr lang="en-GB" dirty="0"/>
          </a:p>
        </p:txBody>
      </p:sp>
      <p:sp>
        <p:nvSpPr>
          <p:cNvPr id="5" name="Content Placeholder 2"/>
          <p:cNvSpPr>
            <a:spLocks noGrp="1"/>
          </p:cNvSpPr>
          <p:nvPr>
            <p:ph idx="10" hasCustomPrompt="1"/>
          </p:nvPr>
        </p:nvSpPr>
        <p:spPr>
          <a:xfrm>
            <a:off x="250825" y="5508959"/>
            <a:ext cx="8652209" cy="583616"/>
          </a:xfrm>
          <a:solidFill>
            <a:srgbClr val="FFF800"/>
          </a:solidFill>
          <a:effectLst>
            <a:outerShdw blurRad="63500" dist="36830" dir="2700000" algn="tl" rotWithShape="0">
              <a:prstClr val="black"/>
            </a:outerShdw>
          </a:effectLst>
        </p:spPr>
        <p:txBody>
          <a:bodyPr anchor="ctr"/>
          <a:lstStyle>
            <a:lvl1pPr marL="0" indent="0" algn="ctr">
              <a:buNone/>
              <a:defRPr sz="1200" baseline="0">
                <a:latin typeface="Arial" pitchFamily="34" charset="0"/>
                <a:cs typeface="Arial" pitchFamily="34" charset="0"/>
              </a:defRPr>
            </a:lvl1pPr>
            <a:lvl2pPr marL="742950" indent="-285750">
              <a:buFont typeface="Arial" panose="020B0604020202020204" pitchFamily="34" charset="0"/>
              <a:buChar char="•"/>
              <a:defRPr sz="1200">
                <a:solidFill>
                  <a:schemeClr val="accent1"/>
                </a:solidFill>
                <a:latin typeface="Arial" pitchFamily="34" charset="0"/>
                <a:cs typeface="Arial" pitchFamily="34" charset="0"/>
              </a:defRPr>
            </a:lvl2pPr>
            <a:lvl3pPr>
              <a:defRPr sz="1200">
                <a:solidFill>
                  <a:schemeClr val="bg2"/>
                </a:solidFill>
                <a:latin typeface="Arial" pitchFamily="34" charset="0"/>
                <a:cs typeface="Arial" pitchFamily="34" charset="0"/>
              </a:defRPr>
            </a:lvl3pPr>
            <a:lvl4pPr marL="1600200" indent="-228600">
              <a:buFont typeface="Arial" panose="020B0604020202020204" pitchFamily="34" charset="0"/>
              <a:buChar char="•"/>
              <a:defRPr sz="1200">
                <a:solidFill>
                  <a:schemeClr val="tx1"/>
                </a:solidFill>
                <a:latin typeface="Arial" pitchFamily="34" charset="0"/>
                <a:cs typeface="Arial" pitchFamily="34" charset="0"/>
              </a:defRPr>
            </a:lvl4pPr>
            <a:lvl5pPr marL="2057400" indent="-228600">
              <a:buFont typeface="Arial" panose="020B0604020202020204" pitchFamily="34" charset="0"/>
              <a:buChar char="•"/>
              <a:defRPr sz="1200">
                <a:solidFill>
                  <a:schemeClr val="tx1"/>
                </a:solidFill>
                <a:latin typeface="Arial" pitchFamily="34" charset="0"/>
                <a:cs typeface="Arial" pitchFamily="34" charset="0"/>
              </a:defRPr>
            </a:lvl5pPr>
          </a:lstStyle>
          <a:p>
            <a:pPr lvl="0"/>
            <a:r>
              <a:rPr lang="en-US" dirty="0"/>
              <a:t>Write key point here</a:t>
            </a:r>
            <a:endParaRPr lang="en-GB" dirty="0"/>
          </a:p>
        </p:txBody>
      </p:sp>
    </p:spTree>
    <p:extLst>
      <p:ext uri="{BB962C8B-B14F-4D97-AF65-F5344CB8AC3E}">
        <p14:creationId xmlns:p14="http://schemas.microsoft.com/office/powerpoint/2010/main" val="241196430"/>
      </p:ext>
    </p:extLst>
  </p:cSld>
  <p:clrMapOvr>
    <a:masterClrMapping/>
  </p:clrMapOvr>
  <p:hf hdr="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Improvement Cycle">
    <p:spTree>
      <p:nvGrpSpPr>
        <p:cNvPr id="1" name=""/>
        <p:cNvGrpSpPr/>
        <p:nvPr/>
      </p:nvGrpSpPr>
      <p:grpSpPr>
        <a:xfrm>
          <a:off x="0" y="0"/>
          <a:ext cx="0" cy="0"/>
          <a:chOff x="0" y="0"/>
          <a:chExt cx="0" cy="0"/>
        </a:xfrm>
      </p:grpSpPr>
      <p:sp>
        <p:nvSpPr>
          <p:cNvPr id="25" name="Rounded Rectangle 24"/>
          <p:cNvSpPr/>
          <p:nvPr/>
        </p:nvSpPr>
        <p:spPr>
          <a:xfrm>
            <a:off x="250824" y="1658054"/>
            <a:ext cx="4248000" cy="2371637"/>
          </a:xfrm>
          <a:prstGeom prst="roundRect">
            <a:avLst>
              <a:gd name="adj" fmla="val 4749"/>
            </a:avLst>
          </a:prstGeom>
          <a:solidFill>
            <a:schemeClr val="bg1"/>
          </a:solidFill>
          <a:ln w="19050">
            <a:solidFill>
              <a:srgbClr val="0684C5"/>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0" rtlCol="0" anchor="t"/>
          <a:lstStyle/>
          <a:p>
            <a:pPr defTabSz="457200" fontAlgn="auto">
              <a:spcBef>
                <a:spcPts val="0"/>
              </a:spcBef>
              <a:spcAft>
                <a:spcPts val="0"/>
              </a:spcAft>
            </a:pPr>
            <a:endParaRPr lang="en-GB" sz="1200" dirty="0">
              <a:solidFill>
                <a:srgbClr val="000000"/>
              </a:solidFill>
            </a:endParaRPr>
          </a:p>
        </p:txBody>
      </p:sp>
      <p:sp>
        <p:nvSpPr>
          <p:cNvPr id="3" name="Content Placeholder 2"/>
          <p:cNvSpPr>
            <a:spLocks noGrp="1"/>
          </p:cNvSpPr>
          <p:nvPr>
            <p:ph idx="1"/>
          </p:nvPr>
        </p:nvSpPr>
        <p:spPr>
          <a:xfrm>
            <a:off x="250824" y="1975412"/>
            <a:ext cx="4248000" cy="2054279"/>
          </a:xfrm>
          <a:ln>
            <a:noFill/>
          </a:ln>
        </p:spPr>
        <p:txBody>
          <a:bodyPr/>
          <a:lstStyle>
            <a:lvl1pPr>
              <a:defRPr sz="1400">
                <a:latin typeface="Arial" pitchFamily="34" charset="0"/>
                <a:cs typeface="Arial" pitchFamily="34" charset="0"/>
              </a:defRPr>
            </a:lvl1pPr>
            <a:lvl2pPr marL="742950" indent="-285750">
              <a:buFont typeface="Arial" panose="020B0604020202020204" pitchFamily="34" charset="0"/>
              <a:buChar char="•"/>
              <a:defRPr sz="1200">
                <a:solidFill>
                  <a:schemeClr val="accent1"/>
                </a:solidFill>
                <a:latin typeface="Arial" pitchFamily="34" charset="0"/>
                <a:cs typeface="Arial" pitchFamily="34" charset="0"/>
              </a:defRPr>
            </a:lvl2pPr>
            <a:lvl3pPr>
              <a:defRPr sz="1200">
                <a:solidFill>
                  <a:schemeClr val="bg2"/>
                </a:solidFill>
                <a:latin typeface="Arial" pitchFamily="34" charset="0"/>
                <a:cs typeface="Arial" pitchFamily="34" charset="0"/>
              </a:defRPr>
            </a:lvl3pPr>
            <a:lvl4pPr marL="1600200" indent="-228600">
              <a:buFont typeface="Arial" panose="020B0604020202020204" pitchFamily="34" charset="0"/>
              <a:buChar char="•"/>
              <a:defRPr sz="1200">
                <a:solidFill>
                  <a:schemeClr val="tx1"/>
                </a:solidFill>
                <a:latin typeface="Arial" pitchFamily="34" charset="0"/>
                <a:cs typeface="Arial" pitchFamily="34" charset="0"/>
              </a:defRPr>
            </a:lvl4pPr>
            <a:lvl5pPr marL="2057400" indent="-228600">
              <a:buFont typeface="Arial" panose="020B0604020202020204" pitchFamily="34" charset="0"/>
              <a:buChar char="•"/>
              <a:defRPr sz="1200">
                <a:solidFill>
                  <a:schemeClr val="tx1"/>
                </a:solidFill>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Rounded Rectangle 25"/>
          <p:cNvSpPr/>
          <p:nvPr/>
        </p:nvSpPr>
        <p:spPr>
          <a:xfrm>
            <a:off x="250824" y="1571606"/>
            <a:ext cx="4248000" cy="403806"/>
          </a:xfrm>
          <a:prstGeom prst="roundRect">
            <a:avLst>
              <a:gd name="adj" fmla="val 30000"/>
            </a:avLst>
          </a:prstGeom>
          <a:solidFill>
            <a:srgbClr val="0684C5"/>
          </a:solidFill>
          <a:ln>
            <a:solidFill>
              <a:srgbClr val="0684C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r>
              <a:rPr lang="en-GB" sz="1200" b="1" dirty="0">
                <a:solidFill>
                  <a:srgbClr val="FFFFFF"/>
                </a:solidFill>
              </a:rPr>
              <a:t>Data</a:t>
            </a:r>
          </a:p>
        </p:txBody>
      </p:sp>
      <p:sp>
        <p:nvSpPr>
          <p:cNvPr id="2" name="Title 1"/>
          <p:cNvSpPr>
            <a:spLocks noGrp="1"/>
          </p:cNvSpPr>
          <p:nvPr>
            <p:ph type="title" hasCustomPrompt="1"/>
          </p:nvPr>
        </p:nvSpPr>
        <p:spPr>
          <a:xfrm>
            <a:off x="250824" y="236652"/>
            <a:ext cx="7763018" cy="490537"/>
          </a:xfrm>
        </p:spPr>
        <p:txBody>
          <a:bodyPr>
            <a:normAutofit/>
          </a:bodyPr>
          <a:lstStyle>
            <a:lvl1pPr algn="l">
              <a:defRPr sz="2400">
                <a:solidFill>
                  <a:schemeClr val="bg1"/>
                </a:solidFill>
                <a:latin typeface="Arial" pitchFamily="34" charset="0"/>
                <a:cs typeface="Arial" pitchFamily="34" charset="0"/>
              </a:defRPr>
            </a:lvl1pPr>
          </a:lstStyle>
          <a:p>
            <a:r>
              <a:rPr lang="en-US" dirty="0"/>
              <a:t>Standard Improvement Cycle</a:t>
            </a:r>
            <a:endParaRPr lang="en-GB" dirty="0"/>
          </a:p>
        </p:txBody>
      </p:sp>
      <p:sp>
        <p:nvSpPr>
          <p:cNvPr id="27" name="Rounded Rectangle 26"/>
          <p:cNvSpPr/>
          <p:nvPr/>
        </p:nvSpPr>
        <p:spPr>
          <a:xfrm>
            <a:off x="4717093" y="1571604"/>
            <a:ext cx="4248000" cy="2458087"/>
          </a:xfrm>
          <a:prstGeom prst="roundRect">
            <a:avLst>
              <a:gd name="adj" fmla="val 4749"/>
            </a:avLst>
          </a:prstGeom>
          <a:solidFill>
            <a:schemeClr val="bg1"/>
          </a:solidFill>
          <a:ln w="19050">
            <a:solidFill>
              <a:srgbClr val="0684C5"/>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0" rtlCol="0" anchor="t"/>
          <a:lstStyle/>
          <a:p>
            <a:pPr defTabSz="457200" fontAlgn="auto">
              <a:spcBef>
                <a:spcPts val="0"/>
              </a:spcBef>
              <a:spcAft>
                <a:spcPts val="0"/>
              </a:spcAft>
            </a:pPr>
            <a:endParaRPr lang="en-GB" sz="1200" dirty="0">
              <a:solidFill>
                <a:srgbClr val="000000"/>
              </a:solidFill>
            </a:endParaRPr>
          </a:p>
        </p:txBody>
      </p:sp>
      <p:sp>
        <p:nvSpPr>
          <p:cNvPr id="28" name="Content Placeholder 2"/>
          <p:cNvSpPr>
            <a:spLocks noGrp="1"/>
          </p:cNvSpPr>
          <p:nvPr>
            <p:ph idx="10"/>
          </p:nvPr>
        </p:nvSpPr>
        <p:spPr>
          <a:xfrm>
            <a:off x="4706819" y="1948855"/>
            <a:ext cx="4248000" cy="2072082"/>
          </a:xfrm>
        </p:spPr>
        <p:txBody>
          <a:bodyPr/>
          <a:lstStyle>
            <a:lvl1pPr>
              <a:defRPr sz="1400">
                <a:latin typeface="Arial" pitchFamily="34" charset="0"/>
                <a:cs typeface="Arial" pitchFamily="34" charset="0"/>
              </a:defRPr>
            </a:lvl1pPr>
            <a:lvl2pPr marL="742950" indent="-285750">
              <a:buFont typeface="Arial" panose="020B0604020202020204" pitchFamily="34" charset="0"/>
              <a:buChar char="•"/>
              <a:defRPr sz="1200">
                <a:solidFill>
                  <a:schemeClr val="accent1"/>
                </a:solidFill>
                <a:latin typeface="Arial" pitchFamily="34" charset="0"/>
                <a:cs typeface="Arial" pitchFamily="34" charset="0"/>
              </a:defRPr>
            </a:lvl2pPr>
            <a:lvl3pPr>
              <a:defRPr sz="1200">
                <a:solidFill>
                  <a:schemeClr val="bg2"/>
                </a:solidFill>
                <a:latin typeface="Arial" pitchFamily="34" charset="0"/>
                <a:cs typeface="Arial" pitchFamily="34" charset="0"/>
              </a:defRPr>
            </a:lvl3pPr>
            <a:lvl4pPr marL="1600200" indent="-228600">
              <a:buFont typeface="Arial" panose="020B0604020202020204" pitchFamily="34" charset="0"/>
              <a:buChar char="•"/>
              <a:defRPr sz="1200">
                <a:solidFill>
                  <a:schemeClr val="tx1"/>
                </a:solidFill>
                <a:latin typeface="Arial" pitchFamily="34" charset="0"/>
                <a:cs typeface="Arial" pitchFamily="34" charset="0"/>
              </a:defRPr>
            </a:lvl4pPr>
            <a:lvl5pPr marL="2057400" indent="-228600">
              <a:buFont typeface="Arial" panose="020B0604020202020204" pitchFamily="34" charset="0"/>
              <a:buChar char="•"/>
              <a:defRPr sz="1200">
                <a:solidFill>
                  <a:schemeClr val="tx1"/>
                </a:solidFill>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 name="Rounded Rectangle 28"/>
          <p:cNvSpPr/>
          <p:nvPr/>
        </p:nvSpPr>
        <p:spPr>
          <a:xfrm>
            <a:off x="4717093" y="1589959"/>
            <a:ext cx="4248000" cy="346645"/>
          </a:xfrm>
          <a:prstGeom prst="roundRect">
            <a:avLst>
              <a:gd name="adj" fmla="val 30000"/>
            </a:avLst>
          </a:prstGeom>
          <a:solidFill>
            <a:srgbClr val="0684C5"/>
          </a:solidFill>
          <a:ln>
            <a:solidFill>
              <a:srgbClr val="0684C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r>
              <a:rPr lang="en-GB" sz="1200" b="1" dirty="0">
                <a:solidFill>
                  <a:srgbClr val="FFFFFF"/>
                </a:solidFill>
              </a:rPr>
              <a:t>Analysis</a:t>
            </a:r>
          </a:p>
        </p:txBody>
      </p:sp>
      <p:sp>
        <p:nvSpPr>
          <p:cNvPr id="30" name="Rounded Rectangle 29"/>
          <p:cNvSpPr/>
          <p:nvPr/>
        </p:nvSpPr>
        <p:spPr>
          <a:xfrm>
            <a:off x="250824" y="4217654"/>
            <a:ext cx="4248000" cy="2581108"/>
          </a:xfrm>
          <a:prstGeom prst="roundRect">
            <a:avLst>
              <a:gd name="adj" fmla="val 4749"/>
            </a:avLst>
          </a:prstGeom>
          <a:solidFill>
            <a:schemeClr val="bg1"/>
          </a:solidFill>
          <a:ln w="19050">
            <a:solidFill>
              <a:srgbClr val="0684C5"/>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0" rtlCol="0" anchor="t"/>
          <a:lstStyle/>
          <a:p>
            <a:pPr defTabSz="457200" fontAlgn="auto">
              <a:spcBef>
                <a:spcPts val="0"/>
              </a:spcBef>
              <a:spcAft>
                <a:spcPts val="0"/>
              </a:spcAft>
            </a:pPr>
            <a:endParaRPr lang="en-GB" sz="1200" dirty="0">
              <a:solidFill>
                <a:srgbClr val="000000"/>
              </a:solidFill>
            </a:endParaRPr>
          </a:p>
        </p:txBody>
      </p:sp>
      <p:sp>
        <p:nvSpPr>
          <p:cNvPr id="31" name="Content Placeholder 2"/>
          <p:cNvSpPr>
            <a:spLocks noGrp="1"/>
          </p:cNvSpPr>
          <p:nvPr>
            <p:ph idx="11"/>
          </p:nvPr>
        </p:nvSpPr>
        <p:spPr>
          <a:xfrm>
            <a:off x="250824" y="4584856"/>
            <a:ext cx="4248000" cy="2203641"/>
          </a:xfrm>
        </p:spPr>
        <p:txBody>
          <a:bodyPr/>
          <a:lstStyle>
            <a:lvl1pPr>
              <a:defRPr sz="1400">
                <a:latin typeface="Arial" pitchFamily="34" charset="0"/>
                <a:cs typeface="Arial" pitchFamily="34" charset="0"/>
              </a:defRPr>
            </a:lvl1pPr>
            <a:lvl2pPr marL="742950" indent="-285750">
              <a:buFont typeface="Arial" panose="020B0604020202020204" pitchFamily="34" charset="0"/>
              <a:buChar char="•"/>
              <a:defRPr sz="1200">
                <a:solidFill>
                  <a:schemeClr val="accent1"/>
                </a:solidFill>
                <a:latin typeface="Arial" pitchFamily="34" charset="0"/>
                <a:cs typeface="Arial" pitchFamily="34" charset="0"/>
              </a:defRPr>
            </a:lvl2pPr>
            <a:lvl3pPr>
              <a:defRPr sz="1200">
                <a:solidFill>
                  <a:schemeClr val="bg2"/>
                </a:solidFill>
                <a:latin typeface="Arial" pitchFamily="34" charset="0"/>
                <a:cs typeface="Arial" pitchFamily="34" charset="0"/>
              </a:defRPr>
            </a:lvl3pPr>
            <a:lvl4pPr marL="1600200" indent="-228600">
              <a:buFont typeface="Arial" panose="020B0604020202020204" pitchFamily="34" charset="0"/>
              <a:buChar char="•"/>
              <a:defRPr sz="1200">
                <a:solidFill>
                  <a:schemeClr val="tx1"/>
                </a:solidFill>
                <a:latin typeface="Arial" pitchFamily="34" charset="0"/>
                <a:cs typeface="Arial" pitchFamily="34" charset="0"/>
              </a:defRPr>
            </a:lvl4pPr>
            <a:lvl5pPr marL="2057400" indent="-228600">
              <a:buFont typeface="Arial" panose="020B0604020202020204" pitchFamily="34" charset="0"/>
              <a:buChar char="•"/>
              <a:defRPr sz="1200">
                <a:solidFill>
                  <a:schemeClr val="tx1"/>
                </a:solidFill>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2" name="Rounded Rectangle 31"/>
          <p:cNvSpPr/>
          <p:nvPr/>
        </p:nvSpPr>
        <p:spPr>
          <a:xfrm>
            <a:off x="250824" y="4238211"/>
            <a:ext cx="4248000" cy="346645"/>
          </a:xfrm>
          <a:prstGeom prst="roundRect">
            <a:avLst>
              <a:gd name="adj" fmla="val 30000"/>
            </a:avLst>
          </a:prstGeom>
          <a:solidFill>
            <a:srgbClr val="0684C5"/>
          </a:solidFill>
          <a:ln>
            <a:solidFill>
              <a:srgbClr val="0684C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r>
              <a:rPr lang="en-GB" sz="1200" b="1" dirty="0">
                <a:solidFill>
                  <a:srgbClr val="FFFFFF"/>
                </a:solidFill>
              </a:rPr>
              <a:t>Problem Solving</a:t>
            </a:r>
          </a:p>
        </p:txBody>
      </p:sp>
      <p:sp>
        <p:nvSpPr>
          <p:cNvPr id="33" name="Rounded Rectangle 32"/>
          <p:cNvSpPr/>
          <p:nvPr/>
        </p:nvSpPr>
        <p:spPr>
          <a:xfrm>
            <a:off x="4717093" y="4207389"/>
            <a:ext cx="4248000" cy="2581108"/>
          </a:xfrm>
          <a:prstGeom prst="roundRect">
            <a:avLst>
              <a:gd name="adj" fmla="val 4749"/>
            </a:avLst>
          </a:prstGeom>
          <a:solidFill>
            <a:schemeClr val="bg1"/>
          </a:solidFill>
          <a:ln w="19050">
            <a:solidFill>
              <a:srgbClr val="0684C5"/>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0" rtlCol="0" anchor="t"/>
          <a:lstStyle/>
          <a:p>
            <a:pPr defTabSz="457200" fontAlgn="auto">
              <a:spcBef>
                <a:spcPts val="0"/>
              </a:spcBef>
              <a:spcAft>
                <a:spcPts val="0"/>
              </a:spcAft>
            </a:pPr>
            <a:endParaRPr lang="en-GB" sz="1200" dirty="0">
              <a:solidFill>
                <a:srgbClr val="000000"/>
              </a:solidFill>
            </a:endParaRPr>
          </a:p>
        </p:txBody>
      </p:sp>
      <p:sp>
        <p:nvSpPr>
          <p:cNvPr id="34" name="Content Placeholder 2"/>
          <p:cNvSpPr>
            <a:spLocks noGrp="1"/>
          </p:cNvSpPr>
          <p:nvPr>
            <p:ph idx="12"/>
          </p:nvPr>
        </p:nvSpPr>
        <p:spPr>
          <a:xfrm>
            <a:off x="4717093" y="4562788"/>
            <a:ext cx="4248000" cy="2225709"/>
          </a:xfrm>
        </p:spPr>
        <p:txBody>
          <a:bodyPr/>
          <a:lstStyle>
            <a:lvl1pPr>
              <a:defRPr sz="1400">
                <a:latin typeface="Arial" pitchFamily="34" charset="0"/>
                <a:cs typeface="Arial" pitchFamily="34" charset="0"/>
              </a:defRPr>
            </a:lvl1pPr>
            <a:lvl2pPr marL="742950" indent="-285750">
              <a:buFont typeface="Arial" panose="020B0604020202020204" pitchFamily="34" charset="0"/>
              <a:buChar char="•"/>
              <a:defRPr sz="1200">
                <a:solidFill>
                  <a:schemeClr val="accent1"/>
                </a:solidFill>
                <a:latin typeface="Arial" pitchFamily="34" charset="0"/>
                <a:cs typeface="Arial" pitchFamily="34" charset="0"/>
              </a:defRPr>
            </a:lvl2pPr>
            <a:lvl3pPr>
              <a:defRPr sz="1200">
                <a:solidFill>
                  <a:schemeClr val="bg2"/>
                </a:solidFill>
                <a:latin typeface="Arial" pitchFamily="34" charset="0"/>
                <a:cs typeface="Arial" pitchFamily="34" charset="0"/>
              </a:defRPr>
            </a:lvl3pPr>
            <a:lvl4pPr marL="1600200" indent="-228600">
              <a:buFont typeface="Arial" panose="020B0604020202020204" pitchFamily="34" charset="0"/>
              <a:buChar char="•"/>
              <a:defRPr sz="1200">
                <a:solidFill>
                  <a:schemeClr val="tx1"/>
                </a:solidFill>
                <a:latin typeface="Arial" pitchFamily="34" charset="0"/>
                <a:cs typeface="Arial" pitchFamily="34" charset="0"/>
              </a:defRPr>
            </a:lvl4pPr>
            <a:lvl5pPr marL="2057400" indent="-228600">
              <a:buFont typeface="Arial" panose="020B0604020202020204" pitchFamily="34" charset="0"/>
              <a:buChar char="•"/>
              <a:defRPr sz="1200">
                <a:solidFill>
                  <a:schemeClr val="tx1"/>
                </a:solidFill>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5" name="Rounded Rectangle 34"/>
          <p:cNvSpPr/>
          <p:nvPr/>
        </p:nvSpPr>
        <p:spPr>
          <a:xfrm>
            <a:off x="4717093" y="4216143"/>
            <a:ext cx="4248000" cy="346645"/>
          </a:xfrm>
          <a:prstGeom prst="roundRect">
            <a:avLst>
              <a:gd name="adj" fmla="val 30000"/>
            </a:avLst>
          </a:prstGeom>
          <a:solidFill>
            <a:srgbClr val="0684C5"/>
          </a:solidFill>
          <a:ln>
            <a:solidFill>
              <a:srgbClr val="0684C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r>
              <a:rPr lang="en-GB" sz="1200" b="1" dirty="0">
                <a:solidFill>
                  <a:srgbClr val="FFFFFF"/>
                </a:solidFill>
              </a:rPr>
              <a:t>Resource Allocation</a:t>
            </a:r>
          </a:p>
        </p:txBody>
      </p:sp>
      <p:sp>
        <p:nvSpPr>
          <p:cNvPr id="36" name="Curved Left Arrow 35"/>
          <p:cNvSpPr/>
          <p:nvPr/>
        </p:nvSpPr>
        <p:spPr>
          <a:xfrm rot="10800000">
            <a:off x="4065687" y="3704360"/>
            <a:ext cx="433137" cy="721895"/>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GB" dirty="0">
              <a:solidFill>
                <a:srgbClr val="000000"/>
              </a:solidFill>
            </a:endParaRPr>
          </a:p>
        </p:txBody>
      </p:sp>
      <p:sp>
        <p:nvSpPr>
          <p:cNvPr id="37" name="Curved Left Arrow 36"/>
          <p:cNvSpPr/>
          <p:nvPr/>
        </p:nvSpPr>
        <p:spPr>
          <a:xfrm>
            <a:off x="4722999" y="3753958"/>
            <a:ext cx="433137" cy="721895"/>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GB" dirty="0">
              <a:solidFill>
                <a:srgbClr val="000000"/>
              </a:solidFill>
            </a:endParaRPr>
          </a:p>
        </p:txBody>
      </p:sp>
    </p:spTree>
    <p:extLst>
      <p:ext uri="{BB962C8B-B14F-4D97-AF65-F5344CB8AC3E}">
        <p14:creationId xmlns:p14="http://schemas.microsoft.com/office/powerpoint/2010/main" val="3590430551"/>
      </p:ext>
    </p:extLst>
  </p:cSld>
  <p:clrMapOvr>
    <a:masterClrMapping/>
  </p:clrMapOvr>
  <p:hf hdr="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4 Boxes">
    <p:spTree>
      <p:nvGrpSpPr>
        <p:cNvPr id="1" name=""/>
        <p:cNvGrpSpPr/>
        <p:nvPr/>
      </p:nvGrpSpPr>
      <p:grpSpPr>
        <a:xfrm>
          <a:off x="0" y="0"/>
          <a:ext cx="0" cy="0"/>
          <a:chOff x="0" y="0"/>
          <a:chExt cx="0" cy="0"/>
        </a:xfrm>
      </p:grpSpPr>
      <p:sp>
        <p:nvSpPr>
          <p:cNvPr id="44" name="Rounded Rectangle 43"/>
          <p:cNvSpPr/>
          <p:nvPr/>
        </p:nvSpPr>
        <p:spPr>
          <a:xfrm>
            <a:off x="4717093" y="4207389"/>
            <a:ext cx="4248000" cy="2581108"/>
          </a:xfrm>
          <a:prstGeom prst="roundRect">
            <a:avLst>
              <a:gd name="adj" fmla="val 4749"/>
            </a:avLst>
          </a:prstGeom>
          <a:solidFill>
            <a:schemeClr val="bg1"/>
          </a:solidFill>
          <a:ln w="19050">
            <a:solidFill>
              <a:srgbClr val="0684C5"/>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0" rtlCol="0" anchor="t"/>
          <a:lstStyle/>
          <a:p>
            <a:pPr defTabSz="457200" fontAlgn="auto">
              <a:spcBef>
                <a:spcPts val="0"/>
              </a:spcBef>
              <a:spcAft>
                <a:spcPts val="0"/>
              </a:spcAft>
            </a:pPr>
            <a:endParaRPr lang="en-GB" sz="1200" dirty="0">
              <a:solidFill>
                <a:srgbClr val="000000"/>
              </a:solidFill>
            </a:endParaRPr>
          </a:p>
        </p:txBody>
      </p:sp>
      <p:sp>
        <p:nvSpPr>
          <p:cNvPr id="43" name="Rounded Rectangle 42"/>
          <p:cNvSpPr/>
          <p:nvPr/>
        </p:nvSpPr>
        <p:spPr>
          <a:xfrm>
            <a:off x="250824" y="4217654"/>
            <a:ext cx="4248000" cy="2570843"/>
          </a:xfrm>
          <a:prstGeom prst="roundRect">
            <a:avLst>
              <a:gd name="adj" fmla="val 4749"/>
            </a:avLst>
          </a:prstGeom>
          <a:solidFill>
            <a:schemeClr val="bg1"/>
          </a:solidFill>
          <a:ln w="19050">
            <a:solidFill>
              <a:srgbClr val="0684C5"/>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0" rtlCol="0" anchor="t"/>
          <a:lstStyle/>
          <a:p>
            <a:pPr defTabSz="457200" fontAlgn="auto">
              <a:spcBef>
                <a:spcPts val="0"/>
              </a:spcBef>
              <a:spcAft>
                <a:spcPts val="0"/>
              </a:spcAft>
            </a:pPr>
            <a:endParaRPr lang="en-GB" sz="1200" dirty="0">
              <a:solidFill>
                <a:srgbClr val="000000"/>
              </a:solidFill>
            </a:endParaRPr>
          </a:p>
        </p:txBody>
      </p:sp>
      <p:sp>
        <p:nvSpPr>
          <p:cNvPr id="41" name="Rounded Rectangle 40"/>
          <p:cNvSpPr/>
          <p:nvPr/>
        </p:nvSpPr>
        <p:spPr>
          <a:xfrm>
            <a:off x="4717093" y="1571604"/>
            <a:ext cx="4248000" cy="2458087"/>
          </a:xfrm>
          <a:prstGeom prst="roundRect">
            <a:avLst>
              <a:gd name="adj" fmla="val 4749"/>
            </a:avLst>
          </a:prstGeom>
          <a:solidFill>
            <a:schemeClr val="bg1"/>
          </a:solidFill>
          <a:ln w="19050">
            <a:solidFill>
              <a:srgbClr val="0684C5"/>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0" rtlCol="0" anchor="t"/>
          <a:lstStyle/>
          <a:p>
            <a:pPr defTabSz="457200" fontAlgn="auto">
              <a:spcBef>
                <a:spcPts val="0"/>
              </a:spcBef>
              <a:spcAft>
                <a:spcPts val="0"/>
              </a:spcAft>
            </a:pPr>
            <a:endParaRPr lang="en-GB" sz="1200" dirty="0">
              <a:solidFill>
                <a:srgbClr val="000000"/>
              </a:solidFill>
            </a:endParaRPr>
          </a:p>
        </p:txBody>
      </p:sp>
      <p:sp>
        <p:nvSpPr>
          <p:cNvPr id="40" name="Rounded Rectangle 39"/>
          <p:cNvSpPr/>
          <p:nvPr/>
        </p:nvSpPr>
        <p:spPr>
          <a:xfrm>
            <a:off x="250824" y="1658054"/>
            <a:ext cx="4248000" cy="2371637"/>
          </a:xfrm>
          <a:prstGeom prst="roundRect">
            <a:avLst>
              <a:gd name="adj" fmla="val 4749"/>
            </a:avLst>
          </a:prstGeom>
          <a:solidFill>
            <a:schemeClr val="bg1"/>
          </a:solidFill>
          <a:ln w="19050">
            <a:solidFill>
              <a:srgbClr val="0684C5"/>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0" rtlCol="0" anchor="t"/>
          <a:lstStyle/>
          <a:p>
            <a:pPr defTabSz="457200" fontAlgn="auto">
              <a:spcBef>
                <a:spcPts val="0"/>
              </a:spcBef>
              <a:spcAft>
                <a:spcPts val="0"/>
              </a:spcAft>
            </a:pPr>
            <a:endParaRPr lang="en-GB" sz="1200" dirty="0">
              <a:solidFill>
                <a:srgbClr val="000000"/>
              </a:solidFill>
            </a:endParaRPr>
          </a:p>
        </p:txBody>
      </p:sp>
      <p:sp>
        <p:nvSpPr>
          <p:cNvPr id="21" name="Content Placeholder 2"/>
          <p:cNvSpPr>
            <a:spLocks noGrp="1"/>
          </p:cNvSpPr>
          <p:nvPr>
            <p:ph idx="1"/>
          </p:nvPr>
        </p:nvSpPr>
        <p:spPr>
          <a:xfrm>
            <a:off x="250824" y="1997985"/>
            <a:ext cx="4248000" cy="2035262"/>
          </a:xfrm>
          <a:ln>
            <a:noFill/>
          </a:ln>
        </p:spPr>
        <p:txBody>
          <a:bodyPr/>
          <a:lstStyle>
            <a:lvl1pPr>
              <a:defRPr sz="1400">
                <a:latin typeface="Arial" pitchFamily="34" charset="0"/>
                <a:cs typeface="Arial" pitchFamily="34" charset="0"/>
              </a:defRPr>
            </a:lvl1pPr>
            <a:lvl2pPr marL="742950" indent="-285750">
              <a:buFont typeface="Arial" panose="020B0604020202020204" pitchFamily="34" charset="0"/>
              <a:buChar char="•"/>
              <a:defRPr sz="1200">
                <a:solidFill>
                  <a:schemeClr val="accent1"/>
                </a:solidFill>
                <a:latin typeface="Arial" pitchFamily="34" charset="0"/>
                <a:cs typeface="Arial" pitchFamily="34" charset="0"/>
              </a:defRPr>
            </a:lvl2pPr>
            <a:lvl3pPr>
              <a:defRPr sz="1200">
                <a:solidFill>
                  <a:schemeClr val="bg2"/>
                </a:solidFill>
                <a:latin typeface="Arial" pitchFamily="34" charset="0"/>
                <a:cs typeface="Arial" pitchFamily="34" charset="0"/>
              </a:defRPr>
            </a:lvl3pPr>
            <a:lvl4pPr marL="1600200" indent="-228600">
              <a:buFont typeface="Arial" panose="020B0604020202020204" pitchFamily="34" charset="0"/>
              <a:buChar char="•"/>
              <a:defRPr sz="1200">
                <a:solidFill>
                  <a:schemeClr val="tx1"/>
                </a:solidFill>
                <a:latin typeface="Arial" pitchFamily="34" charset="0"/>
                <a:cs typeface="Arial" pitchFamily="34" charset="0"/>
              </a:defRPr>
            </a:lvl4pPr>
            <a:lvl5pPr marL="2057400" indent="-228600">
              <a:buFont typeface="Arial" panose="020B0604020202020204" pitchFamily="34" charset="0"/>
              <a:buChar char="•"/>
              <a:defRPr sz="1200">
                <a:solidFill>
                  <a:schemeClr val="tx1"/>
                </a:solidFill>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Rounded Rectangle 21"/>
          <p:cNvSpPr/>
          <p:nvPr/>
        </p:nvSpPr>
        <p:spPr>
          <a:xfrm>
            <a:off x="250824" y="1571606"/>
            <a:ext cx="4248000" cy="403806"/>
          </a:xfrm>
          <a:prstGeom prst="roundRect">
            <a:avLst>
              <a:gd name="adj" fmla="val 30000"/>
            </a:avLst>
          </a:prstGeom>
          <a:solidFill>
            <a:srgbClr val="0684C5"/>
          </a:solidFill>
          <a:ln>
            <a:solidFill>
              <a:srgbClr val="0684C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r>
              <a:rPr lang="en-GB" sz="1200" b="1" dirty="0">
                <a:solidFill>
                  <a:srgbClr val="FFFFFF"/>
                </a:solidFill>
              </a:rPr>
              <a:t>Title 1</a:t>
            </a:r>
          </a:p>
        </p:txBody>
      </p:sp>
      <p:sp>
        <p:nvSpPr>
          <p:cNvPr id="23" name="Content Placeholder 2"/>
          <p:cNvSpPr>
            <a:spLocks noGrp="1"/>
          </p:cNvSpPr>
          <p:nvPr>
            <p:ph idx="10"/>
          </p:nvPr>
        </p:nvSpPr>
        <p:spPr>
          <a:xfrm>
            <a:off x="4717093" y="1950342"/>
            <a:ext cx="4248000" cy="2148282"/>
          </a:xfrm>
          <a:ln>
            <a:noFill/>
          </a:ln>
        </p:spPr>
        <p:txBody>
          <a:bodyPr/>
          <a:lstStyle>
            <a:lvl1pPr>
              <a:defRPr sz="1400">
                <a:latin typeface="Arial" pitchFamily="34" charset="0"/>
                <a:cs typeface="Arial" pitchFamily="34" charset="0"/>
              </a:defRPr>
            </a:lvl1pPr>
            <a:lvl2pPr marL="742950" indent="-285750">
              <a:buFont typeface="Arial" panose="020B0604020202020204" pitchFamily="34" charset="0"/>
              <a:buChar char="•"/>
              <a:defRPr sz="1200">
                <a:solidFill>
                  <a:schemeClr val="accent1"/>
                </a:solidFill>
                <a:latin typeface="Arial" pitchFamily="34" charset="0"/>
                <a:cs typeface="Arial" pitchFamily="34" charset="0"/>
              </a:defRPr>
            </a:lvl2pPr>
            <a:lvl3pPr>
              <a:defRPr sz="1200">
                <a:solidFill>
                  <a:schemeClr val="bg2"/>
                </a:solidFill>
                <a:latin typeface="Arial" pitchFamily="34" charset="0"/>
                <a:cs typeface="Arial" pitchFamily="34" charset="0"/>
              </a:defRPr>
            </a:lvl3pPr>
            <a:lvl4pPr marL="1600200" indent="-228600">
              <a:buFont typeface="Arial" panose="020B0604020202020204" pitchFamily="34" charset="0"/>
              <a:buChar char="•"/>
              <a:defRPr sz="1200">
                <a:solidFill>
                  <a:schemeClr val="tx1"/>
                </a:solidFill>
                <a:latin typeface="Arial" pitchFamily="34" charset="0"/>
                <a:cs typeface="Arial" pitchFamily="34" charset="0"/>
              </a:defRPr>
            </a:lvl4pPr>
            <a:lvl5pPr marL="2057400" indent="-228600">
              <a:buFont typeface="Arial" panose="020B0604020202020204" pitchFamily="34" charset="0"/>
              <a:buChar char="•"/>
              <a:defRPr sz="1200">
                <a:solidFill>
                  <a:schemeClr val="tx1"/>
                </a:solidFill>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Rounded Rectangle 23"/>
          <p:cNvSpPr/>
          <p:nvPr/>
        </p:nvSpPr>
        <p:spPr>
          <a:xfrm>
            <a:off x="4717093" y="1589959"/>
            <a:ext cx="4248000" cy="346645"/>
          </a:xfrm>
          <a:prstGeom prst="roundRect">
            <a:avLst>
              <a:gd name="adj" fmla="val 30000"/>
            </a:avLst>
          </a:prstGeom>
          <a:solidFill>
            <a:srgbClr val="0684C5"/>
          </a:solidFill>
          <a:ln>
            <a:solidFill>
              <a:srgbClr val="0684C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r>
              <a:rPr lang="en-GB" sz="1200" b="1" dirty="0">
                <a:solidFill>
                  <a:srgbClr val="FFFFFF"/>
                </a:solidFill>
              </a:rPr>
              <a:t>Title 2</a:t>
            </a:r>
          </a:p>
        </p:txBody>
      </p:sp>
      <p:sp>
        <p:nvSpPr>
          <p:cNvPr id="36" name="Content Placeholder 2"/>
          <p:cNvSpPr>
            <a:spLocks noGrp="1"/>
          </p:cNvSpPr>
          <p:nvPr>
            <p:ph idx="11"/>
          </p:nvPr>
        </p:nvSpPr>
        <p:spPr>
          <a:xfrm>
            <a:off x="250824" y="4747720"/>
            <a:ext cx="4248000" cy="2040777"/>
          </a:xfrm>
          <a:ln>
            <a:noFill/>
          </a:ln>
        </p:spPr>
        <p:txBody>
          <a:bodyPr/>
          <a:lstStyle>
            <a:lvl1pPr>
              <a:defRPr sz="1400">
                <a:latin typeface="Arial" pitchFamily="34" charset="0"/>
                <a:cs typeface="Arial" pitchFamily="34" charset="0"/>
              </a:defRPr>
            </a:lvl1pPr>
            <a:lvl2pPr marL="742950" indent="-285750">
              <a:buFont typeface="Arial" panose="020B0604020202020204" pitchFamily="34" charset="0"/>
              <a:buChar char="•"/>
              <a:defRPr sz="1200">
                <a:solidFill>
                  <a:schemeClr val="accent1"/>
                </a:solidFill>
                <a:latin typeface="Arial" pitchFamily="34" charset="0"/>
                <a:cs typeface="Arial" pitchFamily="34" charset="0"/>
              </a:defRPr>
            </a:lvl2pPr>
            <a:lvl3pPr>
              <a:defRPr sz="1200">
                <a:solidFill>
                  <a:schemeClr val="bg2"/>
                </a:solidFill>
                <a:latin typeface="Arial" pitchFamily="34" charset="0"/>
                <a:cs typeface="Arial" pitchFamily="34" charset="0"/>
              </a:defRPr>
            </a:lvl3pPr>
            <a:lvl4pPr marL="1600200" indent="-228600">
              <a:buFont typeface="Arial" panose="020B0604020202020204" pitchFamily="34" charset="0"/>
              <a:buChar char="•"/>
              <a:defRPr sz="1200">
                <a:solidFill>
                  <a:schemeClr val="tx1"/>
                </a:solidFill>
                <a:latin typeface="Arial" pitchFamily="34" charset="0"/>
                <a:cs typeface="Arial" pitchFamily="34" charset="0"/>
              </a:defRPr>
            </a:lvl4pPr>
            <a:lvl5pPr marL="2057400" indent="-228600">
              <a:buFont typeface="Arial" panose="020B0604020202020204" pitchFamily="34" charset="0"/>
              <a:buChar char="•"/>
              <a:defRPr sz="1200">
                <a:solidFill>
                  <a:schemeClr val="tx1"/>
                </a:solidFill>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7" name="Rounded Rectangle 36"/>
          <p:cNvSpPr/>
          <p:nvPr/>
        </p:nvSpPr>
        <p:spPr>
          <a:xfrm>
            <a:off x="250824" y="4238211"/>
            <a:ext cx="4248000" cy="346645"/>
          </a:xfrm>
          <a:prstGeom prst="roundRect">
            <a:avLst>
              <a:gd name="adj" fmla="val 30000"/>
            </a:avLst>
          </a:prstGeom>
          <a:solidFill>
            <a:srgbClr val="0684C5"/>
          </a:solidFill>
          <a:ln>
            <a:solidFill>
              <a:srgbClr val="0684C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r>
              <a:rPr lang="en-GB" sz="1200" b="1" dirty="0">
                <a:solidFill>
                  <a:srgbClr val="FFFFFF"/>
                </a:solidFill>
              </a:rPr>
              <a:t>Title 3</a:t>
            </a:r>
          </a:p>
        </p:txBody>
      </p:sp>
      <p:sp>
        <p:nvSpPr>
          <p:cNvPr id="38" name="Rounded Rectangle 37"/>
          <p:cNvSpPr/>
          <p:nvPr/>
        </p:nvSpPr>
        <p:spPr>
          <a:xfrm>
            <a:off x="4717093" y="4216143"/>
            <a:ext cx="4248000" cy="346645"/>
          </a:xfrm>
          <a:prstGeom prst="roundRect">
            <a:avLst>
              <a:gd name="adj" fmla="val 30000"/>
            </a:avLst>
          </a:prstGeom>
          <a:solidFill>
            <a:srgbClr val="0684C5"/>
          </a:solidFill>
          <a:ln>
            <a:solidFill>
              <a:srgbClr val="0684C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r>
              <a:rPr lang="en-GB" sz="1200" b="1" dirty="0">
                <a:solidFill>
                  <a:srgbClr val="FFFFFF"/>
                </a:solidFill>
              </a:rPr>
              <a:t>Title 4</a:t>
            </a:r>
          </a:p>
        </p:txBody>
      </p:sp>
      <p:sp>
        <p:nvSpPr>
          <p:cNvPr id="39" name="Content Placeholder 2"/>
          <p:cNvSpPr>
            <a:spLocks noGrp="1"/>
          </p:cNvSpPr>
          <p:nvPr>
            <p:ph idx="12"/>
          </p:nvPr>
        </p:nvSpPr>
        <p:spPr>
          <a:xfrm>
            <a:off x="4727367" y="4749240"/>
            <a:ext cx="4248000" cy="2039257"/>
          </a:xfrm>
        </p:spPr>
        <p:txBody>
          <a:bodyPr/>
          <a:lstStyle>
            <a:lvl1pPr>
              <a:defRPr sz="1400">
                <a:latin typeface="Arial" pitchFamily="34" charset="0"/>
                <a:cs typeface="Arial" pitchFamily="34" charset="0"/>
              </a:defRPr>
            </a:lvl1pPr>
            <a:lvl2pPr marL="742950" indent="-285750">
              <a:buFont typeface="Arial" panose="020B0604020202020204" pitchFamily="34" charset="0"/>
              <a:buChar char="•"/>
              <a:defRPr sz="1200">
                <a:solidFill>
                  <a:schemeClr val="accent1"/>
                </a:solidFill>
                <a:latin typeface="Arial" pitchFamily="34" charset="0"/>
                <a:cs typeface="Arial" pitchFamily="34" charset="0"/>
              </a:defRPr>
            </a:lvl2pPr>
            <a:lvl3pPr>
              <a:defRPr sz="1200">
                <a:solidFill>
                  <a:schemeClr val="bg2"/>
                </a:solidFill>
                <a:latin typeface="Arial" pitchFamily="34" charset="0"/>
                <a:cs typeface="Arial" pitchFamily="34" charset="0"/>
              </a:defRPr>
            </a:lvl3pPr>
            <a:lvl4pPr marL="1600200" indent="-228600">
              <a:buFont typeface="Arial" panose="020B0604020202020204" pitchFamily="34" charset="0"/>
              <a:buChar char="•"/>
              <a:defRPr sz="1200">
                <a:solidFill>
                  <a:schemeClr val="tx1"/>
                </a:solidFill>
                <a:latin typeface="Arial" pitchFamily="34" charset="0"/>
                <a:cs typeface="Arial" pitchFamily="34" charset="0"/>
              </a:defRPr>
            </a:lvl4pPr>
            <a:lvl5pPr marL="2057400" indent="-228600">
              <a:buFont typeface="Arial" panose="020B0604020202020204" pitchFamily="34" charset="0"/>
              <a:buChar char="•"/>
              <a:defRPr sz="1200">
                <a:solidFill>
                  <a:schemeClr val="tx1"/>
                </a:solidFill>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5" name="Title 1"/>
          <p:cNvSpPr>
            <a:spLocks noGrp="1"/>
          </p:cNvSpPr>
          <p:nvPr>
            <p:ph type="title"/>
          </p:nvPr>
        </p:nvSpPr>
        <p:spPr>
          <a:xfrm>
            <a:off x="250824" y="236652"/>
            <a:ext cx="7763018" cy="490537"/>
          </a:xfrm>
        </p:spPr>
        <p:txBody>
          <a:bodyPr>
            <a:normAutofit/>
          </a:bodyPr>
          <a:lstStyle>
            <a:lvl1pPr algn="l">
              <a:defRPr sz="2400">
                <a:solidFill>
                  <a:schemeClr val="bg1"/>
                </a:solidFill>
                <a:latin typeface="Arial" pitchFamily="34" charset="0"/>
                <a:cs typeface="Arial"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689654119"/>
      </p:ext>
    </p:extLst>
  </p:cSld>
  <p:clrMapOvr>
    <a:masterClrMapping/>
  </p:clrMapOvr>
  <p:hf hdr="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lide Standard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274638"/>
            <a:ext cx="7814652" cy="490537"/>
          </a:xfrm>
        </p:spPr>
        <p:txBody>
          <a:bodyPr/>
          <a:lstStyle>
            <a:lvl1pPr algn="l">
              <a:defRPr>
                <a:solidFill>
                  <a:schemeClr val="bg1"/>
                </a:solidFill>
              </a:defRPr>
            </a:lvl1pPr>
          </a:lstStyle>
          <a:p>
            <a:r>
              <a:rPr lang="en-US" dirty="0"/>
              <a:t>Slide Standards</a:t>
            </a:r>
            <a:endParaRPr lang="en-GB" dirty="0"/>
          </a:p>
        </p:txBody>
      </p:sp>
      <p:sp>
        <p:nvSpPr>
          <p:cNvPr id="6" name="Rectangle 5"/>
          <p:cNvSpPr/>
          <p:nvPr/>
        </p:nvSpPr>
        <p:spPr>
          <a:xfrm>
            <a:off x="250825" y="1277815"/>
            <a:ext cx="8642350" cy="4818185"/>
          </a:xfrm>
          <a:prstGeom prst="rect">
            <a:avLst/>
          </a:prstGeom>
          <a:solidFill>
            <a:schemeClr val="bg1"/>
          </a:solidFill>
          <a:ln>
            <a:solidFill>
              <a:srgbClr val="4096F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defTabSz="457200" fontAlgn="auto">
              <a:spcBef>
                <a:spcPts val="0"/>
              </a:spcBef>
              <a:spcAft>
                <a:spcPts val="0"/>
              </a:spcAft>
              <a:buFont typeface="Arial" panose="020B0604020202020204" pitchFamily="34" charset="0"/>
              <a:buChar char="•"/>
            </a:pPr>
            <a:r>
              <a:rPr lang="en-GB" sz="1200" dirty="0">
                <a:solidFill>
                  <a:srgbClr val="000000"/>
                </a:solidFill>
                <a:cs typeface="Arial" panose="020B0604020202020204" pitchFamily="34" charset="0"/>
              </a:rPr>
              <a:t>ALL TEXT IS ARIAL</a:t>
            </a:r>
          </a:p>
          <a:p>
            <a:pPr marL="171450" indent="-171450" defTabSz="457200" fontAlgn="auto">
              <a:spcBef>
                <a:spcPts val="0"/>
              </a:spcBef>
              <a:spcAft>
                <a:spcPts val="0"/>
              </a:spcAft>
              <a:buFont typeface="Arial" panose="020B0604020202020204" pitchFamily="34" charset="0"/>
              <a:buChar char="•"/>
            </a:pPr>
            <a:r>
              <a:rPr lang="en-GB" sz="1200" dirty="0">
                <a:solidFill>
                  <a:srgbClr val="000000"/>
                </a:solidFill>
                <a:cs typeface="Arial" panose="020B0604020202020204" pitchFamily="34" charset="0"/>
              </a:rPr>
              <a:t>Newton standard colours apply (bottom table </a:t>
            </a:r>
            <a:r>
              <a:rPr lang="en-GB" sz="1200" dirty="0">
                <a:solidFill>
                  <a:srgbClr val="000000"/>
                </a:solidFill>
                <a:cs typeface="Arial" panose="020B0604020202020204" pitchFamily="34" charset="0"/>
                <a:hlinkClick r:id="rId2"/>
              </a:rPr>
              <a:t>https://newtoneuropeltd.sharepoint.com/sites/know-how/wiki/Pages/Newton%20Standard%20Colours.aspx</a:t>
            </a:r>
            <a:r>
              <a:rPr lang="en-GB" sz="1200" dirty="0">
                <a:solidFill>
                  <a:srgbClr val="000000"/>
                </a:solidFill>
                <a:cs typeface="Arial" panose="020B0604020202020204" pitchFamily="34" charset="0"/>
              </a:rPr>
              <a:t>)</a:t>
            </a:r>
          </a:p>
          <a:p>
            <a:pPr marL="171450" indent="-171450" defTabSz="457200" fontAlgn="auto">
              <a:spcBef>
                <a:spcPts val="0"/>
              </a:spcBef>
              <a:spcAft>
                <a:spcPts val="0"/>
              </a:spcAft>
              <a:buFont typeface="Arial" panose="020B0604020202020204" pitchFamily="34" charset="0"/>
              <a:buChar char="•"/>
            </a:pPr>
            <a:r>
              <a:rPr lang="en-GB" sz="1200" dirty="0">
                <a:solidFill>
                  <a:srgbClr val="000000"/>
                </a:solidFill>
                <a:cs typeface="Arial" panose="020B0604020202020204" pitchFamily="34" charset="0"/>
              </a:rPr>
              <a:t>Slide titles are 24pt (Light blue - RGB 66, 131, 196)</a:t>
            </a:r>
          </a:p>
          <a:p>
            <a:pPr marL="171450" indent="-171450" defTabSz="457200" fontAlgn="auto">
              <a:spcBef>
                <a:spcPts val="0"/>
              </a:spcBef>
              <a:spcAft>
                <a:spcPts val="0"/>
              </a:spcAft>
              <a:buFont typeface="Arial" panose="020B0604020202020204" pitchFamily="34" charset="0"/>
              <a:buChar char="•"/>
            </a:pPr>
            <a:r>
              <a:rPr lang="en-GB" sz="1200" dirty="0">
                <a:solidFill>
                  <a:srgbClr val="000000"/>
                </a:solidFill>
                <a:cs typeface="Arial" panose="020B0604020202020204" pitchFamily="34" charset="0"/>
              </a:rPr>
              <a:t>Intermediary adhoc titles can be sized as appropriate (in between the bounds above and below)</a:t>
            </a:r>
          </a:p>
          <a:p>
            <a:pPr marL="171450" indent="-171450" defTabSz="457200" fontAlgn="auto">
              <a:spcBef>
                <a:spcPts val="0"/>
              </a:spcBef>
              <a:spcAft>
                <a:spcPts val="0"/>
              </a:spcAft>
              <a:buFont typeface="Arial" panose="020B0604020202020204" pitchFamily="34" charset="0"/>
              <a:buChar char="•"/>
            </a:pPr>
            <a:r>
              <a:rPr lang="en-GB" sz="1200" dirty="0">
                <a:solidFill>
                  <a:srgbClr val="000000"/>
                </a:solidFill>
                <a:cs typeface="Arial" panose="020B0604020202020204" pitchFamily="34" charset="0"/>
              </a:rPr>
              <a:t>General text is 12pt (Black - RGB 0,0,0)</a:t>
            </a:r>
          </a:p>
          <a:p>
            <a:pPr marL="171450" indent="-171450" defTabSz="457200" fontAlgn="auto">
              <a:spcBef>
                <a:spcPts val="0"/>
              </a:spcBef>
              <a:spcAft>
                <a:spcPts val="0"/>
              </a:spcAft>
              <a:buFont typeface="Arial" panose="020B0604020202020204" pitchFamily="34" charset="0"/>
              <a:buChar char="•"/>
            </a:pPr>
            <a:r>
              <a:rPr lang="en-GB" sz="1200" dirty="0">
                <a:solidFill>
                  <a:srgbClr val="000000"/>
                </a:solidFill>
                <a:cs typeface="Arial" panose="020B0604020202020204" pitchFamily="34" charset="0"/>
              </a:rPr>
              <a:t>One LYB per page</a:t>
            </a:r>
          </a:p>
          <a:p>
            <a:pPr marL="171450" indent="-171450" defTabSz="457200" fontAlgn="auto">
              <a:spcBef>
                <a:spcPts val="0"/>
              </a:spcBef>
              <a:spcAft>
                <a:spcPts val="0"/>
              </a:spcAft>
              <a:buFont typeface="Arial" panose="020B0604020202020204" pitchFamily="34" charset="0"/>
              <a:buChar char="•"/>
            </a:pPr>
            <a:r>
              <a:rPr lang="en-GB" sz="1200" dirty="0">
                <a:solidFill>
                  <a:srgbClr val="000000"/>
                </a:solidFill>
                <a:cs typeface="Arial" panose="020B0604020202020204" pitchFamily="34" charset="0"/>
              </a:rPr>
              <a:t>Standard graphs produced (see standard graph page)</a:t>
            </a:r>
          </a:p>
          <a:p>
            <a:pPr marL="171450" indent="-171450" defTabSz="457200" fontAlgn="auto">
              <a:spcBef>
                <a:spcPts val="0"/>
              </a:spcBef>
              <a:spcAft>
                <a:spcPts val="0"/>
              </a:spcAft>
              <a:buFont typeface="Arial" panose="020B0604020202020204" pitchFamily="34" charset="0"/>
              <a:buChar char="•"/>
            </a:pPr>
            <a:r>
              <a:rPr lang="en-GB" sz="1200" dirty="0">
                <a:solidFill>
                  <a:srgbClr val="000000"/>
                </a:solidFill>
                <a:cs typeface="Arial" panose="020B0604020202020204" pitchFamily="34" charset="0"/>
              </a:rPr>
              <a:t>Images inserted as JPEGs and given a downward – right shadow</a:t>
            </a:r>
          </a:p>
          <a:p>
            <a:pPr marL="171450" indent="-171450" defTabSz="457200" fontAlgn="auto">
              <a:spcBef>
                <a:spcPts val="0"/>
              </a:spcBef>
              <a:spcAft>
                <a:spcPts val="0"/>
              </a:spcAft>
              <a:buFont typeface="Arial" panose="020B0604020202020204" pitchFamily="34" charset="0"/>
              <a:buChar char="•"/>
            </a:pPr>
            <a:r>
              <a:rPr lang="en-GB" sz="1200" dirty="0">
                <a:solidFill>
                  <a:srgbClr val="000000"/>
                </a:solidFill>
                <a:cs typeface="Arial" panose="020B0604020202020204" pitchFamily="34" charset="0"/>
              </a:rPr>
              <a:t>Box corners radius of 0.3</a:t>
            </a:r>
          </a:p>
          <a:p>
            <a:pPr defTabSz="457200" fontAlgn="auto">
              <a:spcBef>
                <a:spcPts val="0"/>
              </a:spcBef>
              <a:spcAft>
                <a:spcPts val="0"/>
              </a:spcAft>
            </a:pPr>
            <a:endParaRPr lang="en-GB" sz="1200" dirty="0">
              <a:solidFill>
                <a:srgbClr val="000000"/>
              </a:solidFill>
              <a:cs typeface="Arial" panose="020B0604020202020204" pitchFamily="34" charset="0"/>
            </a:endParaRPr>
          </a:p>
        </p:txBody>
      </p:sp>
      <p:sp>
        <p:nvSpPr>
          <p:cNvPr id="10" name="Rounded Rectangle 9"/>
          <p:cNvSpPr/>
          <p:nvPr/>
        </p:nvSpPr>
        <p:spPr>
          <a:xfrm>
            <a:off x="5680687" y="3096251"/>
            <a:ext cx="2274167" cy="2680552"/>
          </a:xfrm>
          <a:prstGeom prst="roundRect">
            <a:avLst>
              <a:gd name="adj" fmla="val 4749"/>
            </a:avLst>
          </a:prstGeom>
          <a:solidFill>
            <a:schemeClr val="bg1"/>
          </a:solidFill>
          <a:ln w="19050">
            <a:solidFill>
              <a:srgbClr val="0684C5"/>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0" rtlCol="0" anchor="t"/>
          <a:lstStyle/>
          <a:p>
            <a:pPr defTabSz="457200" fontAlgn="auto">
              <a:spcBef>
                <a:spcPts val="0"/>
              </a:spcBef>
              <a:spcAft>
                <a:spcPts val="0"/>
              </a:spcAft>
            </a:pPr>
            <a:r>
              <a:rPr lang="en-GB" sz="1200" dirty="0">
                <a:solidFill>
                  <a:srgbClr val="000000"/>
                </a:solidFill>
              </a:rPr>
              <a:t>With 12pt arial black text (remember to re-radius corners after resizing box)</a:t>
            </a:r>
          </a:p>
          <a:p>
            <a:pPr defTabSz="457200" fontAlgn="auto">
              <a:spcBef>
                <a:spcPts val="0"/>
              </a:spcBef>
              <a:spcAft>
                <a:spcPts val="0"/>
              </a:spcAft>
            </a:pPr>
            <a:r>
              <a:rPr lang="en-GB" sz="1200" dirty="0">
                <a:solidFill>
                  <a:srgbClr val="000000"/>
                </a:solidFill>
              </a:rPr>
              <a:t>Colour – RGB 0, 66, 124 (as per Newton standard)</a:t>
            </a:r>
          </a:p>
          <a:p>
            <a:pPr defTabSz="457200" fontAlgn="auto">
              <a:spcBef>
                <a:spcPts val="0"/>
              </a:spcBef>
              <a:spcAft>
                <a:spcPts val="0"/>
              </a:spcAft>
            </a:pPr>
            <a:r>
              <a:rPr lang="en-GB" sz="1200" dirty="0">
                <a:solidFill>
                  <a:srgbClr val="000000"/>
                </a:solidFill>
              </a:rPr>
              <a:t>0.3 box corners</a:t>
            </a:r>
          </a:p>
          <a:p>
            <a:pPr defTabSz="457200" fontAlgn="auto">
              <a:spcBef>
                <a:spcPts val="0"/>
              </a:spcBef>
              <a:spcAft>
                <a:spcPts val="0"/>
              </a:spcAft>
            </a:pPr>
            <a:endParaRPr lang="en-GB" sz="1200" dirty="0">
              <a:solidFill>
                <a:srgbClr val="000000"/>
              </a:solidFill>
            </a:endParaRPr>
          </a:p>
        </p:txBody>
      </p:sp>
      <p:sp>
        <p:nvSpPr>
          <p:cNvPr id="11" name="Rounded Rectangle 10"/>
          <p:cNvSpPr/>
          <p:nvPr/>
        </p:nvSpPr>
        <p:spPr>
          <a:xfrm>
            <a:off x="5680687" y="3096251"/>
            <a:ext cx="2274167" cy="360000"/>
          </a:xfrm>
          <a:prstGeom prst="roundRect">
            <a:avLst>
              <a:gd name="adj" fmla="val 30000"/>
            </a:avLst>
          </a:prstGeom>
          <a:solidFill>
            <a:srgbClr val="0684C5"/>
          </a:solidFill>
          <a:ln>
            <a:solidFill>
              <a:srgbClr val="0684C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r>
              <a:rPr lang="en-GB" sz="1200" b="1" dirty="0">
                <a:solidFill>
                  <a:srgbClr val="FFFFFF"/>
                </a:solidFill>
              </a:rPr>
              <a:t>This is a Standard Box</a:t>
            </a:r>
          </a:p>
        </p:txBody>
      </p:sp>
    </p:spTree>
    <p:extLst>
      <p:ext uri="{BB962C8B-B14F-4D97-AF65-F5344CB8AC3E}">
        <p14:creationId xmlns:p14="http://schemas.microsoft.com/office/powerpoint/2010/main" val="583476730"/>
      </p:ext>
    </p:extLst>
  </p:cSld>
  <p:clrMapOvr>
    <a:masterClrMapping/>
  </p:clrMapOvr>
  <p:hf hdr="0"/>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800" b="1" cap="all">
                <a:latin typeface="Arial" pitchFamily="34" charset="0"/>
                <a:cs typeface="Arial" pitchFamily="34" charset="0"/>
              </a:defRPr>
            </a:lvl1pPr>
          </a:lstStyle>
          <a:p>
            <a:r>
              <a:rPr lang="en-US"/>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495258744"/>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2D064B21-3278-4091-814E-20B0829AF85C}" type="slidenum">
              <a:rPr lang="en-GB"/>
              <a:pPr>
                <a:defRPr/>
              </a:pPr>
              <a:t>‹#›</a:t>
            </a:fld>
            <a:endParaRPr lang="en-GB"/>
          </a:p>
        </p:txBody>
      </p:sp>
    </p:spTree>
    <p:extLst>
      <p:ext uri="{BB962C8B-B14F-4D97-AF65-F5344CB8AC3E}">
        <p14:creationId xmlns:p14="http://schemas.microsoft.com/office/powerpoint/2010/main" val="28416167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274638"/>
            <a:ext cx="7732590" cy="490537"/>
          </a:xfrm>
        </p:spPr>
        <p:txBody>
          <a:bodyPr/>
          <a:lstStyle>
            <a:lvl1pPr algn="l">
              <a:defRPr>
                <a:solidFill>
                  <a:schemeClr val="bg1"/>
                </a:solidFill>
                <a:latin typeface="Arial" pitchFamily="34" charset="0"/>
                <a:cs typeface="Arial" pitchFamily="34" charset="0"/>
              </a:defRPr>
            </a:lvl1pPr>
          </a:lstStyle>
          <a:p>
            <a:r>
              <a:rPr lang="en-US"/>
              <a:t>Click to edit Master title style</a:t>
            </a:r>
            <a:endParaRPr lang="en-GB" dirty="0"/>
          </a:p>
        </p:txBody>
      </p:sp>
      <p:sp>
        <p:nvSpPr>
          <p:cNvPr id="3" name="Content Placeholder 2"/>
          <p:cNvSpPr>
            <a:spLocks noGrp="1"/>
          </p:cNvSpPr>
          <p:nvPr>
            <p:ph sz="half" idx="1"/>
          </p:nvPr>
        </p:nvSpPr>
        <p:spPr>
          <a:xfrm>
            <a:off x="251520" y="1301262"/>
            <a:ext cx="4244280" cy="4806461"/>
          </a:xfrm>
        </p:spPr>
        <p:txBody>
          <a:bodyPr/>
          <a:lstStyle>
            <a:lvl1pPr>
              <a:defRPr sz="1800">
                <a:latin typeface="Arial" pitchFamily="34" charset="0"/>
                <a:cs typeface="Arial" pitchFamily="34" charset="0"/>
              </a:defRPr>
            </a:lvl1pPr>
            <a:lvl2pPr>
              <a:defRPr sz="1600">
                <a:latin typeface="Arial" pitchFamily="34" charset="0"/>
                <a:cs typeface="Arial" pitchFamily="34" charset="0"/>
              </a:defRPr>
            </a:lvl2pPr>
            <a:lvl3pPr>
              <a:defRPr sz="1400">
                <a:latin typeface="Arial" pitchFamily="34" charset="0"/>
                <a:cs typeface="Arial" pitchFamily="34" charset="0"/>
              </a:defRPr>
            </a:lvl3pPr>
            <a:lvl4pPr>
              <a:defRPr sz="1200">
                <a:latin typeface="Arial" pitchFamily="34" charset="0"/>
                <a:cs typeface="Arial" pitchFamily="34" charset="0"/>
              </a:defRPr>
            </a:lvl4pPr>
            <a:lvl5pPr>
              <a:defRPr sz="1000">
                <a:latin typeface="Arial" pitchFamily="34" charset="0"/>
                <a:cs typeface="Arial"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1301262"/>
            <a:ext cx="4244280" cy="4806461"/>
          </a:xfrm>
        </p:spPr>
        <p:txBody>
          <a:bodyPr/>
          <a:lstStyle>
            <a:lvl1pPr>
              <a:defRPr sz="1800">
                <a:latin typeface="Arial" pitchFamily="34" charset="0"/>
                <a:cs typeface="Arial" pitchFamily="34" charset="0"/>
              </a:defRPr>
            </a:lvl1pPr>
            <a:lvl2pPr>
              <a:defRPr sz="1600">
                <a:latin typeface="Arial" pitchFamily="34" charset="0"/>
                <a:cs typeface="Arial" pitchFamily="34" charset="0"/>
              </a:defRPr>
            </a:lvl2pPr>
            <a:lvl3pPr>
              <a:defRPr sz="1400">
                <a:latin typeface="Arial" pitchFamily="34" charset="0"/>
                <a:cs typeface="Arial" pitchFamily="34" charset="0"/>
              </a:defRPr>
            </a:lvl3pPr>
            <a:lvl4pPr>
              <a:defRPr sz="1200">
                <a:latin typeface="Arial" pitchFamily="34" charset="0"/>
                <a:cs typeface="Arial" pitchFamily="34" charset="0"/>
              </a:defRPr>
            </a:lvl4pPr>
            <a:lvl5pPr>
              <a:defRPr sz="1000">
                <a:latin typeface="Arial" pitchFamily="34" charset="0"/>
                <a:cs typeface="Arial"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3588472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274638"/>
            <a:ext cx="7732590" cy="490537"/>
          </a:xfrm>
        </p:spPr>
        <p:txBody>
          <a:bodyPr/>
          <a:lstStyle>
            <a:lvl1pPr algn="l">
              <a:defRPr>
                <a:solidFill>
                  <a:schemeClr val="bg1"/>
                </a:solidFill>
                <a:latin typeface="Arial" pitchFamily="34" charset="0"/>
                <a:cs typeface="Arial" pitchFamily="34" charset="0"/>
              </a:defRPr>
            </a:lvl1pPr>
          </a:lstStyle>
          <a:p>
            <a:r>
              <a:rPr lang="en-US"/>
              <a:t>Click to edit Master title style</a:t>
            </a:r>
            <a:endParaRPr lang="en-GB" dirty="0"/>
          </a:p>
        </p:txBody>
      </p:sp>
      <p:sp>
        <p:nvSpPr>
          <p:cNvPr id="3" name="Content Placeholder 2"/>
          <p:cNvSpPr>
            <a:spLocks noGrp="1"/>
          </p:cNvSpPr>
          <p:nvPr>
            <p:ph sz="half" idx="1"/>
          </p:nvPr>
        </p:nvSpPr>
        <p:spPr>
          <a:xfrm>
            <a:off x="251520" y="1199663"/>
            <a:ext cx="4248000" cy="2664000"/>
          </a:xfrm>
        </p:spPr>
        <p:txBody>
          <a:bodyPr/>
          <a:lstStyle>
            <a:lvl1pPr>
              <a:defRPr sz="1800">
                <a:latin typeface="Arial" pitchFamily="34" charset="0"/>
                <a:cs typeface="Arial" pitchFamily="34" charset="0"/>
              </a:defRPr>
            </a:lvl1pPr>
            <a:lvl2pPr>
              <a:defRPr sz="1600">
                <a:latin typeface="Arial" pitchFamily="34" charset="0"/>
                <a:cs typeface="Arial" pitchFamily="34" charset="0"/>
              </a:defRPr>
            </a:lvl2pPr>
            <a:lvl3pPr>
              <a:defRPr sz="1400">
                <a:latin typeface="Arial" pitchFamily="34" charset="0"/>
                <a:cs typeface="Arial" pitchFamily="34" charset="0"/>
              </a:defRPr>
            </a:lvl3pPr>
            <a:lvl4pPr>
              <a:defRPr sz="1200">
                <a:latin typeface="Arial" pitchFamily="34" charset="0"/>
                <a:cs typeface="Arial" pitchFamily="34" charset="0"/>
              </a:defRPr>
            </a:lvl4pPr>
            <a:lvl5pPr>
              <a:defRPr sz="1000">
                <a:latin typeface="Arial" pitchFamily="34" charset="0"/>
                <a:cs typeface="Arial"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1199661"/>
            <a:ext cx="4248000" cy="2664000"/>
          </a:xfrm>
        </p:spPr>
        <p:txBody>
          <a:bodyPr/>
          <a:lstStyle>
            <a:lvl1pPr>
              <a:defRPr sz="1800">
                <a:latin typeface="Arial" pitchFamily="34" charset="0"/>
                <a:cs typeface="Arial" pitchFamily="34" charset="0"/>
              </a:defRPr>
            </a:lvl1pPr>
            <a:lvl2pPr>
              <a:defRPr sz="1600">
                <a:latin typeface="Arial" pitchFamily="34" charset="0"/>
                <a:cs typeface="Arial" pitchFamily="34" charset="0"/>
              </a:defRPr>
            </a:lvl2pPr>
            <a:lvl3pPr>
              <a:defRPr sz="1400">
                <a:latin typeface="Arial" pitchFamily="34" charset="0"/>
                <a:cs typeface="Arial" pitchFamily="34" charset="0"/>
              </a:defRPr>
            </a:lvl3pPr>
            <a:lvl4pPr>
              <a:defRPr sz="1200">
                <a:latin typeface="Arial" pitchFamily="34" charset="0"/>
                <a:cs typeface="Arial" pitchFamily="34" charset="0"/>
              </a:defRPr>
            </a:lvl4pPr>
            <a:lvl5pPr>
              <a:defRPr sz="1000">
                <a:latin typeface="Arial" pitchFamily="34" charset="0"/>
                <a:cs typeface="Arial"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ontent Placeholder 2"/>
          <p:cNvSpPr>
            <a:spLocks noGrp="1"/>
          </p:cNvSpPr>
          <p:nvPr>
            <p:ph sz="half" idx="10"/>
          </p:nvPr>
        </p:nvSpPr>
        <p:spPr>
          <a:xfrm>
            <a:off x="250825" y="3980962"/>
            <a:ext cx="4248000" cy="2664000"/>
          </a:xfrm>
        </p:spPr>
        <p:txBody>
          <a:bodyPr/>
          <a:lstStyle>
            <a:lvl1pPr>
              <a:defRPr sz="1800">
                <a:latin typeface="Arial" pitchFamily="34" charset="0"/>
                <a:cs typeface="Arial" pitchFamily="34" charset="0"/>
              </a:defRPr>
            </a:lvl1pPr>
            <a:lvl2pPr>
              <a:defRPr sz="1600">
                <a:latin typeface="Arial" pitchFamily="34" charset="0"/>
                <a:cs typeface="Arial" pitchFamily="34" charset="0"/>
              </a:defRPr>
            </a:lvl2pPr>
            <a:lvl3pPr>
              <a:defRPr sz="1400">
                <a:latin typeface="Arial" pitchFamily="34" charset="0"/>
                <a:cs typeface="Arial" pitchFamily="34" charset="0"/>
              </a:defRPr>
            </a:lvl3pPr>
            <a:lvl4pPr>
              <a:defRPr sz="1200">
                <a:latin typeface="Arial" pitchFamily="34" charset="0"/>
                <a:cs typeface="Arial" pitchFamily="34" charset="0"/>
              </a:defRPr>
            </a:lvl4pPr>
            <a:lvl5pPr>
              <a:defRPr sz="1000">
                <a:latin typeface="Arial" pitchFamily="34" charset="0"/>
                <a:cs typeface="Arial"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ontent Placeholder 3"/>
          <p:cNvSpPr>
            <a:spLocks noGrp="1"/>
          </p:cNvSpPr>
          <p:nvPr>
            <p:ph sz="half" idx="11"/>
          </p:nvPr>
        </p:nvSpPr>
        <p:spPr>
          <a:xfrm>
            <a:off x="4647505" y="3980960"/>
            <a:ext cx="4248000" cy="2664000"/>
          </a:xfrm>
        </p:spPr>
        <p:txBody>
          <a:bodyPr/>
          <a:lstStyle>
            <a:lvl1pPr>
              <a:defRPr sz="1800">
                <a:latin typeface="Arial" pitchFamily="34" charset="0"/>
                <a:cs typeface="Arial" pitchFamily="34" charset="0"/>
              </a:defRPr>
            </a:lvl1pPr>
            <a:lvl2pPr>
              <a:defRPr sz="1600">
                <a:latin typeface="Arial" pitchFamily="34" charset="0"/>
                <a:cs typeface="Arial" pitchFamily="34" charset="0"/>
              </a:defRPr>
            </a:lvl2pPr>
            <a:lvl3pPr>
              <a:defRPr sz="1400">
                <a:latin typeface="Arial" pitchFamily="34" charset="0"/>
                <a:cs typeface="Arial" pitchFamily="34" charset="0"/>
              </a:defRPr>
            </a:lvl3pPr>
            <a:lvl4pPr>
              <a:defRPr sz="1200">
                <a:latin typeface="Arial" pitchFamily="34" charset="0"/>
                <a:cs typeface="Arial" pitchFamily="34" charset="0"/>
              </a:defRPr>
            </a:lvl4pPr>
            <a:lvl5pPr>
              <a:defRPr sz="1000">
                <a:latin typeface="Arial" pitchFamily="34" charset="0"/>
                <a:cs typeface="Arial"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336908677"/>
      </p:ext>
    </p:extLst>
  </p:cSld>
  <p:clrMapOvr>
    <a:masterClrMapping/>
  </p:clrMapOvr>
  <p:hf hdr="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0825" y="274638"/>
            <a:ext cx="7767760" cy="490537"/>
          </a:xfrm>
        </p:spPr>
        <p:txBody>
          <a:bodyPr>
            <a:normAutofit/>
          </a:bodyPr>
          <a:lstStyle>
            <a:lvl1pPr algn="l">
              <a:defRPr sz="2400">
                <a:solidFill>
                  <a:schemeClr val="bg1"/>
                </a:solidFill>
                <a:latin typeface="Arial" pitchFamily="34" charset="0"/>
                <a:cs typeface="Arial" pitchFamily="34" charset="0"/>
              </a:defRPr>
            </a:lvl1pPr>
          </a:lstStyle>
          <a:p>
            <a:r>
              <a:rPr lang="en-US"/>
              <a:t>Click to edit Master title style</a:t>
            </a:r>
            <a:endParaRPr lang="en-GB" dirty="0"/>
          </a:p>
        </p:txBody>
      </p:sp>
      <p:sp>
        <p:nvSpPr>
          <p:cNvPr id="3" name="Text Placeholder 2"/>
          <p:cNvSpPr>
            <a:spLocks noGrp="1"/>
          </p:cNvSpPr>
          <p:nvPr>
            <p:ph type="body" idx="1"/>
          </p:nvPr>
        </p:nvSpPr>
        <p:spPr>
          <a:xfrm>
            <a:off x="251520" y="1422886"/>
            <a:ext cx="4245868" cy="639762"/>
          </a:xfrm>
        </p:spPr>
        <p:txBody>
          <a:bodyPr anchor="b"/>
          <a:lstStyle>
            <a:lvl1pPr marL="0" indent="0">
              <a:buNone/>
              <a:defRPr sz="20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1520" y="2193295"/>
            <a:ext cx="4245868" cy="3820640"/>
          </a:xfrm>
        </p:spPr>
        <p:txBody>
          <a:bodyPr/>
          <a:lstStyle>
            <a:lvl1pPr>
              <a:defRPr sz="1800">
                <a:latin typeface="Arial" pitchFamily="34" charset="0"/>
                <a:cs typeface="Arial" pitchFamily="34" charset="0"/>
              </a:defRPr>
            </a:lvl1pPr>
            <a:lvl2pPr>
              <a:defRPr sz="1600">
                <a:latin typeface="Arial" pitchFamily="34" charset="0"/>
                <a:cs typeface="Arial" pitchFamily="34" charset="0"/>
              </a:defRPr>
            </a:lvl2pPr>
            <a:lvl3pPr>
              <a:defRPr sz="1400">
                <a:latin typeface="Arial" pitchFamily="34" charset="0"/>
                <a:cs typeface="Arial" pitchFamily="34" charset="0"/>
              </a:defRPr>
            </a:lvl3pPr>
            <a:lvl4pPr>
              <a:defRPr sz="1200">
                <a:latin typeface="Arial" pitchFamily="34" charset="0"/>
                <a:cs typeface="Arial" pitchFamily="34" charset="0"/>
              </a:defRPr>
            </a:lvl4pPr>
            <a:lvl5pPr>
              <a:defRPr sz="1000">
                <a:latin typeface="Arial" pitchFamily="34" charset="0"/>
                <a:cs typeface="Arial"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4" y="1428137"/>
            <a:ext cx="4247456" cy="634511"/>
          </a:xfrm>
        </p:spPr>
        <p:txBody>
          <a:bodyPr anchor="b"/>
          <a:lstStyle>
            <a:lvl1pPr marL="0" indent="0">
              <a:buNone/>
              <a:defRPr sz="20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p:cNvSpPr>
            <a:spLocks noGrp="1"/>
          </p:cNvSpPr>
          <p:nvPr>
            <p:ph sz="half" idx="10"/>
          </p:nvPr>
        </p:nvSpPr>
        <p:spPr>
          <a:xfrm>
            <a:off x="4646612" y="2193295"/>
            <a:ext cx="4245868" cy="3820640"/>
          </a:xfrm>
        </p:spPr>
        <p:txBody>
          <a:bodyPr/>
          <a:lstStyle>
            <a:lvl1pPr>
              <a:defRPr sz="1800">
                <a:latin typeface="Arial" pitchFamily="34" charset="0"/>
                <a:cs typeface="Arial" pitchFamily="34" charset="0"/>
              </a:defRPr>
            </a:lvl1pPr>
            <a:lvl2pPr>
              <a:defRPr sz="1600">
                <a:latin typeface="Arial" pitchFamily="34" charset="0"/>
                <a:cs typeface="Arial" pitchFamily="34" charset="0"/>
              </a:defRPr>
            </a:lvl2pPr>
            <a:lvl3pPr>
              <a:defRPr sz="1400">
                <a:latin typeface="Arial" pitchFamily="34" charset="0"/>
                <a:cs typeface="Arial" pitchFamily="34" charset="0"/>
              </a:defRPr>
            </a:lvl3pPr>
            <a:lvl4pPr>
              <a:defRPr sz="1200">
                <a:latin typeface="Arial" pitchFamily="34" charset="0"/>
                <a:cs typeface="Arial" pitchFamily="34" charset="0"/>
              </a:defRPr>
            </a:lvl4pPr>
            <a:lvl5pPr>
              <a:defRPr sz="1000">
                <a:latin typeface="Arial" pitchFamily="34" charset="0"/>
                <a:cs typeface="Arial"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820541610"/>
      </p:ext>
    </p:extLst>
  </p:cSld>
  <p:clrMapOvr>
    <a:masterClrMapping/>
  </p:clrMapOvr>
  <p:hf hdr="0"/>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0825" y="274638"/>
            <a:ext cx="7767760" cy="490537"/>
          </a:xfrm>
        </p:spPr>
        <p:txBody>
          <a:bodyPr>
            <a:normAutofit/>
          </a:bodyPr>
          <a:lstStyle>
            <a:lvl1pPr algn="l">
              <a:defRPr sz="2400">
                <a:solidFill>
                  <a:schemeClr val="bg1"/>
                </a:solidFill>
                <a:latin typeface="Arial" pitchFamily="34" charset="0"/>
                <a:cs typeface="Arial"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32360547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10560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7663" y="1269508"/>
            <a:ext cx="3008313" cy="954204"/>
          </a:xfrm>
        </p:spPr>
        <p:txBody>
          <a:bodyPr anchor="b"/>
          <a:lstStyle>
            <a:lvl1pPr algn="l">
              <a:defRPr sz="2000" b="1">
                <a:latin typeface="Arial" pitchFamily="34" charset="0"/>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3491880" y="1269508"/>
            <a:ext cx="5194920" cy="4806215"/>
          </a:xfrm>
        </p:spPr>
        <p:txBody>
          <a:bodyPr/>
          <a:lstStyle>
            <a:lvl1pPr>
              <a:defRPr sz="1800">
                <a:latin typeface="Arial" pitchFamily="34" charset="0"/>
                <a:cs typeface="Arial" pitchFamily="34" charset="0"/>
              </a:defRPr>
            </a:lvl1pPr>
            <a:lvl2pPr>
              <a:defRPr sz="1600">
                <a:latin typeface="Arial" pitchFamily="34" charset="0"/>
                <a:cs typeface="Arial" pitchFamily="34" charset="0"/>
              </a:defRPr>
            </a:lvl2pPr>
            <a:lvl3pPr>
              <a:defRPr sz="1400">
                <a:latin typeface="Arial" pitchFamily="34" charset="0"/>
                <a:cs typeface="Arial" pitchFamily="34" charset="0"/>
              </a:defRPr>
            </a:lvl3pPr>
            <a:lvl4pPr>
              <a:defRPr sz="1200">
                <a:latin typeface="Arial" pitchFamily="34" charset="0"/>
                <a:cs typeface="Arial" pitchFamily="34" charset="0"/>
              </a:defRPr>
            </a:lvl4pPr>
            <a:lvl5pPr>
              <a:defRPr sz="1000">
                <a:latin typeface="Arial" pitchFamily="34" charset="0"/>
                <a:cs typeface="Arial"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347663" y="2431558"/>
            <a:ext cx="3008313" cy="3644165"/>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766594097"/>
      </p:ext>
    </p:extLst>
  </p:cSld>
  <p:clrMapOvr>
    <a:masterClrMapping/>
  </p:clrMapOvr>
  <p:hf hdr="0"/>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a:t>Click to edit Master title style</a:t>
            </a:r>
            <a:endParaRPr lang="en-GB"/>
          </a:p>
        </p:txBody>
      </p:sp>
      <p:sp>
        <p:nvSpPr>
          <p:cNvPr id="3" name="Picture Placeholder 2"/>
          <p:cNvSpPr>
            <a:spLocks noGrp="1"/>
          </p:cNvSpPr>
          <p:nvPr>
            <p:ph type="pic" idx="1"/>
          </p:nvPr>
        </p:nvSpPr>
        <p:spPr>
          <a:xfrm>
            <a:off x="1792288" y="1148861"/>
            <a:ext cx="5486400" cy="3578713"/>
          </a:xfrm>
        </p:spPr>
        <p:txBody>
          <a:bodyPr rtlCol="0">
            <a:normAutofit/>
          </a:bodyPr>
          <a:lstStyle>
            <a:lvl1pPr marL="0" indent="0">
              <a:buNone/>
              <a:defRPr sz="20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869066946"/>
      </p:ext>
    </p:extLst>
  </p:cSld>
  <p:clrMapOvr>
    <a:masterClrMapping/>
  </p:clrMapOvr>
  <p:hf hdr="0"/>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50825" y="274638"/>
            <a:ext cx="7732590" cy="490537"/>
          </a:xfrm>
        </p:spPr>
        <p:txBody>
          <a:bodyPr/>
          <a:lstStyle>
            <a:lvl1pPr algn="l">
              <a:defRPr>
                <a:solidFill>
                  <a:schemeClr val="bg1"/>
                </a:solidFill>
                <a:latin typeface="Arial" pitchFamily="34" charset="0"/>
                <a:cs typeface="Arial" pitchFamily="34" charset="0"/>
              </a:defRPr>
            </a:lvl1pPr>
          </a:lstStyle>
          <a:p>
            <a:r>
              <a:rPr lang="en-US"/>
              <a:t>Click to edit Master title style</a:t>
            </a:r>
            <a:endParaRPr lang="en-GB" dirty="0"/>
          </a:p>
        </p:txBody>
      </p:sp>
      <p:sp>
        <p:nvSpPr>
          <p:cNvPr id="3" name="Vertical Text Placeholder 2"/>
          <p:cNvSpPr>
            <a:spLocks noGrp="1"/>
          </p:cNvSpPr>
          <p:nvPr>
            <p:ph type="body" orient="vert" idx="1"/>
          </p:nvPr>
        </p:nvSpPr>
        <p:spPr>
          <a:xfrm>
            <a:off x="250825" y="908050"/>
            <a:ext cx="8642350" cy="5152781"/>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83495565"/>
      </p:ext>
    </p:extLst>
  </p:cSld>
  <p:clrMapOvr>
    <a:masterClrMapping/>
  </p:clrMapOvr>
  <p:hf hdr="0"/>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24709"/>
            <a:ext cx="2057400" cy="4700954"/>
          </a:xfrm>
        </p:spPr>
        <p:txBody>
          <a:bodyPr vert="eaVert"/>
          <a:lstStyle>
            <a:lvl1pPr>
              <a:defRPr>
                <a:latin typeface="Arial" pitchFamily="34" charset="0"/>
                <a:cs typeface="Arial" pitchFamily="34" charset="0"/>
              </a:defRPr>
            </a:lvl1pPr>
          </a:lstStyle>
          <a:p>
            <a:r>
              <a:rPr lang="en-US"/>
              <a:t>Click to edit Master title style</a:t>
            </a:r>
            <a:endParaRPr lang="en-GB" dirty="0"/>
          </a:p>
        </p:txBody>
      </p:sp>
      <p:sp>
        <p:nvSpPr>
          <p:cNvPr id="3" name="Vertical Text Placeholder 2"/>
          <p:cNvSpPr>
            <a:spLocks noGrp="1"/>
          </p:cNvSpPr>
          <p:nvPr>
            <p:ph type="body" orient="vert" idx="1"/>
          </p:nvPr>
        </p:nvSpPr>
        <p:spPr>
          <a:xfrm>
            <a:off x="457200" y="1324708"/>
            <a:ext cx="6019800" cy="470095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27509466"/>
      </p:ext>
    </p:extLst>
  </p:cSld>
  <p:clrMapOvr>
    <a:masterClrMapping/>
  </p:clrMapOvr>
  <p:hf hdr="0"/>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9" name="Content Placeholder 10"/>
          <p:cNvSpPr>
            <a:spLocks noGrp="1"/>
          </p:cNvSpPr>
          <p:nvPr>
            <p:ph sz="quarter" idx="13" hasCustomPrompt="1"/>
          </p:nvPr>
        </p:nvSpPr>
        <p:spPr>
          <a:xfrm>
            <a:off x="305268" y="1765170"/>
            <a:ext cx="3235374" cy="937146"/>
          </a:xfrm>
          <a:prstGeom prst="rect">
            <a:avLst/>
          </a:prstGeom>
        </p:spPr>
        <p:txBody>
          <a:bodyPr vert="horz" lIns="0" tIns="0" rIns="0" bIns="0" anchor="b"/>
          <a:lstStyle>
            <a:lvl1pPr marL="0" indent="0">
              <a:lnSpc>
                <a:spcPct val="90000"/>
              </a:lnSpc>
              <a:buFontTx/>
              <a:buNone/>
              <a:defRPr sz="2400" b="0" baseline="0">
                <a:solidFill>
                  <a:srgbClr val="1C3C73"/>
                </a:solidFill>
                <a:latin typeface="Arial"/>
                <a:cs typeface="Arial"/>
              </a:defRPr>
            </a:lvl1pPr>
            <a:lvl2pPr marL="0" indent="0">
              <a:lnSpc>
                <a:spcPct val="90000"/>
              </a:lnSpc>
              <a:spcBef>
                <a:spcPts val="0"/>
              </a:spcBef>
              <a:buFontTx/>
              <a:buNone/>
              <a:defRPr sz="3000">
                <a:solidFill>
                  <a:srgbClr val="7D858B"/>
                </a:solidFill>
                <a:latin typeface="Arial"/>
                <a:cs typeface="Arial"/>
              </a:defRPr>
            </a:lvl2pPr>
            <a:lvl3pPr marL="0" indent="0">
              <a:lnSpc>
                <a:spcPct val="90000"/>
              </a:lnSpc>
              <a:buFontTx/>
              <a:buNone/>
              <a:defRPr sz="2000">
                <a:solidFill>
                  <a:srgbClr val="7D858B"/>
                </a:solidFill>
                <a:latin typeface="Arial"/>
                <a:cs typeface="Arial"/>
              </a:defRPr>
            </a:lvl3pPr>
            <a:lvl4pPr>
              <a:defRPr>
                <a:solidFill>
                  <a:srgbClr val="7D858B"/>
                </a:solidFill>
              </a:defRPr>
            </a:lvl4pPr>
            <a:lvl5pPr>
              <a:defRPr>
                <a:solidFill>
                  <a:srgbClr val="7D858B"/>
                </a:solidFill>
              </a:defRPr>
            </a:lvl5pPr>
          </a:lstStyle>
          <a:p>
            <a:pPr lvl="0"/>
            <a:r>
              <a:rPr lang="en-GB" dirty="0"/>
              <a:t>Presentation Title</a:t>
            </a:r>
          </a:p>
        </p:txBody>
      </p:sp>
      <p:sp>
        <p:nvSpPr>
          <p:cNvPr id="10" name="Content Placeholder 10"/>
          <p:cNvSpPr>
            <a:spLocks noGrp="1"/>
          </p:cNvSpPr>
          <p:nvPr>
            <p:ph sz="quarter" idx="14" hasCustomPrompt="1"/>
          </p:nvPr>
        </p:nvSpPr>
        <p:spPr>
          <a:xfrm>
            <a:off x="305268" y="3444227"/>
            <a:ext cx="3235374" cy="2117725"/>
          </a:xfrm>
          <a:prstGeom prst="rect">
            <a:avLst/>
          </a:prstGeom>
        </p:spPr>
        <p:txBody>
          <a:bodyPr vert="horz" lIns="0" tIns="0" rIns="0" bIns="0" anchor="t"/>
          <a:lstStyle>
            <a:lvl1pPr marL="0" indent="0">
              <a:lnSpc>
                <a:spcPct val="90000"/>
              </a:lnSpc>
              <a:buFontTx/>
              <a:buNone/>
              <a:defRPr sz="1200" b="0" baseline="0">
                <a:solidFill>
                  <a:srgbClr val="7D858B"/>
                </a:solidFill>
                <a:latin typeface="Arial"/>
                <a:cs typeface="Arial"/>
              </a:defRPr>
            </a:lvl1pPr>
            <a:lvl2pPr marL="0" indent="0">
              <a:lnSpc>
                <a:spcPct val="90000"/>
              </a:lnSpc>
              <a:spcBef>
                <a:spcPts val="0"/>
              </a:spcBef>
              <a:buFontTx/>
              <a:buNone/>
              <a:defRPr sz="2000" b="1">
                <a:solidFill>
                  <a:srgbClr val="7D858B"/>
                </a:solidFill>
                <a:latin typeface="Arial"/>
                <a:cs typeface="Arial"/>
              </a:defRPr>
            </a:lvl2pPr>
            <a:lvl3pPr marL="0" indent="0">
              <a:lnSpc>
                <a:spcPct val="90000"/>
              </a:lnSpc>
              <a:buFontTx/>
              <a:buNone/>
              <a:defRPr sz="2000">
                <a:solidFill>
                  <a:srgbClr val="7D858B"/>
                </a:solidFill>
                <a:latin typeface="Arial"/>
                <a:cs typeface="Arial"/>
              </a:defRPr>
            </a:lvl3pPr>
            <a:lvl4pPr>
              <a:defRPr>
                <a:solidFill>
                  <a:srgbClr val="7D858B"/>
                </a:solidFill>
              </a:defRPr>
            </a:lvl4pPr>
            <a:lvl5pPr>
              <a:defRPr>
                <a:solidFill>
                  <a:srgbClr val="7D858B"/>
                </a:solidFill>
              </a:defRPr>
            </a:lvl5pPr>
          </a:lstStyle>
          <a:p>
            <a:pPr lvl="0"/>
            <a:r>
              <a:rPr lang="en-GB" dirty="0"/>
              <a:t>Author</a:t>
            </a:r>
            <a:br>
              <a:rPr lang="en-GB" dirty="0"/>
            </a:br>
            <a:r>
              <a:rPr lang="en-GB" dirty="0"/>
              <a:t>Date</a:t>
            </a:r>
          </a:p>
        </p:txBody>
      </p:sp>
      <p:sp>
        <p:nvSpPr>
          <p:cNvPr id="11" name="Content Placeholder 10"/>
          <p:cNvSpPr>
            <a:spLocks noGrp="1"/>
          </p:cNvSpPr>
          <p:nvPr>
            <p:ph sz="quarter" idx="15" hasCustomPrompt="1"/>
          </p:nvPr>
        </p:nvSpPr>
        <p:spPr>
          <a:xfrm>
            <a:off x="305268" y="2800563"/>
            <a:ext cx="3235374" cy="545417"/>
          </a:xfrm>
          <a:prstGeom prst="rect">
            <a:avLst/>
          </a:prstGeom>
        </p:spPr>
        <p:txBody>
          <a:bodyPr vert="horz" lIns="0" tIns="0" rIns="0" bIns="0" anchor="t" anchorCtr="0"/>
          <a:lstStyle>
            <a:lvl1pPr marL="0" indent="0">
              <a:lnSpc>
                <a:spcPct val="90000"/>
              </a:lnSpc>
              <a:buFontTx/>
              <a:buNone/>
              <a:defRPr sz="1800" b="0" baseline="0">
                <a:solidFill>
                  <a:schemeClr val="bg1">
                    <a:lumMod val="50000"/>
                  </a:schemeClr>
                </a:solidFill>
                <a:latin typeface="Arial"/>
                <a:cs typeface="Arial"/>
              </a:defRPr>
            </a:lvl1pPr>
            <a:lvl2pPr marL="0" indent="0">
              <a:lnSpc>
                <a:spcPct val="90000"/>
              </a:lnSpc>
              <a:spcBef>
                <a:spcPts val="0"/>
              </a:spcBef>
              <a:buFontTx/>
              <a:buNone/>
              <a:defRPr sz="3000">
                <a:solidFill>
                  <a:srgbClr val="7D858B"/>
                </a:solidFill>
                <a:latin typeface="Arial"/>
                <a:cs typeface="Arial"/>
              </a:defRPr>
            </a:lvl2pPr>
            <a:lvl3pPr marL="0" indent="0">
              <a:lnSpc>
                <a:spcPct val="90000"/>
              </a:lnSpc>
              <a:buFontTx/>
              <a:buNone/>
              <a:defRPr sz="2000">
                <a:solidFill>
                  <a:srgbClr val="7D858B"/>
                </a:solidFill>
                <a:latin typeface="Arial"/>
                <a:cs typeface="Arial"/>
              </a:defRPr>
            </a:lvl3pPr>
            <a:lvl4pPr>
              <a:defRPr>
                <a:solidFill>
                  <a:srgbClr val="7D858B"/>
                </a:solidFill>
              </a:defRPr>
            </a:lvl4pPr>
            <a:lvl5pPr>
              <a:defRPr>
                <a:solidFill>
                  <a:srgbClr val="7D858B"/>
                </a:solidFill>
              </a:defRPr>
            </a:lvl5pPr>
          </a:lstStyle>
          <a:p>
            <a:pPr lvl="0"/>
            <a:r>
              <a:rPr lang="en-GB" dirty="0"/>
              <a:t>Subtitle</a:t>
            </a:r>
            <a:br>
              <a:rPr lang="en-GB" dirty="0"/>
            </a:br>
            <a:endParaRPr lang="en-GB" dirty="0"/>
          </a:p>
        </p:txBody>
      </p:sp>
    </p:spTree>
    <p:extLst>
      <p:ext uri="{BB962C8B-B14F-4D97-AF65-F5344CB8AC3E}">
        <p14:creationId xmlns:p14="http://schemas.microsoft.com/office/powerpoint/2010/main" val="2200385883"/>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333EB95-6EFE-46F4-B38D-4863FFF27FDF}" type="slidenum">
              <a:rPr lang="en-GB"/>
              <a:pPr>
                <a:defRPr/>
              </a:pPr>
              <a:t>‹#›</a:t>
            </a:fld>
            <a:endParaRPr lang="en-GB"/>
          </a:p>
        </p:txBody>
      </p:sp>
    </p:spTree>
    <p:extLst>
      <p:ext uri="{BB962C8B-B14F-4D97-AF65-F5344CB8AC3E}">
        <p14:creationId xmlns:p14="http://schemas.microsoft.com/office/powerpoint/2010/main" val="32156467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825" y="1254368"/>
            <a:ext cx="8642350" cy="4806463"/>
          </a:xfrm>
        </p:spPr>
        <p:txBody>
          <a:bodyPr/>
          <a:lstStyle>
            <a:lvl1pPr>
              <a:defRPr sz="1600"/>
            </a:lvl1pPr>
            <a:lvl2pPr>
              <a:defRPr sz="1400">
                <a:solidFill>
                  <a:schemeClr val="accent1"/>
                </a:solidFill>
              </a:defRPr>
            </a:lvl2pPr>
            <a:lvl3pPr>
              <a:defRPr sz="1200"/>
            </a:lvl3pPr>
            <a:lvl4pPr>
              <a:defRPr sz="1100">
                <a:solidFill>
                  <a:schemeClr val="accent1"/>
                </a:solidFill>
              </a:defRPr>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5"/>
          <p:cNvSpPr>
            <a:spLocks noGrp="1" noChangeArrowheads="1"/>
          </p:cNvSpPr>
          <p:nvPr>
            <p:ph type="ftr" sz="quarter" idx="10"/>
          </p:nvPr>
        </p:nvSpPr>
        <p:spPr>
          <a:xfrm>
            <a:off x="2933700" y="6507516"/>
            <a:ext cx="3086100" cy="212724"/>
          </a:xfrm>
          <a:prstGeom prst="rect">
            <a:avLst/>
          </a:prstGeom>
          <a:ln/>
        </p:spPr>
        <p:txBody>
          <a:bodyPr/>
          <a:lstStyle>
            <a:lvl1pPr>
              <a:defRPr/>
            </a:lvl1pPr>
          </a:lstStyle>
          <a:p>
            <a:pPr defTabSz="457200" fontAlgn="auto">
              <a:spcBef>
                <a:spcPts val="0"/>
              </a:spcBef>
              <a:spcAft>
                <a:spcPts val="0"/>
              </a:spcAft>
            </a:pPr>
            <a:r>
              <a:rPr lang="en-GB" dirty="0">
                <a:solidFill>
                  <a:srgbClr val="000000"/>
                </a:solidFill>
                <a:latin typeface="Arial"/>
                <a:cs typeface="+mn-cs"/>
              </a:rPr>
              <a:t>Strictly Private and Confidential</a:t>
            </a:r>
          </a:p>
        </p:txBody>
      </p:sp>
      <p:sp>
        <p:nvSpPr>
          <p:cNvPr id="6" name="Rectangle 16"/>
          <p:cNvSpPr>
            <a:spLocks noGrp="1" noChangeArrowheads="1"/>
          </p:cNvSpPr>
          <p:nvPr>
            <p:ph type="dt" sz="quarter" idx="12"/>
          </p:nvPr>
        </p:nvSpPr>
        <p:spPr>
          <a:xfrm>
            <a:off x="3448050" y="6170242"/>
            <a:ext cx="2057400" cy="219129"/>
          </a:xfrm>
          <a:prstGeom prst="rect">
            <a:avLst/>
          </a:prstGeom>
          <a:ln/>
        </p:spPr>
        <p:txBody>
          <a:bodyPr/>
          <a:lstStyle>
            <a:lvl1pPr>
              <a:defRPr/>
            </a:lvl1pPr>
          </a:lstStyle>
          <a:p>
            <a:pPr defTabSz="457200" fontAlgn="auto">
              <a:spcBef>
                <a:spcPts val="0"/>
              </a:spcBef>
              <a:spcAft>
                <a:spcPts val="0"/>
              </a:spcAft>
            </a:pPr>
            <a:fld id="{F3AEC8DB-9D39-4989-A7B5-66EF48A214D9}" type="datetime1">
              <a:rPr lang="en-US" smtClean="0">
                <a:solidFill>
                  <a:srgbClr val="000000"/>
                </a:solidFill>
                <a:latin typeface="Arial"/>
                <a:cs typeface="+mn-cs"/>
              </a:rPr>
              <a:pPr defTabSz="457200" fontAlgn="auto">
                <a:spcBef>
                  <a:spcPts val="0"/>
                </a:spcBef>
                <a:spcAft>
                  <a:spcPts val="0"/>
                </a:spcAft>
              </a:pPr>
              <a:t>5/17/2018</a:t>
            </a:fld>
            <a:endParaRPr lang="en-GB" dirty="0">
              <a:solidFill>
                <a:srgbClr val="000000"/>
              </a:solidFill>
              <a:latin typeface="Arial"/>
              <a:cs typeface="+mn-cs"/>
            </a:endParaRPr>
          </a:p>
        </p:txBody>
      </p:sp>
      <p:sp>
        <p:nvSpPr>
          <p:cNvPr id="9" name="Title 8"/>
          <p:cNvSpPr>
            <a:spLocks noGrp="1"/>
          </p:cNvSpPr>
          <p:nvPr>
            <p:ph type="title"/>
          </p:nvPr>
        </p:nvSpPr>
        <p:spPr>
          <a:xfrm>
            <a:off x="250825" y="274638"/>
            <a:ext cx="7744313" cy="490537"/>
          </a:xfrm>
        </p:spPr>
        <p:txBody>
          <a:bodyPr/>
          <a:lstStyle>
            <a:lvl1pPr algn="l">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388175320"/>
      </p:ext>
    </p:extLst>
  </p:cSld>
  <p:clrMapOvr>
    <a:masterClrMapping/>
  </p:clrMapOvr>
  <p:hf hdr="0"/>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1600"/>
            </a:lvl1pPr>
            <a:lvl2pPr>
              <a:defRPr sz="1400">
                <a:solidFill>
                  <a:schemeClr val="accent1"/>
                </a:solidFill>
              </a:defRPr>
            </a:lvl2pPr>
            <a:lvl3pPr>
              <a:defRPr sz="1200"/>
            </a:lvl3pPr>
            <a:lvl4pPr>
              <a:defRPr sz="1100">
                <a:solidFill>
                  <a:schemeClr val="accent1"/>
                </a:solidFill>
              </a:defRPr>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5"/>
          <p:cNvSpPr>
            <a:spLocks noGrp="1" noChangeArrowheads="1"/>
          </p:cNvSpPr>
          <p:nvPr>
            <p:ph type="ftr" sz="quarter" idx="10"/>
          </p:nvPr>
        </p:nvSpPr>
        <p:spPr>
          <a:xfrm>
            <a:off x="2933700" y="6624746"/>
            <a:ext cx="3086100" cy="212724"/>
          </a:xfrm>
          <a:prstGeom prst="rect">
            <a:avLst/>
          </a:prstGeom>
          <a:ln/>
        </p:spPr>
        <p:txBody>
          <a:bodyPr/>
          <a:lstStyle>
            <a:lvl1pPr>
              <a:defRPr/>
            </a:lvl1pPr>
          </a:lstStyle>
          <a:p>
            <a:pPr defTabSz="457200" fontAlgn="auto">
              <a:spcBef>
                <a:spcPts val="0"/>
              </a:spcBef>
              <a:spcAft>
                <a:spcPts val="0"/>
              </a:spcAft>
            </a:pPr>
            <a:r>
              <a:rPr lang="en-GB" dirty="0">
                <a:solidFill>
                  <a:srgbClr val="000000"/>
                </a:solidFill>
                <a:latin typeface="Arial"/>
                <a:cs typeface="+mn-cs"/>
              </a:rPr>
              <a:t>Strictly Private and Confidential</a:t>
            </a:r>
          </a:p>
        </p:txBody>
      </p:sp>
      <p:sp>
        <p:nvSpPr>
          <p:cNvPr id="5" name="Rectangle 15"/>
          <p:cNvSpPr>
            <a:spLocks noGrp="1" noChangeArrowheads="1"/>
          </p:cNvSpPr>
          <p:nvPr>
            <p:ph type="sldNum" sz="quarter" idx="11"/>
          </p:nvPr>
        </p:nvSpPr>
        <p:spPr>
          <a:xfrm>
            <a:off x="271734" y="6579557"/>
            <a:ext cx="2057400" cy="196850"/>
          </a:xfrm>
          <a:prstGeom prst="rect">
            <a:avLst/>
          </a:prstGeom>
          <a:ln/>
        </p:spPr>
        <p:txBody>
          <a:bodyPr/>
          <a:lstStyle>
            <a:lvl1pPr>
              <a:defRPr/>
            </a:lvl1pPr>
          </a:lstStyle>
          <a:p>
            <a:pPr defTabSz="457200" fontAlgn="auto">
              <a:spcBef>
                <a:spcPts val="0"/>
              </a:spcBef>
              <a:spcAft>
                <a:spcPts val="0"/>
              </a:spcAft>
            </a:pPr>
            <a:r>
              <a:rPr lang="en-GB" dirty="0">
                <a:solidFill>
                  <a:srgbClr val="000000"/>
                </a:solidFill>
                <a:latin typeface="Arial"/>
                <a:cs typeface="+mn-cs"/>
              </a:rPr>
              <a:t>P/</a:t>
            </a:r>
            <a:fld id="{90C53BF3-629B-407C-9D27-500B7D9A41EF}" type="slidenum">
              <a:rPr lang="en-GB" smtClean="0">
                <a:solidFill>
                  <a:srgbClr val="000000"/>
                </a:solidFill>
                <a:latin typeface="Arial"/>
                <a:cs typeface="+mn-cs"/>
              </a:rPr>
              <a:pPr defTabSz="457200" fontAlgn="auto">
                <a:spcBef>
                  <a:spcPts val="0"/>
                </a:spcBef>
                <a:spcAft>
                  <a:spcPts val="0"/>
                </a:spcAft>
              </a:pPr>
              <a:t>‹#›</a:t>
            </a:fld>
            <a:endParaRPr lang="en-GB" dirty="0">
              <a:solidFill>
                <a:srgbClr val="000000"/>
              </a:solidFill>
              <a:latin typeface="Arial"/>
              <a:cs typeface="+mn-cs"/>
            </a:endParaRPr>
          </a:p>
        </p:txBody>
      </p:sp>
      <p:sp>
        <p:nvSpPr>
          <p:cNvPr id="6" name="Rectangle 16"/>
          <p:cNvSpPr>
            <a:spLocks noGrp="1" noChangeArrowheads="1"/>
          </p:cNvSpPr>
          <p:nvPr>
            <p:ph type="dt" sz="quarter" idx="12"/>
          </p:nvPr>
        </p:nvSpPr>
        <p:spPr>
          <a:xfrm>
            <a:off x="3448050" y="6498493"/>
            <a:ext cx="2057400" cy="219129"/>
          </a:xfrm>
          <a:prstGeom prst="rect">
            <a:avLst/>
          </a:prstGeom>
          <a:ln/>
        </p:spPr>
        <p:txBody>
          <a:bodyPr/>
          <a:lstStyle>
            <a:lvl1pPr>
              <a:defRPr/>
            </a:lvl1pPr>
          </a:lstStyle>
          <a:p>
            <a:pPr defTabSz="457200" fontAlgn="auto">
              <a:spcBef>
                <a:spcPts val="0"/>
              </a:spcBef>
              <a:spcAft>
                <a:spcPts val="0"/>
              </a:spcAft>
            </a:pPr>
            <a:fld id="{F3AEC8DB-9D39-4989-A7B5-66EF48A214D9}" type="datetime1">
              <a:rPr lang="en-US" smtClean="0">
                <a:solidFill>
                  <a:srgbClr val="000000"/>
                </a:solidFill>
                <a:latin typeface="Arial"/>
                <a:cs typeface="+mn-cs"/>
              </a:rPr>
              <a:pPr defTabSz="457200" fontAlgn="auto">
                <a:spcBef>
                  <a:spcPts val="0"/>
                </a:spcBef>
                <a:spcAft>
                  <a:spcPts val="0"/>
                </a:spcAft>
              </a:pPr>
              <a:t>5/17/2018</a:t>
            </a:fld>
            <a:endParaRPr lang="en-GB" dirty="0">
              <a:solidFill>
                <a:srgbClr val="000000"/>
              </a:solidFill>
              <a:latin typeface="Arial"/>
              <a:cs typeface="+mn-cs"/>
            </a:endParaRPr>
          </a:p>
        </p:txBody>
      </p:sp>
      <p:sp>
        <p:nvSpPr>
          <p:cNvPr id="9" name="Title 8"/>
          <p:cNvSpPr>
            <a:spLocks noGrp="1"/>
          </p:cNvSpPr>
          <p:nvPr>
            <p:ph type="title"/>
          </p:nvPr>
        </p:nvSpPr>
        <p:spPr/>
        <p:txBody>
          <a:bodyPr/>
          <a:lstStyle>
            <a:lvl1pPr algn="l">
              <a:defRPr/>
            </a:lvl1pPr>
          </a:lstStyle>
          <a:p>
            <a:r>
              <a:rPr lang="en-US"/>
              <a:t>Click to edit Master title style</a:t>
            </a:r>
            <a:endParaRPr lang="en-GB"/>
          </a:p>
        </p:txBody>
      </p:sp>
    </p:spTree>
    <p:extLst>
      <p:ext uri="{BB962C8B-B14F-4D97-AF65-F5344CB8AC3E}">
        <p14:creationId xmlns:p14="http://schemas.microsoft.com/office/powerpoint/2010/main" val="1405417591"/>
      </p:ext>
    </p:extLst>
  </p:cSld>
  <p:clrMapOvr>
    <a:masterClrMapping/>
  </p:clrMapOvr>
  <p:hf hdr="0"/>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cSld name="2_Title Slide">
    <p:spTree>
      <p:nvGrpSpPr>
        <p:cNvPr id="1" name=""/>
        <p:cNvGrpSpPr/>
        <p:nvPr/>
      </p:nvGrpSpPr>
      <p:grpSpPr>
        <a:xfrm>
          <a:off x="0" y="0"/>
          <a:ext cx="0" cy="0"/>
          <a:chOff x="0" y="0"/>
          <a:chExt cx="0" cy="0"/>
        </a:xfrm>
      </p:grpSpPr>
      <p:sp>
        <p:nvSpPr>
          <p:cNvPr id="13" name="Content Placeholder 10"/>
          <p:cNvSpPr>
            <a:spLocks noGrp="1"/>
          </p:cNvSpPr>
          <p:nvPr>
            <p:ph sz="quarter" idx="14" hasCustomPrompt="1"/>
          </p:nvPr>
        </p:nvSpPr>
        <p:spPr>
          <a:xfrm>
            <a:off x="305268" y="3444228"/>
            <a:ext cx="3235374" cy="391172"/>
          </a:xfrm>
          <a:prstGeom prst="rect">
            <a:avLst/>
          </a:prstGeom>
        </p:spPr>
        <p:txBody>
          <a:bodyPr vert="horz" lIns="0" tIns="0" rIns="0" bIns="0" anchor="ctr"/>
          <a:lstStyle>
            <a:lvl1pPr marL="0" indent="0">
              <a:lnSpc>
                <a:spcPct val="90000"/>
              </a:lnSpc>
              <a:buFontTx/>
              <a:buNone/>
              <a:defRPr sz="1200" b="0" baseline="0">
                <a:solidFill>
                  <a:srgbClr val="7D858B"/>
                </a:solidFill>
                <a:latin typeface="Arial"/>
                <a:cs typeface="Arial"/>
              </a:defRPr>
            </a:lvl1pPr>
            <a:lvl2pPr marL="0" indent="0">
              <a:lnSpc>
                <a:spcPct val="90000"/>
              </a:lnSpc>
              <a:spcBef>
                <a:spcPts val="0"/>
              </a:spcBef>
              <a:buFontTx/>
              <a:buNone/>
              <a:defRPr sz="2000" b="1">
                <a:solidFill>
                  <a:srgbClr val="7D858B"/>
                </a:solidFill>
                <a:latin typeface="Arial"/>
                <a:cs typeface="Arial"/>
              </a:defRPr>
            </a:lvl2pPr>
            <a:lvl3pPr marL="0" indent="0">
              <a:lnSpc>
                <a:spcPct val="90000"/>
              </a:lnSpc>
              <a:buFontTx/>
              <a:buNone/>
              <a:defRPr sz="2000">
                <a:solidFill>
                  <a:srgbClr val="7D858B"/>
                </a:solidFill>
                <a:latin typeface="Arial"/>
                <a:cs typeface="Arial"/>
              </a:defRPr>
            </a:lvl3pPr>
            <a:lvl4pPr>
              <a:defRPr>
                <a:solidFill>
                  <a:srgbClr val="7D858B"/>
                </a:solidFill>
              </a:defRPr>
            </a:lvl4pPr>
            <a:lvl5pPr>
              <a:defRPr>
                <a:solidFill>
                  <a:srgbClr val="7D858B"/>
                </a:solidFill>
              </a:defRPr>
            </a:lvl5pPr>
          </a:lstStyle>
          <a:p>
            <a:pPr lvl="0"/>
            <a:r>
              <a:rPr lang="en-GB" dirty="0"/>
              <a:t>Author</a:t>
            </a:r>
            <a:br>
              <a:rPr lang="en-GB" dirty="0"/>
            </a:br>
            <a:r>
              <a:rPr lang="en-GB" dirty="0"/>
              <a:t>Date</a:t>
            </a:r>
          </a:p>
        </p:txBody>
      </p:sp>
      <p:sp>
        <p:nvSpPr>
          <p:cNvPr id="3074" name="Rectangle 2"/>
          <p:cNvSpPr>
            <a:spLocks noGrp="1" noChangeArrowheads="1"/>
          </p:cNvSpPr>
          <p:nvPr>
            <p:ph type="ctrTitle" hasCustomPrompt="1"/>
          </p:nvPr>
        </p:nvSpPr>
        <p:spPr>
          <a:xfrm>
            <a:off x="306001" y="1731600"/>
            <a:ext cx="3418101" cy="936000"/>
          </a:xfrm>
        </p:spPr>
        <p:txBody>
          <a:bodyPr vert="horz" lIns="0" tIns="45720" rIns="91440" bIns="45720" rtlCol="0" anchor="b">
            <a:normAutofit/>
          </a:bodyPr>
          <a:lstStyle>
            <a:lvl1pPr>
              <a:defRPr lang="en-GB" sz="2400" baseline="0" dirty="0"/>
            </a:lvl1pPr>
          </a:lstStyle>
          <a:p>
            <a:pPr lvl="0"/>
            <a:r>
              <a:rPr lang="en-US" dirty="0"/>
              <a:t>Click To Edit Title</a:t>
            </a:r>
            <a:endParaRPr lang="en-GB" dirty="0"/>
          </a:p>
        </p:txBody>
      </p:sp>
      <p:sp>
        <p:nvSpPr>
          <p:cNvPr id="3075" name="Rectangle 3"/>
          <p:cNvSpPr>
            <a:spLocks noGrp="1" noChangeArrowheads="1"/>
          </p:cNvSpPr>
          <p:nvPr>
            <p:ph type="subTitle" idx="1" hasCustomPrompt="1"/>
          </p:nvPr>
        </p:nvSpPr>
        <p:spPr>
          <a:xfrm>
            <a:off x="306000" y="2754000"/>
            <a:ext cx="4532007" cy="604342"/>
          </a:xfrm>
          <a:prstGeom prst="rect">
            <a:avLst/>
          </a:prstGeom>
        </p:spPr>
        <p:txBody>
          <a:bodyPr lIns="0" tIns="0"/>
          <a:lstStyle>
            <a:lvl1pPr marL="342900" indent="-342900">
              <a:buNone/>
              <a:defRPr lang="en-GB" dirty="0">
                <a:solidFill>
                  <a:srgbClr val="7D858B"/>
                </a:solidFill>
              </a:defRPr>
            </a:lvl1pPr>
          </a:lstStyle>
          <a:p>
            <a:pPr marL="0" lvl="0" indent="0"/>
            <a:r>
              <a:rPr lang="en-US" dirty="0"/>
              <a:t>Click to edit subtitle</a:t>
            </a:r>
            <a:endParaRPr lang="en-GB" dirty="0"/>
          </a:p>
        </p:txBody>
      </p:sp>
      <p:sp>
        <p:nvSpPr>
          <p:cNvPr id="3" name="Content Placeholder 2"/>
          <p:cNvSpPr>
            <a:spLocks noGrp="1"/>
          </p:cNvSpPr>
          <p:nvPr>
            <p:ph sz="quarter" idx="18" hasCustomPrompt="1"/>
          </p:nvPr>
        </p:nvSpPr>
        <p:spPr>
          <a:xfrm>
            <a:off x="305268" y="4191237"/>
            <a:ext cx="1843088" cy="488950"/>
          </a:xfrm>
          <a:prstGeom prst="rect">
            <a:avLst/>
          </a:prstGeom>
        </p:spPr>
        <p:txBody>
          <a:bodyPr/>
          <a:lstStyle>
            <a:lvl1pPr marL="0" indent="0">
              <a:buNone/>
              <a:defRPr sz="1200" baseline="0">
                <a:solidFill>
                  <a:srgbClr val="7D858B"/>
                </a:solidFill>
              </a:defRPr>
            </a:lvl1pPr>
          </a:lstStyle>
          <a:p>
            <a:pPr lvl="0"/>
            <a:r>
              <a:rPr lang="en-GB" dirty="0"/>
              <a:t>Client Logo</a:t>
            </a:r>
          </a:p>
        </p:txBody>
      </p:sp>
    </p:spTree>
    <p:extLst>
      <p:ext uri="{BB962C8B-B14F-4D97-AF65-F5344CB8AC3E}">
        <p14:creationId xmlns:p14="http://schemas.microsoft.com/office/powerpoint/2010/main" val="740756773"/>
      </p:ext>
    </p:extLst>
  </p:cSld>
  <p:clrMapOvr>
    <a:masterClrMapping/>
  </p:clrMapOvr>
  <p:hf hdr="0"/>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defTabSz="457200" fontAlgn="auto">
              <a:spcBef>
                <a:spcPts val="0"/>
              </a:spcBef>
              <a:spcAft>
                <a:spcPts val="0"/>
              </a:spcAft>
            </a:pPr>
            <a:fld id="{61425869-43B8-47FC-AB5A-E978D5AA6A86}" type="datetime1">
              <a:rPr lang="en-US" smtClean="0">
                <a:solidFill>
                  <a:srgbClr val="000000"/>
                </a:solidFill>
                <a:latin typeface="Arial"/>
                <a:cs typeface="+mn-cs"/>
              </a:rPr>
              <a:pPr defTabSz="457200" fontAlgn="auto">
                <a:spcBef>
                  <a:spcPts val="0"/>
                </a:spcBef>
                <a:spcAft>
                  <a:spcPts val="0"/>
                </a:spcAft>
              </a:pPr>
              <a:t>5/17/2018</a:t>
            </a:fld>
            <a:endParaRPr lang="en-GB" dirty="0">
              <a:solidFill>
                <a:srgbClr val="000000"/>
              </a:solidFill>
              <a:latin typeface="Arial"/>
              <a:cs typeface="+mn-cs"/>
            </a:endParaRPr>
          </a:p>
        </p:txBody>
      </p:sp>
      <p:sp>
        <p:nvSpPr>
          <p:cNvPr id="7" name="Footer Placeholder 6"/>
          <p:cNvSpPr>
            <a:spLocks noGrp="1"/>
          </p:cNvSpPr>
          <p:nvPr>
            <p:ph type="ftr" sz="quarter" idx="11"/>
          </p:nvPr>
        </p:nvSpPr>
        <p:spPr/>
        <p:txBody>
          <a:bodyPr/>
          <a:lstStyle/>
          <a:p>
            <a:pPr defTabSz="457200" fontAlgn="auto">
              <a:spcBef>
                <a:spcPts val="0"/>
              </a:spcBef>
              <a:spcAft>
                <a:spcPts val="0"/>
              </a:spcAft>
            </a:pPr>
            <a:r>
              <a:rPr lang="en-GB" dirty="0">
                <a:solidFill>
                  <a:srgbClr val="000000"/>
                </a:solidFill>
                <a:latin typeface="Arial"/>
                <a:cs typeface="+mn-cs"/>
              </a:rPr>
              <a:t>Strictly Private and Confidential</a:t>
            </a:r>
          </a:p>
        </p:txBody>
      </p:sp>
      <p:sp>
        <p:nvSpPr>
          <p:cNvPr id="9" name="Slide Number Placeholder 8"/>
          <p:cNvSpPr>
            <a:spLocks noGrp="1"/>
          </p:cNvSpPr>
          <p:nvPr>
            <p:ph type="sldNum" sz="quarter" idx="12"/>
          </p:nvPr>
        </p:nvSpPr>
        <p:spPr/>
        <p:txBody>
          <a:bodyPr/>
          <a:lstStyle/>
          <a:p>
            <a:pPr defTabSz="457200" fontAlgn="auto">
              <a:spcBef>
                <a:spcPts val="0"/>
              </a:spcBef>
              <a:spcAft>
                <a:spcPts val="0"/>
              </a:spcAft>
            </a:pPr>
            <a:r>
              <a:rPr lang="en-GB" dirty="0">
                <a:solidFill>
                  <a:srgbClr val="000000"/>
                </a:solidFill>
                <a:latin typeface="Arial"/>
                <a:cs typeface="+mn-cs"/>
              </a:rPr>
              <a:t>P/</a:t>
            </a:r>
            <a:fld id="{90C53BF3-629B-407C-9D27-500B7D9A41EF}" type="slidenum">
              <a:rPr lang="en-GB" smtClean="0">
                <a:solidFill>
                  <a:srgbClr val="000000"/>
                </a:solidFill>
                <a:latin typeface="Arial"/>
                <a:cs typeface="+mn-cs"/>
              </a:rPr>
              <a:pPr defTabSz="457200" fontAlgn="auto">
                <a:spcBef>
                  <a:spcPts val="0"/>
                </a:spcBef>
                <a:spcAft>
                  <a:spcPts val="0"/>
                </a:spcAft>
              </a:pPr>
              <a:t>‹#›</a:t>
            </a:fld>
            <a:endParaRPr lang="en-GB" dirty="0">
              <a:solidFill>
                <a:srgbClr val="000000"/>
              </a:solidFill>
              <a:latin typeface="Arial"/>
              <a:cs typeface="+mn-cs"/>
            </a:endParaRPr>
          </a:p>
        </p:txBody>
      </p:sp>
      <p:sp>
        <p:nvSpPr>
          <p:cNvPr id="10" name="Title 9"/>
          <p:cNvSpPr>
            <a:spLocks noGrp="1"/>
          </p:cNvSpPr>
          <p:nvPr>
            <p:ph type="title"/>
          </p:nvPr>
        </p:nvSpPr>
        <p:spPr/>
        <p:txBody>
          <a:bodyPr/>
          <a:lstStyle/>
          <a:p>
            <a:r>
              <a:rPr lang="en-US"/>
              <a:t>Click to edit Master title style</a:t>
            </a:r>
            <a:endParaRPr lang="en-GB"/>
          </a:p>
        </p:txBody>
      </p:sp>
      <p:cxnSp>
        <p:nvCxnSpPr>
          <p:cNvPr id="4" name="Straight Connector 3"/>
          <p:cNvCxnSpPr/>
          <p:nvPr userDrawn="1"/>
        </p:nvCxnSpPr>
        <p:spPr bwMode="auto">
          <a:xfrm>
            <a:off x="2351559" y="849086"/>
            <a:ext cx="0" cy="5577342"/>
          </a:xfrm>
          <a:prstGeom prst="line">
            <a:avLst/>
          </a:prstGeom>
          <a:ln w="9525">
            <a:solidFill>
              <a:schemeClr val="bg1">
                <a:lumMod val="65000"/>
              </a:schemeClr>
            </a:solidFill>
            <a:headEnd type="none" w="med" len="med"/>
            <a:tailEnd type="none" w="med" len="med"/>
          </a:ln>
          <a:effectLst/>
        </p:spPr>
        <p:style>
          <a:lnRef idx="2">
            <a:schemeClr val="accent4"/>
          </a:lnRef>
          <a:fillRef idx="0">
            <a:schemeClr val="accent4"/>
          </a:fillRef>
          <a:effectRef idx="1">
            <a:schemeClr val="accent4"/>
          </a:effectRef>
          <a:fontRef idx="minor">
            <a:schemeClr val="tx1"/>
          </a:fontRef>
        </p:style>
      </p:cxnSp>
      <p:cxnSp>
        <p:nvCxnSpPr>
          <p:cNvPr id="22" name="Straight Connector 21"/>
          <p:cNvCxnSpPr/>
          <p:nvPr userDrawn="1"/>
        </p:nvCxnSpPr>
        <p:spPr bwMode="auto">
          <a:xfrm>
            <a:off x="4568617" y="849086"/>
            <a:ext cx="0" cy="5577342"/>
          </a:xfrm>
          <a:prstGeom prst="line">
            <a:avLst/>
          </a:prstGeom>
          <a:ln w="9525">
            <a:solidFill>
              <a:schemeClr val="bg1">
                <a:lumMod val="65000"/>
              </a:schemeClr>
            </a:solidFill>
            <a:headEnd type="none" w="med" len="med"/>
            <a:tailEnd type="none" w="med" len="med"/>
          </a:ln>
          <a:effectLst/>
        </p:spPr>
        <p:style>
          <a:lnRef idx="2">
            <a:schemeClr val="accent4"/>
          </a:lnRef>
          <a:fillRef idx="0">
            <a:schemeClr val="accent4"/>
          </a:fillRef>
          <a:effectRef idx="1">
            <a:schemeClr val="accent4"/>
          </a:effectRef>
          <a:fontRef idx="minor">
            <a:schemeClr val="tx1"/>
          </a:fontRef>
        </p:style>
      </p:cxnSp>
      <p:cxnSp>
        <p:nvCxnSpPr>
          <p:cNvPr id="23" name="Straight Connector 22"/>
          <p:cNvCxnSpPr/>
          <p:nvPr userDrawn="1"/>
        </p:nvCxnSpPr>
        <p:spPr bwMode="auto">
          <a:xfrm>
            <a:off x="6785675" y="849086"/>
            <a:ext cx="0" cy="5577342"/>
          </a:xfrm>
          <a:prstGeom prst="line">
            <a:avLst/>
          </a:prstGeom>
          <a:ln w="9525">
            <a:solidFill>
              <a:schemeClr val="bg1">
                <a:lumMod val="65000"/>
              </a:schemeClr>
            </a:solidFill>
            <a:headEnd type="none" w="med" len="med"/>
            <a:tailEnd type="none" w="med" len="med"/>
          </a:ln>
          <a:effectLst/>
        </p:spPr>
        <p:style>
          <a:lnRef idx="2">
            <a:schemeClr val="accent4"/>
          </a:lnRef>
          <a:fillRef idx="0">
            <a:schemeClr val="accent4"/>
          </a:fillRef>
          <a:effectRef idx="1">
            <a:schemeClr val="accent4"/>
          </a:effectRef>
          <a:fontRef idx="minor">
            <a:schemeClr val="tx1"/>
          </a:fontRef>
        </p:style>
      </p:cxnSp>
      <p:cxnSp>
        <p:nvCxnSpPr>
          <p:cNvPr id="24" name="Straight Connector 23"/>
          <p:cNvCxnSpPr/>
          <p:nvPr userDrawn="1"/>
        </p:nvCxnSpPr>
        <p:spPr bwMode="auto">
          <a:xfrm flipV="1">
            <a:off x="160717" y="2693422"/>
            <a:ext cx="8784232" cy="0"/>
          </a:xfrm>
          <a:prstGeom prst="line">
            <a:avLst/>
          </a:prstGeom>
          <a:ln w="9525">
            <a:solidFill>
              <a:schemeClr val="bg1">
                <a:lumMod val="65000"/>
              </a:schemeClr>
            </a:solidFill>
            <a:headEnd type="none" w="med" len="med"/>
            <a:tailEnd type="none" w="med" len="med"/>
          </a:ln>
          <a:effectLst/>
        </p:spPr>
        <p:style>
          <a:lnRef idx="2">
            <a:schemeClr val="accent4"/>
          </a:lnRef>
          <a:fillRef idx="0">
            <a:schemeClr val="accent4"/>
          </a:fillRef>
          <a:effectRef idx="1">
            <a:schemeClr val="accent4"/>
          </a:effectRef>
          <a:fontRef idx="minor">
            <a:schemeClr val="tx1"/>
          </a:fontRef>
        </p:style>
      </p:cxnSp>
      <p:cxnSp>
        <p:nvCxnSpPr>
          <p:cNvPr id="26" name="Straight Connector 25"/>
          <p:cNvCxnSpPr/>
          <p:nvPr userDrawn="1"/>
        </p:nvCxnSpPr>
        <p:spPr bwMode="auto">
          <a:xfrm flipV="1">
            <a:off x="160717" y="4582094"/>
            <a:ext cx="8784232" cy="0"/>
          </a:xfrm>
          <a:prstGeom prst="line">
            <a:avLst/>
          </a:prstGeom>
          <a:ln w="9525">
            <a:solidFill>
              <a:schemeClr val="bg1">
                <a:lumMod val="65000"/>
              </a:schemeClr>
            </a:solidFill>
            <a:headEnd type="none" w="med" len="med"/>
            <a:tailEnd type="none" w="med" len="med"/>
          </a:ln>
          <a:effectLst/>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743357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E5DB60E1-62FF-449B-92D9-361E1A2C7BD2}" type="slidenum">
              <a:rPr lang="en-GB"/>
              <a:pPr>
                <a:defRPr/>
              </a:pPr>
              <a:t>‹#›</a:t>
            </a:fld>
            <a:endParaRPr lang="en-GB"/>
          </a:p>
        </p:txBody>
      </p:sp>
    </p:spTree>
    <p:extLst>
      <p:ext uri="{BB962C8B-B14F-4D97-AF65-F5344CB8AC3E}">
        <p14:creationId xmlns:p14="http://schemas.microsoft.com/office/powerpoint/2010/main" val="3154465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D86BAE3-B286-4F62-B15D-1735B833CB21}" type="slidenum">
              <a:rPr lang="en-GB"/>
              <a:pPr>
                <a:defRPr/>
              </a:pPr>
              <a:t>‹#›</a:t>
            </a:fld>
            <a:endParaRPr lang="en-GB"/>
          </a:p>
        </p:txBody>
      </p:sp>
    </p:spTree>
    <p:extLst>
      <p:ext uri="{BB962C8B-B14F-4D97-AF65-F5344CB8AC3E}">
        <p14:creationId xmlns:p14="http://schemas.microsoft.com/office/powerpoint/2010/main" val="2581048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025BC26-426E-488F-8658-93ABD0B04137}" type="slidenum">
              <a:rPr lang="en-GB"/>
              <a:pPr>
                <a:defRPr/>
              </a:pPr>
              <a:t>‹#›</a:t>
            </a:fld>
            <a:endParaRPr lang="en-GB"/>
          </a:p>
        </p:txBody>
      </p:sp>
    </p:spTree>
    <p:extLst>
      <p:ext uri="{BB962C8B-B14F-4D97-AF65-F5344CB8AC3E}">
        <p14:creationId xmlns:p14="http://schemas.microsoft.com/office/powerpoint/2010/main" val="512200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image" Target="../media/image4.jpeg"/><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theme" Target="../theme/theme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image" Target="../media/image5.png"/><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image" Target="../media/image4.jpeg"/><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315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438294F-03D5-4029-B8E7-0498C453A500}" type="slidenum">
              <a:rPr lang="en-GB"/>
              <a:pPr>
                <a:defRPr/>
              </a:pPr>
              <a:t>‹#›</a:t>
            </a:fld>
            <a:endParaRPr lang="en-GB"/>
          </a:p>
        </p:txBody>
      </p:sp>
      <p:pic>
        <p:nvPicPr>
          <p:cNvPr id="1031"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227763" y="188916"/>
            <a:ext cx="273685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216125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F737B5-4B33-4DCC-819B-1595FF4B30D4}"/>
              </a:ext>
            </a:extLst>
          </p:cNvPr>
          <p:cNvSpPr>
            <a:spLocks noGrp="1"/>
          </p:cNvSpPr>
          <p:nvPr>
            <p:ph type="title"/>
          </p:nvPr>
        </p:nvSpPr>
        <p:spPr>
          <a:xfrm>
            <a:off x="628651"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99A2729-8A34-4F97-92F4-D6CD4DBC27F4}"/>
              </a:ext>
            </a:extLst>
          </p:cNvPr>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58651988"/>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0825" y="274638"/>
            <a:ext cx="8642350" cy="490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250825" y="908050"/>
            <a:ext cx="8642350" cy="5448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029" name="Picture 2" descr="C:\Documents and Settings\PlummO01\Desktop\KCC_Logo_New_2012_Framed.jpg"/>
          <p:cNvPicPr>
            <a:picLocks noChangeAspect="1" noChangeArrowheads="1"/>
          </p:cNvPicPr>
          <p:nvPr/>
        </p:nvPicPr>
        <p:blipFill>
          <a:blip r:embed="rId21"/>
          <a:srcRect/>
          <a:stretch>
            <a:fillRect/>
          </a:stretch>
        </p:blipFill>
        <p:spPr bwMode="auto">
          <a:xfrm>
            <a:off x="8217315" y="6356350"/>
            <a:ext cx="675860" cy="452327"/>
          </a:xfrm>
          <a:prstGeom prst="rect">
            <a:avLst/>
          </a:prstGeom>
          <a:noFill/>
          <a:ln w="9525">
            <a:noFill/>
            <a:miter lim="800000"/>
            <a:headEnd/>
            <a:tailEnd/>
          </a:ln>
        </p:spPr>
      </p:pic>
      <p:sp>
        <p:nvSpPr>
          <p:cNvPr id="9" name="Footer Placeholder 4"/>
          <p:cNvSpPr txBox="1">
            <a:spLocks/>
          </p:cNvSpPr>
          <p:nvPr/>
        </p:nvSpPr>
        <p:spPr>
          <a:xfrm>
            <a:off x="3124200" y="6619875"/>
            <a:ext cx="2895600" cy="203200"/>
          </a:xfrm>
          <a:prstGeom prst="rect">
            <a:avLst/>
          </a:prstGeom>
        </p:spPr>
        <p:txBody>
          <a:bodyPr anchor="ctr"/>
          <a:lstStyle>
            <a:defPPr>
              <a:defRPr lang="en-US"/>
            </a:defPPr>
            <a:lvl1pPr algn="ct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GB" dirty="0">
                <a:solidFill>
                  <a:prstClr val="black">
                    <a:tint val="75000"/>
                  </a:prstClr>
                </a:solidFill>
              </a:rPr>
              <a:t>Page </a:t>
            </a:r>
            <a:fld id="{A5564490-D8A1-43C0-AFF5-33C827627356}" type="slidenum">
              <a:rPr lang="en-GB" smtClean="0">
                <a:solidFill>
                  <a:prstClr val="black">
                    <a:tint val="75000"/>
                  </a:prstClr>
                </a:solidFill>
              </a:rPr>
              <a:pPr>
                <a:defRPr/>
              </a:pPr>
              <a:t>‹#›</a:t>
            </a:fld>
            <a:endParaRPr lang="en-GB" dirty="0">
              <a:solidFill>
                <a:prstClr val="black">
                  <a:tint val="75000"/>
                </a:prstClr>
              </a:solidFill>
            </a:endParaRPr>
          </a:p>
        </p:txBody>
      </p:sp>
      <p:sp>
        <p:nvSpPr>
          <p:cNvPr id="10" name="Line 12"/>
          <p:cNvSpPr>
            <a:spLocks noChangeShapeType="1"/>
          </p:cNvSpPr>
          <p:nvPr/>
        </p:nvSpPr>
        <p:spPr bwMode="auto">
          <a:xfrm>
            <a:off x="250825" y="6356350"/>
            <a:ext cx="7273925" cy="0"/>
          </a:xfrm>
          <a:prstGeom prst="line">
            <a:avLst/>
          </a:prstGeom>
          <a:noFill/>
          <a:ln w="12700">
            <a:solidFill>
              <a:srgbClr val="B2B2B2"/>
            </a:solidFill>
            <a:round/>
            <a:headEnd/>
            <a:tailEnd/>
          </a:ln>
        </p:spPr>
        <p:txBody>
          <a:bodyPr/>
          <a:lstStyle/>
          <a:p>
            <a:pPr fontAlgn="base">
              <a:spcBef>
                <a:spcPct val="0"/>
              </a:spcBef>
              <a:spcAft>
                <a:spcPct val="0"/>
              </a:spcAft>
              <a:defRPr/>
            </a:pPr>
            <a:endParaRPr lang="en-GB" dirty="0">
              <a:solidFill>
                <a:srgbClr val="000000"/>
              </a:solidFill>
              <a:cs typeface="Arial" charset="0"/>
            </a:endParaRPr>
          </a:p>
        </p:txBody>
      </p:sp>
      <p:sp>
        <p:nvSpPr>
          <p:cNvPr id="11" name="Footer Placeholder 4"/>
          <p:cNvSpPr txBox="1">
            <a:spLocks/>
          </p:cNvSpPr>
          <p:nvPr/>
        </p:nvSpPr>
        <p:spPr>
          <a:xfrm>
            <a:off x="3124200" y="6415088"/>
            <a:ext cx="2895600" cy="204787"/>
          </a:xfrm>
          <a:prstGeom prst="rect">
            <a:avLst/>
          </a:prstGeom>
        </p:spPr>
        <p:txBody>
          <a:bodyPr anchor="ctr"/>
          <a:lstStyle>
            <a:defPPr>
              <a:defRPr lang="en-US"/>
            </a:defPPr>
            <a:lvl1pPr algn="ct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78CF498F-3004-4257-9133-91FE5AC44667}" type="datetime5">
              <a:rPr lang="en-GB" smtClean="0">
                <a:solidFill>
                  <a:prstClr val="black">
                    <a:tint val="75000"/>
                  </a:prstClr>
                </a:solidFill>
              </a:rPr>
              <a:pPr>
                <a:defRPr/>
              </a:pPr>
              <a:t>17-May-18</a:t>
            </a:fld>
            <a:endParaRPr lang="en-GB" dirty="0">
              <a:solidFill>
                <a:prstClr val="black">
                  <a:tint val="75000"/>
                </a:prstClr>
              </a:solidFill>
            </a:endParaRPr>
          </a:p>
        </p:txBody>
      </p:sp>
      <p:pic>
        <p:nvPicPr>
          <p:cNvPr id="3" name="Picture 2"/>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12" name="TextBox 11"/>
          <p:cNvSpPr txBox="1"/>
          <p:nvPr/>
        </p:nvSpPr>
        <p:spPr>
          <a:xfrm>
            <a:off x="7675809" y="5383981"/>
            <a:ext cx="1468191" cy="1437735"/>
          </a:xfrm>
          <a:prstGeom prst="rect">
            <a:avLst/>
          </a:prstGeom>
          <a:solidFill>
            <a:schemeClr val="bg1"/>
          </a:solidFill>
        </p:spPr>
        <p:txBody>
          <a:bodyPr wrap="square" rtlCol="0">
            <a:spAutoFit/>
          </a:bodyPr>
          <a:lstStyle/>
          <a:p>
            <a:pPr eaLnBrk="0" fontAlgn="base" hangingPunct="0">
              <a:spcBef>
                <a:spcPct val="50000"/>
              </a:spcBef>
              <a:spcAft>
                <a:spcPct val="0"/>
              </a:spcAft>
            </a:pPr>
            <a:endParaRPr lang="en-GB" sz="1600" dirty="0">
              <a:solidFill>
                <a:srgbClr val="000000"/>
              </a:solidFill>
              <a:cs typeface="Arial" charset="0"/>
            </a:endParaRPr>
          </a:p>
        </p:txBody>
      </p:sp>
      <p:sp>
        <p:nvSpPr>
          <p:cNvPr id="13" name="TextBox 12"/>
          <p:cNvSpPr txBox="1"/>
          <p:nvPr/>
        </p:nvSpPr>
        <p:spPr>
          <a:xfrm>
            <a:off x="0" y="812992"/>
            <a:ext cx="9144000" cy="953113"/>
          </a:xfrm>
          <a:prstGeom prst="rect">
            <a:avLst/>
          </a:prstGeom>
          <a:solidFill>
            <a:schemeClr val="bg1"/>
          </a:solidFill>
        </p:spPr>
        <p:txBody>
          <a:bodyPr wrap="square" rtlCol="0">
            <a:spAutoFit/>
          </a:bodyPr>
          <a:lstStyle/>
          <a:p>
            <a:pPr eaLnBrk="0" fontAlgn="base" hangingPunct="0">
              <a:spcBef>
                <a:spcPct val="50000"/>
              </a:spcBef>
              <a:spcAft>
                <a:spcPct val="0"/>
              </a:spcAft>
            </a:pPr>
            <a:endParaRPr lang="en-GB" sz="1600" dirty="0">
              <a:solidFill>
                <a:srgbClr val="000000"/>
              </a:solidFill>
              <a:cs typeface="Arial" charset="0"/>
            </a:endParaRPr>
          </a:p>
        </p:txBody>
      </p:sp>
    </p:spTree>
    <p:extLst>
      <p:ext uri="{BB962C8B-B14F-4D97-AF65-F5344CB8AC3E}">
        <p14:creationId xmlns:p14="http://schemas.microsoft.com/office/powerpoint/2010/main" val="3349268645"/>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 id="2147483779" r:id="rId18"/>
    <p:sldLayoutId id="2147483780" r:id="rId19"/>
  </p:sldLayoutIdLst>
  <p:hf hdr="0"/>
  <p:txStyles>
    <p:titleStyle>
      <a:lvl1pPr algn="ctr" rtl="0" eaLnBrk="1" fontAlgn="base" hangingPunct="1">
        <a:spcBef>
          <a:spcPct val="0"/>
        </a:spcBef>
        <a:spcAft>
          <a:spcPct val="0"/>
        </a:spcAft>
        <a:defRPr sz="24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2400" b="1">
          <a:solidFill>
            <a:srgbClr val="4283C4"/>
          </a:solidFill>
          <a:latin typeface="Arial" charset="0"/>
          <a:cs typeface="Arial" charset="0"/>
        </a:defRPr>
      </a:lvl2pPr>
      <a:lvl3pPr algn="ctr" rtl="0" eaLnBrk="1" fontAlgn="base" hangingPunct="1">
        <a:spcBef>
          <a:spcPct val="0"/>
        </a:spcBef>
        <a:spcAft>
          <a:spcPct val="0"/>
        </a:spcAft>
        <a:defRPr sz="2400" b="1">
          <a:solidFill>
            <a:srgbClr val="4283C4"/>
          </a:solidFill>
          <a:latin typeface="Arial" charset="0"/>
          <a:cs typeface="Arial" charset="0"/>
        </a:defRPr>
      </a:lvl3pPr>
      <a:lvl4pPr algn="ctr" rtl="0" eaLnBrk="1" fontAlgn="base" hangingPunct="1">
        <a:spcBef>
          <a:spcPct val="0"/>
        </a:spcBef>
        <a:spcAft>
          <a:spcPct val="0"/>
        </a:spcAft>
        <a:defRPr sz="2400" b="1">
          <a:solidFill>
            <a:srgbClr val="4283C4"/>
          </a:solidFill>
          <a:latin typeface="Arial" charset="0"/>
          <a:cs typeface="Arial" charset="0"/>
        </a:defRPr>
      </a:lvl4pPr>
      <a:lvl5pPr algn="ctr" rtl="0" eaLnBrk="1" fontAlgn="base" hangingPunct="1">
        <a:spcBef>
          <a:spcPct val="0"/>
        </a:spcBef>
        <a:spcAft>
          <a:spcPct val="0"/>
        </a:spcAft>
        <a:defRPr sz="2400" b="1">
          <a:solidFill>
            <a:srgbClr val="4283C4"/>
          </a:solidFill>
          <a:latin typeface="Arial" charset="0"/>
          <a:cs typeface="Arial" charset="0"/>
        </a:defRPr>
      </a:lvl5pPr>
      <a:lvl6pPr marL="457200" algn="ctr" rtl="0" eaLnBrk="1" fontAlgn="base" hangingPunct="1">
        <a:spcBef>
          <a:spcPct val="0"/>
        </a:spcBef>
        <a:spcAft>
          <a:spcPct val="0"/>
        </a:spcAft>
        <a:defRPr sz="3600" b="1">
          <a:solidFill>
            <a:srgbClr val="4283C4"/>
          </a:solidFill>
          <a:latin typeface="Arial" charset="0"/>
          <a:cs typeface="Arial" charset="0"/>
        </a:defRPr>
      </a:lvl6pPr>
      <a:lvl7pPr marL="914400" algn="ctr" rtl="0" eaLnBrk="1" fontAlgn="base" hangingPunct="1">
        <a:spcBef>
          <a:spcPct val="0"/>
        </a:spcBef>
        <a:spcAft>
          <a:spcPct val="0"/>
        </a:spcAft>
        <a:defRPr sz="3600" b="1">
          <a:solidFill>
            <a:srgbClr val="4283C4"/>
          </a:solidFill>
          <a:latin typeface="Arial" charset="0"/>
          <a:cs typeface="Arial" charset="0"/>
        </a:defRPr>
      </a:lvl7pPr>
      <a:lvl8pPr marL="1371600" algn="ctr" rtl="0" eaLnBrk="1" fontAlgn="base" hangingPunct="1">
        <a:spcBef>
          <a:spcPct val="0"/>
        </a:spcBef>
        <a:spcAft>
          <a:spcPct val="0"/>
        </a:spcAft>
        <a:defRPr sz="3600" b="1">
          <a:solidFill>
            <a:srgbClr val="4283C4"/>
          </a:solidFill>
          <a:latin typeface="Arial" charset="0"/>
          <a:cs typeface="Arial" charset="0"/>
        </a:defRPr>
      </a:lvl8pPr>
      <a:lvl9pPr marL="1828800" algn="ctr" rtl="0" eaLnBrk="1" fontAlgn="base" hangingPunct="1">
        <a:spcBef>
          <a:spcPct val="0"/>
        </a:spcBef>
        <a:spcAft>
          <a:spcPct val="0"/>
        </a:spcAft>
        <a:defRPr sz="3600" b="1">
          <a:solidFill>
            <a:srgbClr val="4283C4"/>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4pPr>
      <a:lvl5pPr marL="2057400" marR="0" indent="-228600" algn="l" defTabSz="914400" rtl="0" eaLnBrk="1" fontAlgn="base" latinLnBrk="0" hangingPunct="1">
        <a:lnSpc>
          <a:spcPct val="100000"/>
        </a:lnSpc>
        <a:spcBef>
          <a:spcPct val="20000"/>
        </a:spcBef>
        <a:spcAft>
          <a:spcPct val="0"/>
        </a:spcAft>
        <a:buClrTx/>
        <a:buSzTx/>
        <a:buFont typeface="Arial" charset="0"/>
        <a:buChar char="»"/>
        <a:tabLst/>
        <a:defRPr lang="en-GB" sz="1100" b="0" i="0" u="none" strike="noStrike" kern="1200" baseline="0" smtClean="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0825" y="274638"/>
            <a:ext cx="8642350" cy="490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250825" y="908050"/>
            <a:ext cx="8642350" cy="5448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029" name="Picture 2" descr="C:\Documents and Settings\PlummO01\Desktop\KCC_Logo_New_2012_Framed.jpg"/>
          <p:cNvPicPr>
            <a:picLocks noChangeAspect="1" noChangeArrowheads="1"/>
          </p:cNvPicPr>
          <p:nvPr/>
        </p:nvPicPr>
        <p:blipFill>
          <a:blip r:embed="rId23"/>
          <a:srcRect/>
          <a:stretch>
            <a:fillRect/>
          </a:stretch>
        </p:blipFill>
        <p:spPr bwMode="auto">
          <a:xfrm>
            <a:off x="8217315" y="6356350"/>
            <a:ext cx="675860" cy="452327"/>
          </a:xfrm>
          <a:prstGeom prst="rect">
            <a:avLst/>
          </a:prstGeom>
          <a:noFill/>
          <a:ln w="9525">
            <a:noFill/>
            <a:miter lim="800000"/>
            <a:headEnd/>
            <a:tailEnd/>
          </a:ln>
        </p:spPr>
      </p:pic>
      <p:sp>
        <p:nvSpPr>
          <p:cNvPr id="9" name="Footer Placeholder 4"/>
          <p:cNvSpPr txBox="1">
            <a:spLocks/>
          </p:cNvSpPr>
          <p:nvPr/>
        </p:nvSpPr>
        <p:spPr>
          <a:xfrm>
            <a:off x="3124200" y="6619875"/>
            <a:ext cx="2895600" cy="203200"/>
          </a:xfrm>
          <a:prstGeom prst="rect">
            <a:avLst/>
          </a:prstGeom>
        </p:spPr>
        <p:txBody>
          <a:bodyPr anchor="ctr"/>
          <a:lstStyle>
            <a:defPPr>
              <a:defRPr lang="en-US"/>
            </a:defPPr>
            <a:lvl1pPr algn="ct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457200">
              <a:defRPr/>
            </a:pPr>
            <a:r>
              <a:rPr lang="en-GB" dirty="0">
                <a:solidFill>
                  <a:prstClr val="black">
                    <a:tint val="75000"/>
                  </a:prstClr>
                </a:solidFill>
              </a:rPr>
              <a:t>Page </a:t>
            </a:r>
            <a:fld id="{A5564490-D8A1-43C0-AFF5-33C827627356}" type="slidenum">
              <a:rPr lang="en-GB" smtClean="0">
                <a:solidFill>
                  <a:prstClr val="black">
                    <a:tint val="75000"/>
                  </a:prstClr>
                </a:solidFill>
              </a:rPr>
              <a:pPr defTabSz="457200">
                <a:defRPr/>
              </a:pPr>
              <a:t>‹#›</a:t>
            </a:fld>
            <a:endParaRPr lang="en-GB" dirty="0">
              <a:solidFill>
                <a:prstClr val="black">
                  <a:tint val="75000"/>
                </a:prstClr>
              </a:solidFill>
            </a:endParaRPr>
          </a:p>
        </p:txBody>
      </p:sp>
      <p:sp>
        <p:nvSpPr>
          <p:cNvPr id="10" name="Line 12"/>
          <p:cNvSpPr>
            <a:spLocks noChangeShapeType="1"/>
          </p:cNvSpPr>
          <p:nvPr/>
        </p:nvSpPr>
        <p:spPr bwMode="auto">
          <a:xfrm>
            <a:off x="250825" y="6356350"/>
            <a:ext cx="7273925" cy="0"/>
          </a:xfrm>
          <a:prstGeom prst="line">
            <a:avLst/>
          </a:prstGeom>
          <a:noFill/>
          <a:ln w="12700">
            <a:solidFill>
              <a:srgbClr val="B2B2B2"/>
            </a:solidFill>
            <a:round/>
            <a:headEnd/>
            <a:tailEnd/>
          </a:ln>
        </p:spPr>
        <p:txBody>
          <a:bodyPr/>
          <a:lstStyle/>
          <a:p>
            <a:pPr defTabSz="457200" fontAlgn="auto">
              <a:spcAft>
                <a:spcPts val="0"/>
              </a:spcAft>
              <a:defRPr/>
            </a:pPr>
            <a:endParaRPr lang="en-GB" dirty="0">
              <a:solidFill>
                <a:srgbClr val="000000"/>
              </a:solidFill>
              <a:latin typeface="Arial"/>
              <a:cs typeface="+mn-cs"/>
            </a:endParaRPr>
          </a:p>
        </p:txBody>
      </p:sp>
      <p:sp>
        <p:nvSpPr>
          <p:cNvPr id="11" name="Footer Placeholder 4"/>
          <p:cNvSpPr txBox="1">
            <a:spLocks/>
          </p:cNvSpPr>
          <p:nvPr/>
        </p:nvSpPr>
        <p:spPr>
          <a:xfrm>
            <a:off x="3124200" y="6415088"/>
            <a:ext cx="2895600" cy="204787"/>
          </a:xfrm>
          <a:prstGeom prst="rect">
            <a:avLst/>
          </a:prstGeom>
        </p:spPr>
        <p:txBody>
          <a:bodyPr anchor="ctr"/>
          <a:lstStyle>
            <a:defPPr>
              <a:defRPr lang="en-US"/>
            </a:defPPr>
            <a:lvl1pPr algn="ct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457200">
              <a:defRPr/>
            </a:pPr>
            <a:fld id="{78CF498F-3004-4257-9133-91FE5AC44667}" type="datetime5">
              <a:rPr lang="en-GB" smtClean="0">
                <a:solidFill>
                  <a:prstClr val="black">
                    <a:tint val="75000"/>
                  </a:prstClr>
                </a:solidFill>
              </a:rPr>
              <a:pPr defTabSz="457200">
                <a:defRPr/>
              </a:pPr>
              <a:t>17-May-18</a:t>
            </a:fld>
            <a:endParaRPr lang="en-GB" dirty="0">
              <a:solidFill>
                <a:prstClr val="black">
                  <a:tint val="75000"/>
                </a:prstClr>
              </a:solidFill>
            </a:endParaRPr>
          </a:p>
        </p:txBody>
      </p:sp>
      <p:pic>
        <p:nvPicPr>
          <p:cNvPr id="3" name="Picture 2"/>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2" name="Rectangle 1"/>
          <p:cNvSpPr/>
          <p:nvPr userDrawn="1"/>
        </p:nvSpPr>
        <p:spPr>
          <a:xfrm>
            <a:off x="0" y="765176"/>
            <a:ext cx="9143999" cy="6116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GB" dirty="0">
              <a:solidFill>
                <a:srgbClr val="FFFFFF"/>
              </a:solidFill>
            </a:endParaRPr>
          </a:p>
        </p:txBody>
      </p:sp>
      <p:sp>
        <p:nvSpPr>
          <p:cNvPr id="12" name="Rectangle 11"/>
          <p:cNvSpPr/>
          <p:nvPr userDrawn="1"/>
        </p:nvSpPr>
        <p:spPr>
          <a:xfrm>
            <a:off x="7684484" y="5927834"/>
            <a:ext cx="1459515" cy="8772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GB" dirty="0">
              <a:solidFill>
                <a:srgbClr val="FFFFFF"/>
              </a:solidFill>
            </a:endParaRPr>
          </a:p>
        </p:txBody>
      </p:sp>
    </p:spTree>
    <p:extLst>
      <p:ext uri="{BB962C8B-B14F-4D97-AF65-F5344CB8AC3E}">
        <p14:creationId xmlns:p14="http://schemas.microsoft.com/office/powerpoint/2010/main" val="4045688309"/>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 id="2147483798" r:id="rId17"/>
    <p:sldLayoutId id="2147483799" r:id="rId18"/>
    <p:sldLayoutId id="2147483800" r:id="rId19"/>
    <p:sldLayoutId id="2147483801" r:id="rId20"/>
    <p:sldLayoutId id="2147483802" r:id="rId21"/>
  </p:sldLayoutIdLst>
  <p:hf hdr="0"/>
  <p:txStyles>
    <p:titleStyle>
      <a:lvl1pPr algn="ctr" rtl="0" eaLnBrk="1" fontAlgn="base" hangingPunct="1">
        <a:spcBef>
          <a:spcPct val="0"/>
        </a:spcBef>
        <a:spcAft>
          <a:spcPct val="0"/>
        </a:spcAft>
        <a:defRPr sz="24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2400" b="1">
          <a:solidFill>
            <a:srgbClr val="4283C4"/>
          </a:solidFill>
          <a:latin typeface="Arial" charset="0"/>
          <a:cs typeface="Arial" charset="0"/>
        </a:defRPr>
      </a:lvl2pPr>
      <a:lvl3pPr algn="ctr" rtl="0" eaLnBrk="1" fontAlgn="base" hangingPunct="1">
        <a:spcBef>
          <a:spcPct val="0"/>
        </a:spcBef>
        <a:spcAft>
          <a:spcPct val="0"/>
        </a:spcAft>
        <a:defRPr sz="2400" b="1">
          <a:solidFill>
            <a:srgbClr val="4283C4"/>
          </a:solidFill>
          <a:latin typeface="Arial" charset="0"/>
          <a:cs typeface="Arial" charset="0"/>
        </a:defRPr>
      </a:lvl3pPr>
      <a:lvl4pPr algn="ctr" rtl="0" eaLnBrk="1" fontAlgn="base" hangingPunct="1">
        <a:spcBef>
          <a:spcPct val="0"/>
        </a:spcBef>
        <a:spcAft>
          <a:spcPct val="0"/>
        </a:spcAft>
        <a:defRPr sz="2400" b="1">
          <a:solidFill>
            <a:srgbClr val="4283C4"/>
          </a:solidFill>
          <a:latin typeface="Arial" charset="0"/>
          <a:cs typeface="Arial" charset="0"/>
        </a:defRPr>
      </a:lvl4pPr>
      <a:lvl5pPr algn="ctr" rtl="0" eaLnBrk="1" fontAlgn="base" hangingPunct="1">
        <a:spcBef>
          <a:spcPct val="0"/>
        </a:spcBef>
        <a:spcAft>
          <a:spcPct val="0"/>
        </a:spcAft>
        <a:defRPr sz="2400" b="1">
          <a:solidFill>
            <a:srgbClr val="4283C4"/>
          </a:solidFill>
          <a:latin typeface="Arial" charset="0"/>
          <a:cs typeface="Arial" charset="0"/>
        </a:defRPr>
      </a:lvl5pPr>
      <a:lvl6pPr marL="457200" algn="ctr" rtl="0" eaLnBrk="1" fontAlgn="base" hangingPunct="1">
        <a:spcBef>
          <a:spcPct val="0"/>
        </a:spcBef>
        <a:spcAft>
          <a:spcPct val="0"/>
        </a:spcAft>
        <a:defRPr sz="3600" b="1">
          <a:solidFill>
            <a:srgbClr val="4283C4"/>
          </a:solidFill>
          <a:latin typeface="Arial" charset="0"/>
          <a:cs typeface="Arial" charset="0"/>
        </a:defRPr>
      </a:lvl6pPr>
      <a:lvl7pPr marL="914400" algn="ctr" rtl="0" eaLnBrk="1" fontAlgn="base" hangingPunct="1">
        <a:spcBef>
          <a:spcPct val="0"/>
        </a:spcBef>
        <a:spcAft>
          <a:spcPct val="0"/>
        </a:spcAft>
        <a:defRPr sz="3600" b="1">
          <a:solidFill>
            <a:srgbClr val="4283C4"/>
          </a:solidFill>
          <a:latin typeface="Arial" charset="0"/>
          <a:cs typeface="Arial" charset="0"/>
        </a:defRPr>
      </a:lvl7pPr>
      <a:lvl8pPr marL="1371600" algn="ctr" rtl="0" eaLnBrk="1" fontAlgn="base" hangingPunct="1">
        <a:spcBef>
          <a:spcPct val="0"/>
        </a:spcBef>
        <a:spcAft>
          <a:spcPct val="0"/>
        </a:spcAft>
        <a:defRPr sz="3600" b="1">
          <a:solidFill>
            <a:srgbClr val="4283C4"/>
          </a:solidFill>
          <a:latin typeface="Arial" charset="0"/>
          <a:cs typeface="Arial" charset="0"/>
        </a:defRPr>
      </a:lvl8pPr>
      <a:lvl9pPr marL="1828800" algn="ctr" rtl="0" eaLnBrk="1" fontAlgn="base" hangingPunct="1">
        <a:spcBef>
          <a:spcPct val="0"/>
        </a:spcBef>
        <a:spcAft>
          <a:spcPct val="0"/>
        </a:spcAft>
        <a:defRPr sz="3600" b="1">
          <a:solidFill>
            <a:srgbClr val="4283C4"/>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4pPr>
      <a:lvl5pPr marL="2057400" marR="0" indent="-228600" algn="l" defTabSz="914400" rtl="0" eaLnBrk="1" fontAlgn="base" latinLnBrk="0" hangingPunct="1">
        <a:lnSpc>
          <a:spcPct val="100000"/>
        </a:lnSpc>
        <a:spcBef>
          <a:spcPct val="20000"/>
        </a:spcBef>
        <a:spcAft>
          <a:spcPct val="0"/>
        </a:spcAft>
        <a:buClrTx/>
        <a:buSzTx/>
        <a:buFont typeface="Arial" charset="0"/>
        <a:buChar char="»"/>
        <a:tabLst/>
        <a:defRPr lang="en-GB" sz="1100" b="0" i="0" u="none" strike="noStrike" kern="1200" baseline="0" smtClean="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7.emf"/></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png"/><Relationship Id="rId1" Type="http://schemas.openxmlformats.org/officeDocument/2006/relationships/slideLayout" Target="../slideLayouts/slideLayout21.xml"/><Relationship Id="rId5" Type="http://schemas.openxmlformats.org/officeDocument/2006/relationships/hyperlink" Target="https://procontract.due-north.com/Advert?advertId=5c44f918-6549-e811-80eb-005056b64545&amp;p=8691483f-2f3d-e711-80e1-005056b64545" TargetMode="Externa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3" Type="http://schemas.openxmlformats.org/officeDocument/2006/relationships/hyperlink" Target="mailto:christy.holden@kent.gov.uk" TargetMode="External"/><Relationship Id="rId2" Type="http://schemas.openxmlformats.org/officeDocument/2006/relationships/image" Target="../media/image12.jpeg"/><Relationship Id="rId1" Type="http://schemas.openxmlformats.org/officeDocument/2006/relationships/slideLayout" Target="../slideLayouts/slideLayout21.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jpe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C:\Documents and Settings\PlummO01\Desktop\KCC_Logo_New_2012_Framed.jpg"/>
          <p:cNvPicPr>
            <a:picLocks noChangeAspect="1" noChangeArrowheads="1"/>
          </p:cNvPicPr>
          <p:nvPr/>
        </p:nvPicPr>
        <p:blipFill>
          <a:blip r:embed="rId3"/>
          <a:srcRect/>
          <a:stretch>
            <a:fillRect/>
          </a:stretch>
        </p:blipFill>
        <p:spPr bwMode="auto">
          <a:xfrm>
            <a:off x="7380288" y="5821363"/>
            <a:ext cx="1223962" cy="819150"/>
          </a:xfrm>
          <a:prstGeom prst="rect">
            <a:avLst/>
          </a:prstGeom>
          <a:noFill/>
          <a:ln w="9525">
            <a:noFill/>
            <a:miter lim="800000"/>
            <a:headEnd/>
            <a:tailEnd/>
          </a:ln>
        </p:spPr>
      </p:pic>
      <p:sp>
        <p:nvSpPr>
          <p:cNvPr id="14338" name="Text Box 1"/>
          <p:cNvSpPr txBox="1">
            <a:spLocks noChangeArrowheads="1"/>
          </p:cNvSpPr>
          <p:nvPr/>
        </p:nvSpPr>
        <p:spPr bwMode="auto">
          <a:xfrm>
            <a:off x="438840" y="476672"/>
            <a:ext cx="3845128" cy="5121346"/>
          </a:xfrm>
          <a:prstGeom prst="rect">
            <a:avLst/>
          </a:prstGeom>
          <a:noFill/>
          <a:ln w="9525">
            <a:noFill/>
            <a:round/>
            <a:headEnd/>
            <a:tailEnd/>
          </a:ln>
        </p:spPr>
        <p:txBody>
          <a:bodyPr anchor="ctr"/>
          <a:lstStyle/>
          <a:p>
            <a:pPr marL="36513">
              <a:lnSpc>
                <a:spcPct val="110000"/>
              </a:lnSpc>
              <a:buClr>
                <a:srgbClr val="4283C4"/>
              </a:buClr>
              <a:buSzPct val="100000"/>
            </a:pPr>
            <a:r>
              <a:rPr lang="en-GB" sz="3200" b="1" dirty="0">
                <a:solidFill>
                  <a:srgbClr val="0084A1"/>
                </a:solidFill>
                <a:latin typeface="Arial" charset="0"/>
                <a:cs typeface="Arial" charset="0"/>
              </a:rPr>
              <a:t>Accommodation Strategy refresh</a:t>
            </a:r>
          </a:p>
          <a:p>
            <a:pPr marL="36513">
              <a:lnSpc>
                <a:spcPct val="110000"/>
              </a:lnSpc>
              <a:buClr>
                <a:srgbClr val="4283C4"/>
              </a:buClr>
              <a:buSzPct val="100000"/>
            </a:pPr>
            <a:endParaRPr lang="en-GB" sz="3200" b="1" dirty="0">
              <a:solidFill>
                <a:srgbClr val="0084A1"/>
              </a:solidFill>
              <a:latin typeface="Arial" charset="0"/>
              <a:cs typeface="Arial" charset="0"/>
            </a:endParaRPr>
          </a:p>
          <a:p>
            <a:pPr marL="36513">
              <a:lnSpc>
                <a:spcPct val="110000"/>
              </a:lnSpc>
              <a:buClr>
                <a:srgbClr val="4283C4"/>
              </a:buClr>
              <a:buSzPct val="100000"/>
            </a:pPr>
            <a:r>
              <a:rPr lang="en-GB" sz="3200" b="1" dirty="0">
                <a:solidFill>
                  <a:srgbClr val="0084A1"/>
                </a:solidFill>
                <a:latin typeface="Arial" charset="0"/>
                <a:cs typeface="Arial" charset="0"/>
              </a:rPr>
              <a:t>May 2018</a:t>
            </a:r>
          </a:p>
          <a:p>
            <a:pPr>
              <a:buClr>
                <a:srgbClr val="376092"/>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3600" b="1" dirty="0">
              <a:solidFill>
                <a:srgbClr val="4283C4"/>
              </a:solidFill>
              <a:latin typeface="Arial" charset="0"/>
              <a:cs typeface="Arial" charset="0"/>
            </a:endParaRPr>
          </a:p>
        </p:txBody>
      </p:sp>
      <p:cxnSp>
        <p:nvCxnSpPr>
          <p:cNvPr id="14341" name="Straight Connector 6"/>
          <p:cNvCxnSpPr>
            <a:cxnSpLocks noChangeShapeType="1"/>
          </p:cNvCxnSpPr>
          <p:nvPr/>
        </p:nvCxnSpPr>
        <p:spPr bwMode="auto">
          <a:xfrm>
            <a:off x="539750" y="5661025"/>
            <a:ext cx="3640364" cy="0"/>
          </a:xfrm>
          <a:prstGeom prst="line">
            <a:avLst/>
          </a:prstGeom>
          <a:noFill/>
          <a:ln w="12700">
            <a:solidFill>
              <a:srgbClr val="002060"/>
            </a:solidFill>
            <a:round/>
            <a:headEnd/>
            <a:tailEnd/>
          </a:ln>
        </p:spPr>
      </p:cxnSp>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4463143" y="0"/>
            <a:ext cx="4691744" cy="6858000"/>
          </a:xfrm>
          <a:prstGeom prst="rect">
            <a:avLst/>
          </a:prstGeom>
          <a:noFill/>
          <a:ln>
            <a:noFill/>
          </a:ln>
        </p:spPr>
      </p:pic>
      <p:sp>
        <p:nvSpPr>
          <p:cNvPr id="2" name="TextBox 1"/>
          <p:cNvSpPr txBox="1"/>
          <p:nvPr/>
        </p:nvSpPr>
        <p:spPr>
          <a:xfrm>
            <a:off x="323528" y="5969707"/>
            <a:ext cx="4265827" cy="646331"/>
          </a:xfrm>
          <a:prstGeom prst="rect">
            <a:avLst/>
          </a:prstGeom>
          <a:noFill/>
        </p:spPr>
        <p:txBody>
          <a:bodyPr wrap="square" rtlCol="0">
            <a:spAutoFit/>
          </a:bodyPr>
          <a:lstStyle/>
          <a:p>
            <a:r>
              <a:rPr lang="en-GB" b="1" dirty="0">
                <a:solidFill>
                  <a:schemeClr val="accent5">
                    <a:lumMod val="75000"/>
                  </a:schemeClr>
                </a:solidFill>
              </a:rPr>
              <a:t>Christy Holden</a:t>
            </a:r>
          </a:p>
          <a:p>
            <a:r>
              <a:rPr lang="en-GB" b="1" dirty="0">
                <a:solidFill>
                  <a:schemeClr val="accent5">
                    <a:lumMod val="75000"/>
                  </a:schemeClr>
                </a:solidFill>
              </a:rPr>
              <a:t>Strategic and Corporate Services</a:t>
            </a:r>
          </a:p>
        </p:txBody>
      </p:sp>
    </p:spTree>
    <p:extLst>
      <p:ext uri="{BB962C8B-B14F-4D97-AF65-F5344CB8AC3E}">
        <p14:creationId xmlns:p14="http://schemas.microsoft.com/office/powerpoint/2010/main" val="2426470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4AB0B-0AEE-44E3-A2A7-E40038AB56F1}"/>
              </a:ext>
            </a:extLst>
          </p:cNvPr>
          <p:cNvSpPr>
            <a:spLocks noGrp="1"/>
          </p:cNvSpPr>
          <p:nvPr>
            <p:ph type="title"/>
          </p:nvPr>
        </p:nvSpPr>
        <p:spPr/>
        <p:txBody>
          <a:bodyPr/>
          <a:lstStyle/>
          <a:p>
            <a:endParaRPr lang="en-GB" dirty="0"/>
          </a:p>
        </p:txBody>
      </p:sp>
      <p:sp>
        <p:nvSpPr>
          <p:cNvPr id="5" name="Slide Number Placeholder 4">
            <a:extLst>
              <a:ext uri="{FF2B5EF4-FFF2-40B4-BE49-F238E27FC236}">
                <a16:creationId xmlns:a16="http://schemas.microsoft.com/office/drawing/2014/main" id="{464F5C9E-C3A9-4D61-9FDA-8D406B63B920}"/>
              </a:ext>
            </a:extLst>
          </p:cNvPr>
          <p:cNvSpPr>
            <a:spLocks noGrp="1"/>
          </p:cNvSpPr>
          <p:nvPr>
            <p:ph type="sldNum" sz="quarter" idx="12"/>
          </p:nvPr>
        </p:nvSpPr>
        <p:spPr/>
        <p:txBody>
          <a:bodyPr/>
          <a:lstStyle/>
          <a:p>
            <a:fld id="{93B2E52F-AC95-4AE6-9260-5F01212C4D57}" type="slidenum">
              <a:rPr lang="en-GB" smtClean="0">
                <a:solidFill>
                  <a:prstClr val="black"/>
                </a:solidFill>
              </a:rPr>
              <a:pPr/>
              <a:t>10</a:t>
            </a:fld>
            <a:endParaRPr lang="en-GB">
              <a:solidFill>
                <a:prstClr val="black"/>
              </a:solidFill>
            </a:endParaRPr>
          </a:p>
        </p:txBody>
      </p:sp>
      <p:pic>
        <p:nvPicPr>
          <p:cNvPr id="6" name="Picture 5">
            <a:extLst>
              <a:ext uri="{FF2B5EF4-FFF2-40B4-BE49-F238E27FC236}">
                <a16:creationId xmlns:a16="http://schemas.microsoft.com/office/drawing/2014/main" id="{9BAA38DC-6FB2-4D61-B222-011CDAADB1EB}"/>
              </a:ext>
            </a:extLst>
          </p:cNvPr>
          <p:cNvPicPr>
            <a:picLocks noChangeAspect="1"/>
          </p:cNvPicPr>
          <p:nvPr/>
        </p:nvPicPr>
        <p:blipFill rotWithShape="1">
          <a:blip r:embed="rId2"/>
          <a:srcRect l="33463" t="2531" r="32674" b="37401"/>
          <a:stretch/>
        </p:blipFill>
        <p:spPr>
          <a:xfrm>
            <a:off x="179512" y="260648"/>
            <a:ext cx="4680520" cy="4873625"/>
          </a:xfrm>
          <a:prstGeom prst="rect">
            <a:avLst/>
          </a:prstGeom>
          <a:ln>
            <a:solidFill>
              <a:srgbClr val="000000"/>
            </a:solidFill>
          </a:ln>
        </p:spPr>
      </p:pic>
      <p:pic>
        <p:nvPicPr>
          <p:cNvPr id="7" name="Picture 6" descr="C:\Documents and Settings\PlummO01\Desktop\KCC_Logo_New_2012_Framed.jpg">
            <a:extLst>
              <a:ext uri="{FF2B5EF4-FFF2-40B4-BE49-F238E27FC236}">
                <a16:creationId xmlns:a16="http://schemas.microsoft.com/office/drawing/2014/main" id="{3B44B64F-5287-45F8-9C39-823227DA045B}"/>
              </a:ext>
            </a:extLst>
          </p:cNvPr>
          <p:cNvPicPr>
            <a:picLocks noChangeAspect="1" noChangeArrowheads="1"/>
          </p:cNvPicPr>
          <p:nvPr/>
        </p:nvPicPr>
        <p:blipFill>
          <a:blip r:embed="rId3"/>
          <a:srcRect/>
          <a:stretch>
            <a:fillRect/>
          </a:stretch>
        </p:blipFill>
        <p:spPr bwMode="auto">
          <a:xfrm>
            <a:off x="7707313" y="6158056"/>
            <a:ext cx="860425" cy="576262"/>
          </a:xfrm>
          <a:prstGeom prst="rect">
            <a:avLst/>
          </a:prstGeom>
          <a:noFill/>
          <a:ln w="9525">
            <a:noFill/>
            <a:miter lim="800000"/>
            <a:headEnd/>
            <a:tailEnd/>
          </a:ln>
        </p:spPr>
      </p:pic>
      <p:pic>
        <p:nvPicPr>
          <p:cNvPr id="8" name="Picture 7">
            <a:extLst>
              <a:ext uri="{FF2B5EF4-FFF2-40B4-BE49-F238E27FC236}">
                <a16:creationId xmlns:a16="http://schemas.microsoft.com/office/drawing/2014/main" id="{65D4764F-7234-4E4A-BCE0-32C8D0C6CA30}"/>
              </a:ext>
            </a:extLst>
          </p:cNvPr>
          <p:cNvPicPr>
            <a:picLocks noChangeAspect="1"/>
          </p:cNvPicPr>
          <p:nvPr/>
        </p:nvPicPr>
        <p:blipFill rotWithShape="1">
          <a:blip r:embed="rId4"/>
          <a:srcRect l="44065" t="22000" r="28738" b="10801"/>
          <a:stretch/>
        </p:blipFill>
        <p:spPr>
          <a:xfrm>
            <a:off x="4958532" y="260648"/>
            <a:ext cx="4005955" cy="4873624"/>
          </a:xfrm>
          <a:prstGeom prst="rect">
            <a:avLst/>
          </a:prstGeom>
          <a:ln>
            <a:solidFill>
              <a:srgbClr val="000000"/>
            </a:solidFill>
          </a:ln>
        </p:spPr>
      </p:pic>
      <p:sp>
        <p:nvSpPr>
          <p:cNvPr id="9" name="Rectangle 8">
            <a:extLst>
              <a:ext uri="{FF2B5EF4-FFF2-40B4-BE49-F238E27FC236}">
                <a16:creationId xmlns:a16="http://schemas.microsoft.com/office/drawing/2014/main" id="{2085656D-DC30-4451-8386-779D40D55DF9}"/>
              </a:ext>
            </a:extLst>
          </p:cNvPr>
          <p:cNvSpPr/>
          <p:nvPr/>
        </p:nvSpPr>
        <p:spPr>
          <a:xfrm>
            <a:off x="179511" y="5195381"/>
            <a:ext cx="8784975" cy="1138773"/>
          </a:xfrm>
          <a:prstGeom prst="rect">
            <a:avLst/>
          </a:prstGeom>
        </p:spPr>
        <p:txBody>
          <a:bodyPr wrap="square">
            <a:spAutoFit/>
          </a:bodyPr>
          <a:lstStyle/>
          <a:p>
            <a:pPr>
              <a:spcAft>
                <a:spcPts val="0"/>
              </a:spcAft>
            </a:pPr>
            <a:r>
              <a:rPr lang="en-GB" u="sng" dirty="0">
                <a:solidFill>
                  <a:srgbClr val="0000FF"/>
                </a:solidFill>
                <a:latin typeface="Arial" panose="020B0604020202020204" pitchFamily="34" charset="0"/>
                <a:ea typeface="Calibri" panose="020F0502020204030204" pitchFamily="34" charset="0"/>
                <a:hlinkClick r:id="rId5"/>
              </a:rPr>
              <a:t>https://procontract.due-north.com/Advert?advertId=5c44f918-6549-e811-80eb-005056b64545&amp;p=8691483f-2f3d-e711-80e1-005056b64545</a:t>
            </a:r>
            <a:r>
              <a:rPr lang="en-GB" dirty="0">
                <a:latin typeface="Arial" panose="020B0604020202020204" pitchFamily="34" charset="0"/>
                <a:ea typeface="Calibri" panose="020F0502020204030204" pitchFamily="34" charset="0"/>
              </a:rPr>
              <a:t> </a:t>
            </a:r>
          </a:p>
          <a:p>
            <a:pPr>
              <a:spcAft>
                <a:spcPts val="0"/>
              </a:spcAft>
            </a:pPr>
            <a:endParaRPr lang="en-GB" sz="1600" dirty="0">
              <a:effectLst/>
              <a:latin typeface="Arial" panose="020B0604020202020204" pitchFamily="34" charset="0"/>
              <a:ea typeface="Calibri" panose="020F0502020204030204" pitchFamily="34" charset="0"/>
            </a:endParaRPr>
          </a:p>
          <a:p>
            <a:pPr>
              <a:spcAft>
                <a:spcPts val="0"/>
              </a:spcAft>
            </a:pPr>
            <a:r>
              <a:rPr lang="en-GB" sz="1600" dirty="0">
                <a:latin typeface="Arial" panose="020B0604020202020204" pitchFamily="34" charset="0"/>
                <a:ea typeface="Calibri" panose="020F0502020204030204" pitchFamily="34" charset="0"/>
              </a:rPr>
              <a:t>Kent Business Portal – www.kentbusinessportal.org.uk</a:t>
            </a:r>
            <a:endParaRPr lang="en-GB"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081338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D2776-2CE7-40DF-A9A8-B905C29FE950}"/>
              </a:ext>
            </a:extLst>
          </p:cNvPr>
          <p:cNvSpPr>
            <a:spLocks noGrp="1"/>
          </p:cNvSpPr>
          <p:nvPr>
            <p:ph type="title"/>
          </p:nvPr>
        </p:nvSpPr>
        <p:spPr/>
        <p:txBody>
          <a:bodyPr/>
          <a:lstStyle/>
          <a:p>
            <a:r>
              <a:rPr lang="en-GB" dirty="0"/>
              <a:t>Delivery options</a:t>
            </a:r>
          </a:p>
        </p:txBody>
      </p:sp>
      <p:sp>
        <p:nvSpPr>
          <p:cNvPr id="3" name="Content Placeholder 2">
            <a:extLst>
              <a:ext uri="{FF2B5EF4-FFF2-40B4-BE49-F238E27FC236}">
                <a16:creationId xmlns:a16="http://schemas.microsoft.com/office/drawing/2014/main" id="{45CE87C7-A739-43EB-AA71-AC405442D4FD}"/>
              </a:ext>
            </a:extLst>
          </p:cNvPr>
          <p:cNvSpPr>
            <a:spLocks noGrp="1"/>
          </p:cNvSpPr>
          <p:nvPr>
            <p:ph idx="1"/>
          </p:nvPr>
        </p:nvSpPr>
        <p:spPr>
          <a:xfrm>
            <a:off x="250825" y="1268760"/>
            <a:ext cx="8642350" cy="4818579"/>
          </a:xfrm>
        </p:spPr>
        <p:txBody>
          <a:bodyPr/>
          <a:lstStyle/>
          <a:p>
            <a:pPr marL="0" indent="0">
              <a:spcBef>
                <a:spcPct val="0"/>
              </a:spcBef>
              <a:spcAft>
                <a:spcPts val="600"/>
              </a:spcAft>
              <a:buNone/>
            </a:pPr>
            <a:r>
              <a:rPr lang="en-GB" sz="1600" dirty="0"/>
              <a:t>The commissioning strategy and business case will appraise two options as set out below.  Market engagement will be framed around securing the provision of circa 1,000 ECH places across the County as soon as possible which could be split in to packages.</a:t>
            </a:r>
          </a:p>
          <a:p>
            <a:pPr marL="0" indent="0">
              <a:buNone/>
            </a:pPr>
            <a:endParaRPr lang="en-GB" sz="1600" b="1" dirty="0"/>
          </a:p>
          <a:p>
            <a:pPr marL="0" indent="0">
              <a:buNone/>
            </a:pPr>
            <a:r>
              <a:rPr lang="en-GB" sz="1600" b="1" dirty="0"/>
              <a:t>Option 1</a:t>
            </a:r>
          </a:p>
          <a:p>
            <a:pPr marL="0" indent="0" algn="r">
              <a:buNone/>
            </a:pPr>
            <a:endParaRPr lang="en-GB" sz="1600" b="1" dirty="0"/>
          </a:p>
          <a:p>
            <a:pPr lvl="1">
              <a:spcBef>
                <a:spcPct val="0"/>
              </a:spcBef>
              <a:spcAft>
                <a:spcPts val="600"/>
              </a:spcAft>
              <a:buFontTx/>
              <a:buChar char="-"/>
            </a:pPr>
            <a:r>
              <a:rPr lang="en-GB" sz="1600" dirty="0">
                <a:solidFill>
                  <a:schemeClr val="tx1"/>
                </a:solidFill>
              </a:rPr>
              <a:t>One entity under one arrangements finances, builds, and maintains the place of residence as well as provides the care services.  This could be a prime contractor or a consortium.  Consideration should be given to whether or not the entity will provide care in the wider community.</a:t>
            </a:r>
            <a:endParaRPr lang="en-GB" sz="1600" b="1" dirty="0"/>
          </a:p>
          <a:p>
            <a:pPr marL="0" indent="0">
              <a:buNone/>
            </a:pPr>
            <a:r>
              <a:rPr lang="en-GB" sz="1600" b="1" dirty="0"/>
              <a:t>Option 2</a:t>
            </a:r>
          </a:p>
          <a:p>
            <a:pPr marL="0" indent="0">
              <a:buNone/>
            </a:pPr>
            <a:endParaRPr lang="en-GB" sz="1600" dirty="0"/>
          </a:p>
          <a:p>
            <a:pPr lvl="1">
              <a:spcBef>
                <a:spcPct val="0"/>
              </a:spcBef>
              <a:spcAft>
                <a:spcPts val="600"/>
              </a:spcAft>
              <a:buFontTx/>
              <a:buChar char="-"/>
            </a:pPr>
            <a:r>
              <a:rPr lang="en-GB" sz="1600" dirty="0">
                <a:solidFill>
                  <a:schemeClr val="tx1"/>
                </a:solidFill>
              </a:rPr>
              <a:t>Separate arrangements are made for the provision of the place of residence (finance, build and maintain) from the provision of the care services.  Consideration will be given to whether or not the care provider is the provider of care in the </a:t>
            </a:r>
            <a:r>
              <a:rPr lang="en-GB" sz="1600">
                <a:solidFill>
                  <a:schemeClr val="tx1"/>
                </a:solidFill>
              </a:rPr>
              <a:t>wider community.</a:t>
            </a:r>
            <a:endParaRPr lang="en-GB" sz="1600" dirty="0">
              <a:solidFill>
                <a:schemeClr val="tx1"/>
              </a:solidFill>
            </a:endParaRPr>
          </a:p>
        </p:txBody>
      </p:sp>
    </p:spTree>
    <p:extLst>
      <p:ext uri="{BB962C8B-B14F-4D97-AF65-F5344CB8AC3E}">
        <p14:creationId xmlns:p14="http://schemas.microsoft.com/office/powerpoint/2010/main" val="2532161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54387-5B14-496C-93A3-DBB9B7AD5ACA}"/>
              </a:ext>
            </a:extLst>
          </p:cNvPr>
          <p:cNvSpPr>
            <a:spLocks noGrp="1"/>
          </p:cNvSpPr>
          <p:nvPr>
            <p:ph type="title"/>
          </p:nvPr>
        </p:nvSpPr>
        <p:spPr/>
        <p:txBody>
          <a:bodyPr/>
          <a:lstStyle/>
          <a:p>
            <a:r>
              <a:rPr lang="en-GB" dirty="0"/>
              <a:t>Key Milestones</a:t>
            </a:r>
          </a:p>
        </p:txBody>
      </p:sp>
      <p:graphicFrame>
        <p:nvGraphicFramePr>
          <p:cNvPr id="4" name="Content Placeholder 3">
            <a:extLst>
              <a:ext uri="{FF2B5EF4-FFF2-40B4-BE49-F238E27FC236}">
                <a16:creationId xmlns:a16="http://schemas.microsoft.com/office/drawing/2014/main" id="{404A337B-C6B0-4579-83C3-9077C201C4FE}"/>
              </a:ext>
            </a:extLst>
          </p:cNvPr>
          <p:cNvGraphicFramePr>
            <a:graphicFrameLocks noGrp="1"/>
          </p:cNvGraphicFramePr>
          <p:nvPr>
            <p:ph idx="1"/>
            <p:extLst>
              <p:ext uri="{D42A27DB-BD31-4B8C-83A1-F6EECF244321}">
                <p14:modId xmlns:p14="http://schemas.microsoft.com/office/powerpoint/2010/main" val="1336241395"/>
              </p:ext>
            </p:extLst>
          </p:nvPr>
        </p:nvGraphicFramePr>
        <p:xfrm>
          <a:off x="266051" y="1088740"/>
          <a:ext cx="8281616" cy="4410010"/>
        </p:xfrm>
        <a:graphic>
          <a:graphicData uri="http://schemas.openxmlformats.org/drawingml/2006/table">
            <a:tbl>
              <a:tblPr firstRow="1" bandRow="1">
                <a:tableStyleId>{5C22544A-7EE6-4342-B048-85BDC9FD1C3A}</a:tableStyleId>
              </a:tblPr>
              <a:tblGrid>
                <a:gridCol w="4882013">
                  <a:extLst>
                    <a:ext uri="{9D8B030D-6E8A-4147-A177-3AD203B41FA5}">
                      <a16:colId xmlns:a16="http://schemas.microsoft.com/office/drawing/2014/main" val="1549272402"/>
                    </a:ext>
                  </a:extLst>
                </a:gridCol>
                <a:gridCol w="3399603">
                  <a:extLst>
                    <a:ext uri="{9D8B030D-6E8A-4147-A177-3AD203B41FA5}">
                      <a16:colId xmlns:a16="http://schemas.microsoft.com/office/drawing/2014/main" val="1883413246"/>
                    </a:ext>
                  </a:extLst>
                </a:gridCol>
              </a:tblGrid>
              <a:tr h="400910">
                <a:tc>
                  <a:txBody>
                    <a:bodyPr/>
                    <a:lstStyle/>
                    <a:p>
                      <a:r>
                        <a:rPr lang="en-GB" dirty="0"/>
                        <a:t>Activity</a:t>
                      </a:r>
                    </a:p>
                  </a:txBody>
                  <a:tcPr/>
                </a:tc>
                <a:tc>
                  <a:txBody>
                    <a:bodyPr/>
                    <a:lstStyle/>
                    <a:p>
                      <a:r>
                        <a:rPr lang="en-GB" dirty="0"/>
                        <a:t>Date</a:t>
                      </a:r>
                    </a:p>
                  </a:txBody>
                  <a:tcPr/>
                </a:tc>
                <a:extLst>
                  <a:ext uri="{0D108BD9-81ED-4DB2-BD59-A6C34878D82A}">
                    <a16:rowId xmlns:a16="http://schemas.microsoft.com/office/drawing/2014/main" val="2710833116"/>
                  </a:ext>
                </a:extLst>
              </a:tr>
              <a:tr h="400910">
                <a:tc>
                  <a:txBody>
                    <a:bodyPr/>
                    <a:lstStyle/>
                    <a:p>
                      <a:r>
                        <a:rPr lang="en-GB" dirty="0"/>
                        <a:t>Prior Information Notice</a:t>
                      </a:r>
                    </a:p>
                  </a:txBody>
                  <a:tcPr/>
                </a:tc>
                <a:tc>
                  <a:txBody>
                    <a:bodyPr/>
                    <a:lstStyle/>
                    <a:p>
                      <a:r>
                        <a:rPr lang="en-GB" dirty="0"/>
                        <a:t>April 2018</a:t>
                      </a:r>
                    </a:p>
                  </a:txBody>
                  <a:tcPr/>
                </a:tc>
                <a:extLst>
                  <a:ext uri="{0D108BD9-81ED-4DB2-BD59-A6C34878D82A}">
                    <a16:rowId xmlns:a16="http://schemas.microsoft.com/office/drawing/2014/main" val="408351117"/>
                  </a:ext>
                </a:extLst>
              </a:tr>
              <a:tr h="400910">
                <a:tc>
                  <a:txBody>
                    <a:bodyPr/>
                    <a:lstStyle/>
                    <a:p>
                      <a:r>
                        <a:rPr lang="en-GB" dirty="0"/>
                        <a:t>Provider Prospectus</a:t>
                      </a:r>
                    </a:p>
                  </a:txBody>
                  <a:tcPr/>
                </a:tc>
                <a:tc>
                  <a:txBody>
                    <a:bodyPr/>
                    <a:lstStyle/>
                    <a:p>
                      <a:r>
                        <a:rPr lang="en-GB" dirty="0"/>
                        <a:t>April 2018</a:t>
                      </a:r>
                    </a:p>
                  </a:txBody>
                  <a:tcPr/>
                </a:tc>
                <a:extLst>
                  <a:ext uri="{0D108BD9-81ED-4DB2-BD59-A6C34878D82A}">
                    <a16:rowId xmlns:a16="http://schemas.microsoft.com/office/drawing/2014/main" val="807766256"/>
                  </a:ext>
                </a:extLst>
              </a:tr>
              <a:tr h="400910">
                <a:tc>
                  <a:txBody>
                    <a:bodyPr/>
                    <a:lstStyle/>
                    <a:p>
                      <a:r>
                        <a:rPr lang="en-GB" dirty="0"/>
                        <a:t>Market Engagement</a:t>
                      </a:r>
                    </a:p>
                  </a:txBody>
                  <a:tcPr/>
                </a:tc>
                <a:tc>
                  <a:txBody>
                    <a:bodyPr/>
                    <a:lstStyle/>
                    <a:p>
                      <a:r>
                        <a:rPr lang="en-GB" dirty="0"/>
                        <a:t>June 2018</a:t>
                      </a:r>
                    </a:p>
                  </a:txBody>
                  <a:tcPr/>
                </a:tc>
                <a:extLst>
                  <a:ext uri="{0D108BD9-81ED-4DB2-BD59-A6C34878D82A}">
                    <a16:rowId xmlns:a16="http://schemas.microsoft.com/office/drawing/2014/main" val="1508680850"/>
                  </a:ext>
                </a:extLst>
              </a:tr>
              <a:tr h="400910">
                <a:tc>
                  <a:txBody>
                    <a:bodyPr/>
                    <a:lstStyle/>
                    <a:p>
                      <a:r>
                        <a:rPr lang="en-GB" dirty="0"/>
                        <a:t>Commissioning Plan and Business Case</a:t>
                      </a:r>
                    </a:p>
                  </a:txBody>
                  <a:tcPr/>
                </a:tc>
                <a:tc>
                  <a:txBody>
                    <a:bodyPr/>
                    <a:lstStyle/>
                    <a:p>
                      <a:r>
                        <a:rPr lang="en-GB" dirty="0"/>
                        <a:t>June/July 2018</a:t>
                      </a:r>
                    </a:p>
                  </a:txBody>
                  <a:tcPr/>
                </a:tc>
                <a:extLst>
                  <a:ext uri="{0D108BD9-81ED-4DB2-BD59-A6C34878D82A}">
                    <a16:rowId xmlns:a16="http://schemas.microsoft.com/office/drawing/2014/main" val="2406129213"/>
                  </a:ext>
                </a:extLst>
              </a:tr>
              <a:tr h="400910">
                <a:tc>
                  <a:txBody>
                    <a:bodyPr/>
                    <a:lstStyle/>
                    <a:p>
                      <a:r>
                        <a:rPr lang="en-GB" dirty="0"/>
                        <a:t>Partner Engagement</a:t>
                      </a:r>
                    </a:p>
                  </a:txBody>
                  <a:tcPr/>
                </a:tc>
                <a:tc>
                  <a:txBody>
                    <a:bodyPr/>
                    <a:lstStyle/>
                    <a:p>
                      <a:r>
                        <a:rPr lang="en-GB" dirty="0"/>
                        <a:t>Summer 2018 </a:t>
                      </a:r>
                    </a:p>
                  </a:txBody>
                  <a:tcPr/>
                </a:tc>
                <a:extLst>
                  <a:ext uri="{0D108BD9-81ED-4DB2-BD59-A6C34878D82A}">
                    <a16:rowId xmlns:a16="http://schemas.microsoft.com/office/drawing/2014/main" val="3371682510"/>
                  </a:ext>
                </a:extLst>
              </a:tr>
              <a:tr h="400910">
                <a:tc>
                  <a:txBody>
                    <a:bodyPr/>
                    <a:lstStyle/>
                    <a:p>
                      <a:r>
                        <a:rPr lang="en-GB" dirty="0"/>
                        <a:t>Finalise Scheme Locations </a:t>
                      </a:r>
                    </a:p>
                  </a:txBody>
                  <a:tcPr/>
                </a:tc>
                <a:tc>
                  <a:txBody>
                    <a:bodyPr/>
                    <a:lstStyle/>
                    <a:p>
                      <a:r>
                        <a:rPr lang="en-GB" dirty="0"/>
                        <a:t>Summer 2018</a:t>
                      </a:r>
                    </a:p>
                  </a:txBody>
                  <a:tcPr/>
                </a:tc>
                <a:extLst>
                  <a:ext uri="{0D108BD9-81ED-4DB2-BD59-A6C34878D82A}">
                    <a16:rowId xmlns:a16="http://schemas.microsoft.com/office/drawing/2014/main" val="647837682"/>
                  </a:ext>
                </a:extLst>
              </a:tr>
              <a:tr h="400910">
                <a:tc>
                  <a:txBody>
                    <a:bodyPr/>
                    <a:lstStyle/>
                    <a:p>
                      <a:r>
                        <a:rPr lang="en-GB" dirty="0"/>
                        <a:t>Procurement Process</a:t>
                      </a:r>
                    </a:p>
                  </a:txBody>
                  <a:tcPr/>
                </a:tc>
                <a:tc>
                  <a:txBody>
                    <a:bodyPr/>
                    <a:lstStyle/>
                    <a:p>
                      <a:r>
                        <a:rPr lang="en-GB" dirty="0"/>
                        <a:t>September 2018 – March 2019</a:t>
                      </a:r>
                    </a:p>
                  </a:txBody>
                  <a:tcPr/>
                </a:tc>
                <a:extLst>
                  <a:ext uri="{0D108BD9-81ED-4DB2-BD59-A6C34878D82A}">
                    <a16:rowId xmlns:a16="http://schemas.microsoft.com/office/drawing/2014/main" val="415776282"/>
                  </a:ext>
                </a:extLst>
              </a:tr>
              <a:tr h="400910">
                <a:tc>
                  <a:txBody>
                    <a:bodyPr/>
                    <a:lstStyle/>
                    <a:p>
                      <a:r>
                        <a:rPr lang="en-GB" dirty="0"/>
                        <a:t>Contract Awards</a:t>
                      </a:r>
                    </a:p>
                  </a:txBody>
                  <a:tcPr/>
                </a:tc>
                <a:tc>
                  <a:txBody>
                    <a:bodyPr/>
                    <a:lstStyle/>
                    <a:p>
                      <a:r>
                        <a:rPr lang="en-GB" dirty="0"/>
                        <a:t>April 2019</a:t>
                      </a:r>
                    </a:p>
                  </a:txBody>
                  <a:tcPr/>
                </a:tc>
                <a:extLst>
                  <a:ext uri="{0D108BD9-81ED-4DB2-BD59-A6C34878D82A}">
                    <a16:rowId xmlns:a16="http://schemas.microsoft.com/office/drawing/2014/main" val="3533374206"/>
                  </a:ext>
                </a:extLst>
              </a:tr>
              <a:tr h="400910">
                <a:tc>
                  <a:txBody>
                    <a:bodyPr/>
                    <a:lstStyle/>
                    <a:p>
                      <a:r>
                        <a:rPr lang="en-GB" dirty="0"/>
                        <a:t>Mobilisation, Transition and Transformation</a:t>
                      </a:r>
                    </a:p>
                  </a:txBody>
                  <a:tcPr/>
                </a:tc>
                <a:tc>
                  <a:txBody>
                    <a:bodyPr/>
                    <a:lstStyle/>
                    <a:p>
                      <a:r>
                        <a:rPr lang="en-GB" dirty="0"/>
                        <a:t>May 2019 +</a:t>
                      </a:r>
                    </a:p>
                  </a:txBody>
                  <a:tcPr/>
                </a:tc>
                <a:extLst>
                  <a:ext uri="{0D108BD9-81ED-4DB2-BD59-A6C34878D82A}">
                    <a16:rowId xmlns:a16="http://schemas.microsoft.com/office/drawing/2014/main" val="142305276"/>
                  </a:ext>
                </a:extLst>
              </a:tr>
              <a:tr h="400910">
                <a:tc>
                  <a:txBody>
                    <a:bodyPr/>
                    <a:lstStyle/>
                    <a:p>
                      <a:r>
                        <a:rPr lang="en-GB" dirty="0"/>
                        <a:t>Scheme go live dates</a:t>
                      </a:r>
                    </a:p>
                  </a:txBody>
                  <a:tcPr/>
                </a:tc>
                <a:tc>
                  <a:txBody>
                    <a:bodyPr/>
                    <a:lstStyle/>
                    <a:p>
                      <a:endParaRPr lang="en-GB" dirty="0"/>
                    </a:p>
                  </a:txBody>
                  <a:tcPr/>
                </a:tc>
                <a:extLst>
                  <a:ext uri="{0D108BD9-81ED-4DB2-BD59-A6C34878D82A}">
                    <a16:rowId xmlns:a16="http://schemas.microsoft.com/office/drawing/2014/main" val="619668002"/>
                  </a:ext>
                </a:extLst>
              </a:tr>
            </a:tbl>
          </a:graphicData>
        </a:graphic>
      </p:graphicFrame>
    </p:spTree>
    <p:extLst>
      <p:ext uri="{BB962C8B-B14F-4D97-AF65-F5344CB8AC3E}">
        <p14:creationId xmlns:p14="http://schemas.microsoft.com/office/powerpoint/2010/main" val="1476811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K:\SS Contracts Shared Information\BHAL\Better Homes Active Lives - Operational &amp; Construction\Photos\King Edward Court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28600"/>
            <a:ext cx="7848600" cy="5232400"/>
          </a:xfrm>
          <a:prstGeom prst="rect">
            <a:avLst/>
          </a:prstGeom>
          <a:noFill/>
          <a:ln w="38100">
            <a:solidFill>
              <a:srgbClr val="6699FF"/>
            </a:solidFill>
          </a:ln>
          <a:extLst>
            <a:ext uri="{909E8E84-426E-40DD-AFC4-6F175D3DCCD1}">
              <a14:hiddenFill xmlns:a14="http://schemas.microsoft.com/office/drawing/2010/main">
                <a:solidFill>
                  <a:srgbClr val="FFFFFF"/>
                </a:solidFill>
              </a14:hiddenFill>
            </a:ext>
          </a:extLst>
        </p:spPr>
      </p:pic>
      <p:cxnSp>
        <p:nvCxnSpPr>
          <p:cNvPr id="49155" name="Straight Connector 6"/>
          <p:cNvCxnSpPr>
            <a:cxnSpLocks noChangeShapeType="1"/>
          </p:cNvCxnSpPr>
          <p:nvPr/>
        </p:nvCxnSpPr>
        <p:spPr bwMode="auto">
          <a:xfrm>
            <a:off x="539750" y="5661025"/>
            <a:ext cx="8027988" cy="0"/>
          </a:xfrm>
          <a:prstGeom prst="line">
            <a:avLst/>
          </a:prstGeom>
          <a:noFill/>
          <a:ln w="12700">
            <a:solidFill>
              <a:schemeClr val="tx1"/>
            </a:solidFill>
            <a:round/>
            <a:headEnd/>
            <a:tailEnd/>
          </a:ln>
        </p:spPr>
      </p:cxnSp>
      <p:sp>
        <p:nvSpPr>
          <p:cNvPr id="44037" name="Rectangle 5"/>
          <p:cNvSpPr>
            <a:spLocks noChangeArrowheads="1"/>
          </p:cNvSpPr>
          <p:nvPr/>
        </p:nvSpPr>
        <p:spPr bwMode="auto">
          <a:xfrm>
            <a:off x="3657600" y="4378404"/>
            <a:ext cx="5105400" cy="1107996"/>
          </a:xfrm>
          <a:prstGeom prst="rect">
            <a:avLst/>
          </a:prstGeom>
          <a:noFill/>
          <a:ln w="9525">
            <a:noFill/>
            <a:miter lim="800000"/>
            <a:headEnd/>
            <a:tailEnd/>
          </a:ln>
        </p:spPr>
        <p:txBody>
          <a:bodyPr wrap="square">
            <a:spAutoFit/>
          </a:bodyPr>
          <a:lstStyle/>
          <a:p>
            <a:pPr algn="ctr" fontAlgn="base">
              <a:spcBef>
                <a:spcPct val="0"/>
              </a:spcBef>
              <a:spcAft>
                <a:spcPct val="0"/>
              </a:spcAft>
            </a:pPr>
            <a:r>
              <a:rPr lang="en-GB" sz="6600" b="1" i="1" dirty="0">
                <a:solidFill>
                  <a:schemeClr val="bg1"/>
                </a:solidFill>
                <a:ea typeface="ＭＳ Ｐゴシック"/>
                <a:cs typeface="Arial" charset="0"/>
              </a:rPr>
              <a:t>Thank you</a:t>
            </a:r>
          </a:p>
        </p:txBody>
      </p:sp>
      <p:sp>
        <p:nvSpPr>
          <p:cNvPr id="12" name="TextBox 11"/>
          <p:cNvSpPr txBox="1">
            <a:spLocks noChangeArrowheads="1"/>
          </p:cNvSpPr>
          <p:nvPr/>
        </p:nvSpPr>
        <p:spPr bwMode="auto">
          <a:xfrm>
            <a:off x="304799" y="5733256"/>
            <a:ext cx="6715473" cy="126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49263">
              <a:defRPr>
                <a:solidFill>
                  <a:schemeClr val="tx1"/>
                </a:solidFill>
                <a:latin typeface="Arial" pitchFamily="34" charset="0"/>
              </a:defRPr>
            </a:lvl1pPr>
            <a:lvl2pPr marL="742950" indent="-285750" defTabSz="449263">
              <a:defRPr>
                <a:solidFill>
                  <a:schemeClr val="tx1"/>
                </a:solidFill>
                <a:latin typeface="Arial" pitchFamily="34" charset="0"/>
              </a:defRPr>
            </a:lvl2pPr>
            <a:lvl3pPr marL="1143000" indent="-228600" defTabSz="449263">
              <a:defRPr>
                <a:solidFill>
                  <a:schemeClr val="tx1"/>
                </a:solidFill>
                <a:latin typeface="Arial" pitchFamily="34" charset="0"/>
              </a:defRPr>
            </a:lvl3pPr>
            <a:lvl4pPr marL="1600200" indent="-228600" defTabSz="449263">
              <a:defRPr>
                <a:solidFill>
                  <a:schemeClr val="tx1"/>
                </a:solidFill>
                <a:latin typeface="Arial" pitchFamily="34" charset="0"/>
              </a:defRPr>
            </a:lvl4pPr>
            <a:lvl5pPr marL="2057400" indent="-228600" defTabSz="449263">
              <a:defRPr>
                <a:solidFill>
                  <a:schemeClr val="tx1"/>
                </a:solidFill>
                <a:latin typeface="Arial" pitchFamily="34" charset="0"/>
              </a:defRPr>
            </a:lvl5pPr>
            <a:lvl6pPr marL="2514600" indent="-228600" defTabSz="449263" fontAlgn="base">
              <a:spcBef>
                <a:spcPct val="0"/>
              </a:spcBef>
              <a:spcAft>
                <a:spcPct val="0"/>
              </a:spcAft>
              <a:defRPr>
                <a:solidFill>
                  <a:schemeClr val="tx1"/>
                </a:solidFill>
                <a:latin typeface="Arial" pitchFamily="34" charset="0"/>
              </a:defRPr>
            </a:lvl6pPr>
            <a:lvl7pPr marL="2971800" indent="-228600" defTabSz="449263" fontAlgn="base">
              <a:spcBef>
                <a:spcPct val="0"/>
              </a:spcBef>
              <a:spcAft>
                <a:spcPct val="0"/>
              </a:spcAft>
              <a:defRPr>
                <a:solidFill>
                  <a:schemeClr val="tx1"/>
                </a:solidFill>
                <a:latin typeface="Arial" pitchFamily="34" charset="0"/>
              </a:defRPr>
            </a:lvl7pPr>
            <a:lvl8pPr marL="3429000" indent="-228600" defTabSz="449263" fontAlgn="base">
              <a:spcBef>
                <a:spcPct val="0"/>
              </a:spcBef>
              <a:spcAft>
                <a:spcPct val="0"/>
              </a:spcAft>
              <a:defRPr>
                <a:solidFill>
                  <a:schemeClr val="tx1"/>
                </a:solidFill>
                <a:latin typeface="Arial" pitchFamily="34" charset="0"/>
              </a:defRPr>
            </a:lvl8pPr>
            <a:lvl9pPr marL="3886200" indent="-228600" defTabSz="449263" fontAlgn="base">
              <a:spcBef>
                <a:spcPct val="0"/>
              </a:spcBef>
              <a:spcAft>
                <a:spcPct val="0"/>
              </a:spcAft>
              <a:defRPr>
                <a:solidFill>
                  <a:schemeClr val="tx1"/>
                </a:solidFill>
                <a:latin typeface="Arial" pitchFamily="34" charset="0"/>
              </a:defRPr>
            </a:lvl9pPr>
          </a:lstStyle>
          <a:p>
            <a:pPr>
              <a:lnSpc>
                <a:spcPct val="93000"/>
              </a:lnSpc>
              <a:buClr>
                <a:srgbClr val="000000"/>
              </a:buClr>
              <a:buSzPct val="100000"/>
              <a:buFont typeface="Calibri" pitchFamily="34" charset="0"/>
              <a:buNone/>
            </a:pPr>
            <a:r>
              <a:rPr lang="en-GB" altLang="en-US" dirty="0">
                <a:solidFill>
                  <a:prstClr val="black"/>
                </a:solidFill>
                <a:ea typeface="ＭＳ Ｐゴシック" pitchFamily="34" charset="-128"/>
                <a:cs typeface="Arial" pitchFamily="34" charset="0"/>
              </a:rPr>
              <a:t>Christy Holden – </a:t>
            </a:r>
            <a:r>
              <a:rPr lang="en-GB" altLang="en-US" dirty="0">
                <a:solidFill>
                  <a:prstClr val="black"/>
                </a:solidFill>
                <a:ea typeface="ＭＳ Ｐゴシック" pitchFamily="34" charset="-128"/>
                <a:cs typeface="Arial" pitchFamily="34" charset="0"/>
                <a:hlinkClick r:id="rId3"/>
              </a:rPr>
              <a:t>christy.holden@kent.gov.uk</a:t>
            </a:r>
            <a:r>
              <a:rPr lang="en-GB" altLang="en-US" dirty="0">
                <a:solidFill>
                  <a:prstClr val="black"/>
                </a:solidFill>
                <a:ea typeface="ＭＳ Ｐゴシック" pitchFamily="34" charset="-128"/>
                <a:cs typeface="Arial" pitchFamily="34" charset="0"/>
              </a:rPr>
              <a:t> – 07920 780623</a:t>
            </a:r>
          </a:p>
          <a:p>
            <a:pPr>
              <a:lnSpc>
                <a:spcPct val="93000"/>
              </a:lnSpc>
              <a:buClr>
                <a:srgbClr val="000000"/>
              </a:buClr>
              <a:buSzPct val="100000"/>
              <a:buFont typeface="Calibri" pitchFamily="34" charset="0"/>
              <a:buNone/>
            </a:pPr>
            <a:r>
              <a:rPr lang="en-GB" altLang="en-US" dirty="0">
                <a:solidFill>
                  <a:prstClr val="black"/>
                </a:solidFill>
                <a:ea typeface="ＭＳ Ｐゴシック" pitchFamily="34" charset="-128"/>
                <a:cs typeface="Arial" pitchFamily="34" charset="0"/>
              </a:rPr>
              <a:t>Senior Commissioning Manager</a:t>
            </a:r>
          </a:p>
          <a:p>
            <a:pPr>
              <a:lnSpc>
                <a:spcPct val="93000"/>
              </a:lnSpc>
              <a:buClr>
                <a:srgbClr val="000000"/>
              </a:buClr>
              <a:buSzPct val="100000"/>
              <a:buFont typeface="Calibri" pitchFamily="34" charset="0"/>
              <a:buNone/>
            </a:pPr>
            <a:endParaRPr lang="en-GB" altLang="en-US" dirty="0">
              <a:solidFill>
                <a:prstClr val="black"/>
              </a:solidFill>
              <a:ea typeface="ＭＳ Ｐゴシック" pitchFamily="34" charset="-128"/>
              <a:cs typeface="Arial" pitchFamily="34" charset="0"/>
            </a:endParaRPr>
          </a:p>
          <a:p>
            <a:pPr>
              <a:lnSpc>
                <a:spcPct val="93000"/>
              </a:lnSpc>
              <a:buClr>
                <a:srgbClr val="000000"/>
              </a:buClr>
              <a:buSzPct val="100000"/>
              <a:buFont typeface="Calibri" pitchFamily="34" charset="0"/>
              <a:buNone/>
            </a:pPr>
            <a:endParaRPr lang="en-GB" altLang="en-US" sz="1400" dirty="0">
              <a:solidFill>
                <a:prstClr val="black"/>
              </a:solidFill>
              <a:ea typeface="ＭＳ Ｐゴシック" pitchFamily="34" charset="-128"/>
              <a:cs typeface="Arial" pitchFamily="34" charset="0"/>
            </a:endParaRPr>
          </a:p>
          <a:p>
            <a:pPr>
              <a:lnSpc>
                <a:spcPct val="93000"/>
              </a:lnSpc>
              <a:buClr>
                <a:srgbClr val="000000"/>
              </a:buClr>
              <a:buSzPct val="100000"/>
              <a:buFont typeface="Calibri" pitchFamily="34" charset="0"/>
              <a:buNone/>
            </a:pPr>
            <a:endParaRPr lang="en-GB" altLang="en-US" sz="1400" dirty="0">
              <a:solidFill>
                <a:prstClr val="black"/>
              </a:solidFill>
              <a:ea typeface="ＭＳ Ｐゴシック" pitchFamily="34" charset="-128"/>
              <a:cs typeface="Arial" pitchFamily="34" charset="0"/>
            </a:endParaRPr>
          </a:p>
        </p:txBody>
      </p:sp>
      <p:sp>
        <p:nvSpPr>
          <p:cNvPr id="2" name="Rectangle 1"/>
          <p:cNvSpPr/>
          <p:nvPr/>
        </p:nvSpPr>
        <p:spPr>
          <a:xfrm>
            <a:off x="6916649" y="228600"/>
            <a:ext cx="1617751" cy="215444"/>
          </a:xfrm>
          <a:prstGeom prst="rect">
            <a:avLst/>
          </a:prstGeom>
        </p:spPr>
        <p:txBody>
          <a:bodyPr wrap="none">
            <a:spAutoFit/>
          </a:bodyPr>
          <a:lstStyle/>
          <a:p>
            <a:r>
              <a:rPr lang="en-GB" sz="800" i="1" dirty="0">
                <a:solidFill>
                  <a:schemeClr val="bg1"/>
                </a:solidFill>
              </a:rPr>
              <a:t>King Edward Court ,Herne Bay </a:t>
            </a:r>
          </a:p>
        </p:txBody>
      </p:sp>
      <p:pic>
        <p:nvPicPr>
          <p:cNvPr id="7" name="Picture 2" descr="C:\Documents and Settings\PlummO01\Desktop\KCC_Logo_New_2012_Framed.jpg"/>
          <p:cNvPicPr>
            <a:picLocks noChangeAspect="1" noChangeArrowheads="1"/>
          </p:cNvPicPr>
          <p:nvPr/>
        </p:nvPicPr>
        <p:blipFill>
          <a:blip r:embed="rId4"/>
          <a:srcRect/>
          <a:stretch>
            <a:fillRect/>
          </a:stretch>
        </p:blipFill>
        <p:spPr bwMode="auto">
          <a:xfrm>
            <a:off x="7707313" y="5976938"/>
            <a:ext cx="860425" cy="576262"/>
          </a:xfrm>
          <a:prstGeom prst="rect">
            <a:avLst/>
          </a:prstGeom>
          <a:noFill/>
          <a:ln w="9525">
            <a:noFill/>
            <a:miter lim="800000"/>
            <a:headEnd/>
            <a:tailEnd/>
          </a:ln>
        </p:spPr>
      </p:pic>
    </p:spTree>
    <p:extLst>
      <p:ext uri="{BB962C8B-B14F-4D97-AF65-F5344CB8AC3E}">
        <p14:creationId xmlns:p14="http://schemas.microsoft.com/office/powerpoint/2010/main" val="1972573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4037"/>
                                        </p:tgtEl>
                                        <p:attrNameLst>
                                          <p:attrName>style.visibility</p:attrName>
                                        </p:attrNameLst>
                                      </p:cBhvr>
                                      <p:to>
                                        <p:strVal val="visible"/>
                                      </p:to>
                                    </p:set>
                                    <p:animEffect transition="in" filter="fade">
                                      <p:cBhvr>
                                        <p:cTn id="7" dur="1000"/>
                                        <p:tgtEl>
                                          <p:spTgt spid="44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A5F4-C465-4797-BA89-A55D441CB9E9}"/>
              </a:ext>
            </a:extLst>
          </p:cNvPr>
          <p:cNvSpPr>
            <a:spLocks noGrp="1"/>
          </p:cNvSpPr>
          <p:nvPr>
            <p:ph type="title"/>
          </p:nvPr>
        </p:nvSpPr>
        <p:spPr/>
        <p:txBody>
          <a:bodyPr/>
          <a:lstStyle/>
          <a:p>
            <a:endParaRPr lang="en-GB"/>
          </a:p>
        </p:txBody>
      </p:sp>
      <p:pic>
        <p:nvPicPr>
          <p:cNvPr id="8" name="Picture 7">
            <a:extLst>
              <a:ext uri="{FF2B5EF4-FFF2-40B4-BE49-F238E27FC236}">
                <a16:creationId xmlns:a16="http://schemas.microsoft.com/office/drawing/2014/main" id="{E07C9CCD-16FB-49BB-9E06-BAA3908688DB}"/>
              </a:ext>
            </a:extLst>
          </p:cNvPr>
          <p:cNvPicPr>
            <a:picLocks noChangeAspect="1"/>
          </p:cNvPicPr>
          <p:nvPr/>
        </p:nvPicPr>
        <p:blipFill rotWithShape="1">
          <a:blip r:embed="rId2"/>
          <a:srcRect l="6862" t="8074" r="6888" b="17785"/>
          <a:stretch/>
        </p:blipFill>
        <p:spPr>
          <a:xfrm>
            <a:off x="179512" y="3884748"/>
            <a:ext cx="6152068" cy="2712604"/>
          </a:xfrm>
          <a:prstGeom prst="rect">
            <a:avLst/>
          </a:prstGeom>
          <a:ln>
            <a:solidFill>
              <a:srgbClr val="000000"/>
            </a:solidFill>
          </a:ln>
        </p:spPr>
      </p:pic>
      <p:sp>
        <p:nvSpPr>
          <p:cNvPr id="4" name="Text Placeholder 3">
            <a:extLst>
              <a:ext uri="{FF2B5EF4-FFF2-40B4-BE49-F238E27FC236}">
                <a16:creationId xmlns:a16="http://schemas.microsoft.com/office/drawing/2014/main" id="{184B0C03-CBAB-43E6-9C68-5E292D39340C}"/>
              </a:ext>
            </a:extLst>
          </p:cNvPr>
          <p:cNvSpPr>
            <a:spLocks noGrp="1"/>
          </p:cNvSpPr>
          <p:nvPr>
            <p:ph type="body" sz="half" idx="2"/>
          </p:nvPr>
        </p:nvSpPr>
        <p:spPr/>
        <p:txBody>
          <a:bodyPr/>
          <a:lstStyle/>
          <a:p>
            <a:endParaRPr lang="en-GB" dirty="0"/>
          </a:p>
        </p:txBody>
      </p:sp>
      <p:sp>
        <p:nvSpPr>
          <p:cNvPr id="5" name="Slide Number Placeholder 4">
            <a:extLst>
              <a:ext uri="{FF2B5EF4-FFF2-40B4-BE49-F238E27FC236}">
                <a16:creationId xmlns:a16="http://schemas.microsoft.com/office/drawing/2014/main" id="{52EB6EFC-BEE9-478A-99EF-CF9E50CDBA8D}"/>
              </a:ext>
            </a:extLst>
          </p:cNvPr>
          <p:cNvSpPr>
            <a:spLocks noGrp="1"/>
          </p:cNvSpPr>
          <p:nvPr>
            <p:ph type="sldNum" sz="quarter" idx="12"/>
          </p:nvPr>
        </p:nvSpPr>
        <p:spPr/>
        <p:txBody>
          <a:bodyPr/>
          <a:lstStyle/>
          <a:p>
            <a:fld id="{93B2E52F-AC95-4AE6-9260-5F01212C4D57}" type="slidenum">
              <a:rPr lang="en-GB" smtClean="0">
                <a:solidFill>
                  <a:prstClr val="black"/>
                </a:solidFill>
              </a:rPr>
              <a:pPr/>
              <a:t>2</a:t>
            </a:fld>
            <a:endParaRPr lang="en-GB">
              <a:solidFill>
                <a:prstClr val="black"/>
              </a:solidFill>
            </a:endParaRPr>
          </a:p>
        </p:txBody>
      </p:sp>
      <p:pic>
        <p:nvPicPr>
          <p:cNvPr id="6" name="Picture 5">
            <a:extLst>
              <a:ext uri="{FF2B5EF4-FFF2-40B4-BE49-F238E27FC236}">
                <a16:creationId xmlns:a16="http://schemas.microsoft.com/office/drawing/2014/main" id="{D097119B-CE3D-4233-98FB-5666025C03D5}"/>
              </a:ext>
            </a:extLst>
          </p:cNvPr>
          <p:cNvPicPr>
            <a:picLocks noChangeAspect="1"/>
          </p:cNvPicPr>
          <p:nvPr/>
        </p:nvPicPr>
        <p:blipFill rotWithShape="1">
          <a:blip r:embed="rId3"/>
          <a:srcRect l="6863" t="7980" r="5113" b="9381"/>
          <a:stretch/>
        </p:blipFill>
        <p:spPr>
          <a:xfrm>
            <a:off x="179512" y="764705"/>
            <a:ext cx="6192688" cy="2928425"/>
          </a:xfrm>
          <a:prstGeom prst="rect">
            <a:avLst/>
          </a:prstGeom>
          <a:ln>
            <a:solidFill>
              <a:srgbClr val="000000"/>
            </a:solidFill>
          </a:ln>
        </p:spPr>
      </p:pic>
      <p:sp>
        <p:nvSpPr>
          <p:cNvPr id="7" name="Rectangle 2">
            <a:extLst>
              <a:ext uri="{FF2B5EF4-FFF2-40B4-BE49-F238E27FC236}">
                <a16:creationId xmlns:a16="http://schemas.microsoft.com/office/drawing/2014/main" id="{40CB6A7B-260A-4E48-B4C0-71328CE7BAA2}"/>
              </a:ext>
            </a:extLst>
          </p:cNvPr>
          <p:cNvSpPr>
            <a:spLocks noChangeArrowheads="1"/>
          </p:cNvSpPr>
          <p:nvPr/>
        </p:nvSpPr>
        <p:spPr bwMode="auto">
          <a:xfrm>
            <a:off x="0" y="0"/>
            <a:ext cx="9144000" cy="609600"/>
          </a:xfrm>
          <a:prstGeom prst="rect">
            <a:avLst/>
          </a:prstGeom>
          <a:solidFill>
            <a:schemeClr val="accent1">
              <a:lumMod val="75000"/>
            </a:schemeClr>
          </a:solidFill>
          <a:ln w="9525">
            <a:noFill/>
            <a:miter lim="800000"/>
            <a:headEnd/>
            <a:tailEnd/>
          </a:ln>
        </p:spPr>
        <p:txBody>
          <a:bodyPr anchor="ctr" anchorCtr="0"/>
          <a:lstStyle/>
          <a:p>
            <a:pPr algn="ctr" eaLnBrk="0" hangingPunct="0"/>
            <a:r>
              <a:rPr lang="en-GB" sz="3200" b="1" dirty="0">
                <a:solidFill>
                  <a:schemeClr val="bg1"/>
                </a:solidFill>
              </a:rPr>
              <a:t>National trends (CQC 2014-2017)</a:t>
            </a:r>
          </a:p>
        </p:txBody>
      </p:sp>
      <p:sp>
        <p:nvSpPr>
          <p:cNvPr id="9" name="Rectangle 8">
            <a:extLst>
              <a:ext uri="{FF2B5EF4-FFF2-40B4-BE49-F238E27FC236}">
                <a16:creationId xmlns:a16="http://schemas.microsoft.com/office/drawing/2014/main" id="{0100D928-BB03-455E-8719-AB5C333CDF98}"/>
              </a:ext>
            </a:extLst>
          </p:cNvPr>
          <p:cNvSpPr/>
          <p:nvPr/>
        </p:nvSpPr>
        <p:spPr>
          <a:xfrm>
            <a:off x="6588224" y="764705"/>
            <a:ext cx="2376264" cy="58326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national picture (all client groups) shows a reduction of the number of residential care home beds and an increase of nursing home beds, which supports the conclusions of the Kent Accommodation Strategy. It also shows an increase in home care agencies further supporting the developments of supported housing (including Extra Care Housing)</a:t>
            </a:r>
          </a:p>
        </p:txBody>
      </p:sp>
    </p:spTree>
    <p:extLst>
      <p:ext uri="{BB962C8B-B14F-4D97-AF65-F5344CB8AC3E}">
        <p14:creationId xmlns:p14="http://schemas.microsoft.com/office/powerpoint/2010/main" val="1848758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609600"/>
          </a:xfrm>
          <a:prstGeom prst="rect">
            <a:avLst/>
          </a:prstGeom>
          <a:solidFill>
            <a:schemeClr val="accent1">
              <a:lumMod val="75000"/>
            </a:schemeClr>
          </a:solidFill>
          <a:ln w="9525">
            <a:noFill/>
            <a:miter lim="800000"/>
            <a:headEnd/>
            <a:tailEnd/>
          </a:ln>
        </p:spPr>
        <p:txBody>
          <a:bodyPr anchor="ctr" anchorCtr="0"/>
          <a:lstStyle/>
          <a:p>
            <a:pPr algn="ctr" eaLnBrk="0" hangingPunct="0"/>
            <a:r>
              <a:rPr lang="en-GB" sz="3200" b="1" dirty="0">
                <a:solidFill>
                  <a:schemeClr val="bg1"/>
                </a:solidFill>
              </a:rPr>
              <a:t>Care Home Movement – Older People - Kent</a:t>
            </a:r>
          </a:p>
        </p:txBody>
      </p:sp>
      <p:pic>
        <p:nvPicPr>
          <p:cNvPr id="3" name="Picture 2" descr="C:\Documents and Settings\PlummO01\Desktop\KCC_Logo_New_2012_Framed.jpg"/>
          <p:cNvPicPr>
            <a:picLocks noChangeAspect="1" noChangeArrowheads="1"/>
          </p:cNvPicPr>
          <p:nvPr/>
        </p:nvPicPr>
        <p:blipFill>
          <a:blip r:embed="rId2"/>
          <a:srcRect/>
          <a:stretch>
            <a:fillRect/>
          </a:stretch>
        </p:blipFill>
        <p:spPr bwMode="auto">
          <a:xfrm>
            <a:off x="7707313" y="6158056"/>
            <a:ext cx="860425" cy="576262"/>
          </a:xfrm>
          <a:prstGeom prst="rect">
            <a:avLst/>
          </a:prstGeom>
          <a:noFill/>
          <a:ln w="9525">
            <a:noFill/>
            <a:miter lim="800000"/>
            <a:headEnd/>
            <a:tailEnd/>
          </a:ln>
        </p:spPr>
      </p:pic>
      <p:sp>
        <p:nvSpPr>
          <p:cNvPr id="6" name="newtonshape"/>
          <p:cNvSpPr/>
          <p:nvPr/>
        </p:nvSpPr>
        <p:spPr bwMode="auto">
          <a:xfrm>
            <a:off x="107722" y="3645024"/>
            <a:ext cx="1476164" cy="1944216"/>
          </a:xfrm>
          <a:prstGeom prst="rect">
            <a:avLst/>
          </a:prstGeom>
          <a:solidFill>
            <a:schemeClr val="accent1">
              <a:lumMod val="75000"/>
            </a:schemeClr>
          </a:solidFill>
          <a:ln w="22225" cap="flat" cmpd="sng" algn="ctr">
            <a:noFill/>
            <a:prstDash val="solid"/>
            <a:headEnd type="none" w="med" len="med"/>
            <a:tailEnd type="none" w="med" len="med"/>
          </a:ln>
          <a:effectLst>
            <a:outerShdw blurRad="63500" dist="37357" dir="2700000" rotWithShape="0">
              <a:scrgbClr r="0" g="0" b="0"/>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54000" tIns="36000" rIns="54000" bIns="36000" numCol="1" rtlCol="0" anchor="ctr" anchorCtr="0" compatLnSpc="1">
            <a:prstTxWarp prst="textNoShape">
              <a:avLst/>
            </a:prstTxWarp>
          </a:bodyPr>
          <a:lstStyle/>
          <a:p>
            <a:pPr marR="0" defTabSz="793750" rtl="0" eaLnBrk="0" fontAlgn="base" latinLnBrk="0" hangingPunct="0">
              <a:lnSpc>
                <a:spcPct val="100000"/>
              </a:lnSpc>
              <a:spcBef>
                <a:spcPts val="0"/>
              </a:spcBef>
              <a:spcAft>
                <a:spcPct val="0"/>
              </a:spcAft>
              <a:buClrTx/>
              <a:buSzTx/>
              <a:tabLst/>
            </a:pPr>
            <a:r>
              <a:rPr lang="en-GB" sz="1200" dirty="0">
                <a:solidFill>
                  <a:schemeClr val="bg1"/>
                </a:solidFill>
                <a:cs typeface="Arial" charset="0"/>
              </a:rPr>
              <a:t>Average Care Home Size in Kent:</a:t>
            </a:r>
          </a:p>
          <a:p>
            <a:pPr marR="0" defTabSz="793750" rtl="0" eaLnBrk="0" fontAlgn="base" latinLnBrk="0" hangingPunct="0">
              <a:lnSpc>
                <a:spcPct val="100000"/>
              </a:lnSpc>
              <a:spcBef>
                <a:spcPts val="0"/>
              </a:spcBef>
              <a:spcAft>
                <a:spcPct val="0"/>
              </a:spcAft>
              <a:buClrTx/>
              <a:buSzTx/>
              <a:tabLst/>
            </a:pPr>
            <a:r>
              <a:rPr lang="en-GB" sz="1200" dirty="0">
                <a:solidFill>
                  <a:schemeClr val="bg1"/>
                </a:solidFill>
                <a:cs typeface="Arial" charset="0"/>
              </a:rPr>
              <a:t>2014 = 35</a:t>
            </a:r>
          </a:p>
          <a:p>
            <a:pPr marR="0" defTabSz="793750" rtl="0" eaLnBrk="0" fontAlgn="base" latinLnBrk="0" hangingPunct="0">
              <a:lnSpc>
                <a:spcPct val="100000"/>
              </a:lnSpc>
              <a:spcBef>
                <a:spcPts val="0"/>
              </a:spcBef>
              <a:spcAft>
                <a:spcPct val="0"/>
              </a:spcAft>
              <a:buClrTx/>
              <a:buSzTx/>
              <a:tabLst/>
            </a:pPr>
            <a:r>
              <a:rPr lang="en-GB" sz="1200" dirty="0">
                <a:solidFill>
                  <a:schemeClr val="bg1"/>
                </a:solidFill>
                <a:cs typeface="Arial" charset="0"/>
              </a:rPr>
              <a:t>2016 = 36</a:t>
            </a:r>
          </a:p>
          <a:p>
            <a:pPr marR="0" defTabSz="793750" rtl="0" eaLnBrk="0" fontAlgn="base" latinLnBrk="0" hangingPunct="0">
              <a:lnSpc>
                <a:spcPct val="100000"/>
              </a:lnSpc>
              <a:spcBef>
                <a:spcPts val="0"/>
              </a:spcBef>
              <a:spcAft>
                <a:spcPct val="0"/>
              </a:spcAft>
              <a:buClrTx/>
              <a:buSzTx/>
              <a:tabLst/>
            </a:pPr>
            <a:r>
              <a:rPr lang="en-GB" sz="1200" dirty="0">
                <a:solidFill>
                  <a:schemeClr val="bg1"/>
                </a:solidFill>
                <a:cs typeface="Arial" charset="0"/>
              </a:rPr>
              <a:t>2017 = 39</a:t>
            </a:r>
          </a:p>
          <a:p>
            <a:pPr marR="0" defTabSz="793750" rtl="0" eaLnBrk="0" fontAlgn="base" latinLnBrk="0" hangingPunct="0">
              <a:lnSpc>
                <a:spcPct val="100000"/>
              </a:lnSpc>
              <a:spcBef>
                <a:spcPts val="0"/>
              </a:spcBef>
              <a:spcAft>
                <a:spcPct val="0"/>
              </a:spcAft>
              <a:buClrTx/>
              <a:buSzTx/>
              <a:tabLst/>
            </a:pPr>
            <a:r>
              <a:rPr lang="en-GB" sz="1200" dirty="0">
                <a:solidFill>
                  <a:schemeClr val="bg1"/>
                </a:solidFill>
                <a:cs typeface="Arial" charset="0"/>
              </a:rPr>
              <a:t>2018 = 40</a:t>
            </a:r>
          </a:p>
          <a:p>
            <a:pPr marR="0" defTabSz="793750" rtl="0" eaLnBrk="0" fontAlgn="base" latinLnBrk="0" hangingPunct="0">
              <a:lnSpc>
                <a:spcPct val="100000"/>
              </a:lnSpc>
              <a:spcBef>
                <a:spcPts val="0"/>
              </a:spcBef>
              <a:spcAft>
                <a:spcPct val="0"/>
              </a:spcAft>
              <a:buClrTx/>
              <a:buSzTx/>
              <a:tabLst/>
            </a:pPr>
            <a:endParaRPr lang="en-GB" sz="1200" dirty="0">
              <a:solidFill>
                <a:schemeClr val="bg1"/>
              </a:solidFill>
              <a:cs typeface="Arial" charset="0"/>
            </a:endParaRPr>
          </a:p>
          <a:p>
            <a:pPr marR="0" defTabSz="793750" rtl="0" eaLnBrk="0" fontAlgn="base" latinLnBrk="0" hangingPunct="0">
              <a:lnSpc>
                <a:spcPct val="100000"/>
              </a:lnSpc>
              <a:spcBef>
                <a:spcPts val="0"/>
              </a:spcBef>
              <a:spcAft>
                <a:spcPct val="0"/>
              </a:spcAft>
              <a:buClrTx/>
              <a:buSzTx/>
              <a:tabLst/>
            </a:pPr>
            <a:r>
              <a:rPr lang="en-GB" sz="1200" dirty="0">
                <a:solidFill>
                  <a:schemeClr val="bg1"/>
                </a:solidFill>
                <a:cs typeface="Arial" charset="0"/>
              </a:rPr>
              <a:t>Av. Size opening = 66</a:t>
            </a:r>
          </a:p>
          <a:p>
            <a:pPr marR="0" defTabSz="793750" rtl="0" eaLnBrk="0" fontAlgn="base" latinLnBrk="0" hangingPunct="0">
              <a:lnSpc>
                <a:spcPct val="100000"/>
              </a:lnSpc>
              <a:spcBef>
                <a:spcPts val="0"/>
              </a:spcBef>
              <a:spcAft>
                <a:spcPct val="0"/>
              </a:spcAft>
              <a:buClrTx/>
              <a:buSzTx/>
              <a:tabLst/>
            </a:pPr>
            <a:r>
              <a:rPr lang="en-GB" sz="1200" dirty="0">
                <a:solidFill>
                  <a:schemeClr val="bg1"/>
                </a:solidFill>
                <a:cs typeface="Arial" charset="0"/>
              </a:rPr>
              <a:t>Av. Size closing = 26</a:t>
            </a:r>
          </a:p>
        </p:txBody>
      </p:sp>
      <p:sp>
        <p:nvSpPr>
          <p:cNvPr id="7" name="newtonshape"/>
          <p:cNvSpPr/>
          <p:nvPr/>
        </p:nvSpPr>
        <p:spPr bwMode="auto">
          <a:xfrm>
            <a:off x="107504" y="3116530"/>
            <a:ext cx="8928992" cy="432048"/>
          </a:xfrm>
          <a:prstGeom prst="rect">
            <a:avLst/>
          </a:prstGeom>
          <a:solidFill>
            <a:schemeClr val="accent1">
              <a:lumMod val="75000"/>
            </a:schemeClr>
          </a:solidFill>
          <a:ln w="22225" cap="flat" cmpd="sng" algn="ctr">
            <a:noFill/>
            <a:prstDash val="solid"/>
            <a:headEnd type="none" w="med" len="med"/>
            <a:tailEnd type="none" w="med" len="med"/>
          </a:ln>
          <a:effectLst>
            <a:outerShdw blurRad="63500" dist="37357" dir="2700000" rotWithShape="0">
              <a:scrgbClr r="0" g="0" b="0"/>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54000" tIns="36000" rIns="54000" bIns="36000" numCol="1" rtlCol="0" anchor="ctr" anchorCtr="0" compatLnSpc="1">
            <a:prstTxWarp prst="textNoShape">
              <a:avLst/>
            </a:prstTxWarp>
          </a:bodyPr>
          <a:lstStyle/>
          <a:p>
            <a:pPr marR="0" defTabSz="793750" rtl="0" eaLnBrk="0" fontAlgn="base" latinLnBrk="0" hangingPunct="0">
              <a:lnSpc>
                <a:spcPct val="100000"/>
              </a:lnSpc>
              <a:spcBef>
                <a:spcPts val="0"/>
              </a:spcBef>
              <a:spcAft>
                <a:spcPct val="0"/>
              </a:spcAft>
              <a:buClrTx/>
              <a:buSzTx/>
              <a:tabLst/>
            </a:pPr>
            <a:r>
              <a:rPr lang="en-GB" sz="1200" dirty="0">
                <a:solidFill>
                  <a:schemeClr val="bg1"/>
                </a:solidFill>
                <a:cs typeface="Arial" charset="0"/>
              </a:rPr>
              <a:t>CQC data over 18 month period (2013-2014) showed average size of home registering was 57 beds and de-registering was 28 beds</a:t>
            </a:r>
          </a:p>
        </p:txBody>
      </p:sp>
      <p:sp>
        <p:nvSpPr>
          <p:cNvPr id="11" name="newtonshape"/>
          <p:cNvSpPr/>
          <p:nvPr/>
        </p:nvSpPr>
        <p:spPr bwMode="auto">
          <a:xfrm>
            <a:off x="7559838" y="3645023"/>
            <a:ext cx="1476164" cy="1944216"/>
          </a:xfrm>
          <a:prstGeom prst="rect">
            <a:avLst/>
          </a:prstGeom>
          <a:solidFill>
            <a:schemeClr val="accent1">
              <a:lumMod val="75000"/>
            </a:schemeClr>
          </a:solidFill>
          <a:ln w="22225" cap="flat" cmpd="sng" algn="ctr">
            <a:noFill/>
            <a:prstDash val="solid"/>
            <a:headEnd type="none" w="med" len="med"/>
            <a:tailEnd type="none" w="med" len="med"/>
          </a:ln>
          <a:effectLst>
            <a:outerShdw blurRad="63500" dist="37357" dir="2700000" rotWithShape="0">
              <a:scrgbClr r="0" g="0" b="0"/>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54000" tIns="36000" rIns="54000" bIns="36000" numCol="1" rtlCol="0" anchor="ctr" anchorCtr="0" compatLnSpc="1">
            <a:prstTxWarp prst="textNoShape">
              <a:avLst/>
            </a:prstTxWarp>
          </a:bodyPr>
          <a:lstStyle/>
          <a:p>
            <a:pPr defTabSz="793750" eaLnBrk="0" fontAlgn="base" hangingPunct="0">
              <a:spcAft>
                <a:spcPct val="0"/>
              </a:spcAft>
            </a:pPr>
            <a:r>
              <a:rPr lang="en-US" sz="1200" dirty="0">
                <a:solidFill>
                  <a:schemeClr val="bg1"/>
                </a:solidFill>
                <a:cs typeface="Arial" charset="0"/>
              </a:rPr>
              <a:t>No. of care home beds in planning at end of  2017 </a:t>
            </a:r>
            <a:r>
              <a:rPr lang="en-US" sz="1200" dirty="0" smtClean="0">
                <a:solidFill>
                  <a:schemeClr val="bg1"/>
                </a:solidFill>
                <a:cs typeface="Arial" charset="0"/>
              </a:rPr>
              <a:t>597</a:t>
            </a:r>
            <a:endParaRPr lang="en-US" sz="1200" b="1" dirty="0">
              <a:solidFill>
                <a:schemeClr val="bg1"/>
              </a:solidFill>
              <a:cs typeface="Arial" charset="0"/>
            </a:endParaRPr>
          </a:p>
          <a:p>
            <a:pPr defTabSz="793750" eaLnBrk="0" fontAlgn="base" hangingPunct="0">
              <a:spcAft>
                <a:spcPct val="0"/>
              </a:spcAft>
            </a:pPr>
            <a:endParaRPr lang="en-US" sz="1200" dirty="0">
              <a:solidFill>
                <a:schemeClr val="bg1"/>
              </a:solidFill>
              <a:cs typeface="Arial" charset="0"/>
            </a:endParaRPr>
          </a:p>
          <a:p>
            <a:pPr defTabSz="793750" eaLnBrk="0" fontAlgn="base" hangingPunct="0">
              <a:spcAft>
                <a:spcPct val="0"/>
              </a:spcAft>
            </a:pPr>
            <a:r>
              <a:rPr lang="en-US" sz="1200" dirty="0">
                <a:solidFill>
                  <a:schemeClr val="bg1"/>
                </a:solidFill>
                <a:cs typeface="Arial" charset="0"/>
              </a:rPr>
              <a:t>No. of care home beds under construction at end 2017 </a:t>
            </a:r>
            <a:r>
              <a:rPr lang="en-US" sz="1200" dirty="0" smtClean="0">
                <a:solidFill>
                  <a:schemeClr val="bg1"/>
                </a:solidFill>
                <a:cs typeface="Arial" charset="0"/>
              </a:rPr>
              <a:t>145</a:t>
            </a:r>
            <a:endParaRPr lang="en-US" sz="1200" b="1" dirty="0">
              <a:solidFill>
                <a:schemeClr val="bg1"/>
              </a:solidFill>
              <a:cs typeface="Arial" charset="0"/>
            </a:endParaRPr>
          </a:p>
          <a:p>
            <a:pPr defTabSz="793750" eaLnBrk="0" fontAlgn="base" hangingPunct="0">
              <a:spcAft>
                <a:spcPct val="0"/>
              </a:spcAft>
            </a:pPr>
            <a:endParaRPr lang="en-US" sz="1200" b="1" dirty="0">
              <a:solidFill>
                <a:schemeClr val="bg1"/>
              </a:solidFill>
              <a:cs typeface="Arial" charset="0"/>
            </a:endParaRPr>
          </a:p>
          <a:p>
            <a:pPr defTabSz="793750" eaLnBrk="0" fontAlgn="base" hangingPunct="0">
              <a:spcAft>
                <a:spcPct val="0"/>
              </a:spcAft>
            </a:pPr>
            <a:endParaRPr lang="en-US" sz="1200" dirty="0">
              <a:solidFill>
                <a:schemeClr val="bg1"/>
              </a:solidFill>
              <a:cs typeface="Arial" charset="0"/>
            </a:endParaRPr>
          </a:p>
        </p:txBody>
      </p:sp>
      <p:sp>
        <p:nvSpPr>
          <p:cNvPr id="13" name="newtonshape"/>
          <p:cNvSpPr/>
          <p:nvPr/>
        </p:nvSpPr>
        <p:spPr bwMode="auto">
          <a:xfrm>
            <a:off x="107504" y="5710119"/>
            <a:ext cx="8928498" cy="432048"/>
          </a:xfrm>
          <a:prstGeom prst="rect">
            <a:avLst/>
          </a:prstGeom>
          <a:solidFill>
            <a:schemeClr val="accent1">
              <a:lumMod val="75000"/>
            </a:schemeClr>
          </a:solidFill>
          <a:ln w="22225" cap="flat" cmpd="sng" algn="ctr">
            <a:noFill/>
            <a:prstDash val="solid"/>
            <a:headEnd type="none" w="med" len="med"/>
            <a:tailEnd type="none" w="med" len="med"/>
          </a:ln>
          <a:effectLst>
            <a:outerShdw blurRad="63500" dist="37357" dir="2700000" rotWithShape="0">
              <a:scrgbClr r="0" g="0" b="0"/>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54000" tIns="36000" rIns="54000" bIns="36000" numCol="1" rtlCol="0" anchor="ctr" anchorCtr="0" compatLnSpc="1">
            <a:prstTxWarp prst="textNoShape">
              <a:avLst/>
            </a:prstTxWarp>
          </a:bodyPr>
          <a:lstStyle/>
          <a:p>
            <a:pPr marR="0" algn="ctr" defTabSz="793750" rtl="0" eaLnBrk="0" fontAlgn="base" latinLnBrk="0" hangingPunct="0">
              <a:lnSpc>
                <a:spcPct val="100000"/>
              </a:lnSpc>
              <a:spcBef>
                <a:spcPts val="0"/>
              </a:spcBef>
              <a:spcAft>
                <a:spcPct val="0"/>
              </a:spcAft>
              <a:buClrTx/>
              <a:buSzTx/>
              <a:tabLst/>
            </a:pPr>
            <a:r>
              <a:rPr lang="en-GB" sz="1200" dirty="0">
                <a:solidFill>
                  <a:schemeClr val="bg1"/>
                </a:solidFill>
                <a:cs typeface="Arial" charset="0"/>
              </a:rPr>
              <a:t>The Accommodation Strategy predicted closures where there is an over-supply – further this relies on the development of Extra Care Housing with appropriate care and support which has currently stalled due to Future Funding consultations</a:t>
            </a:r>
          </a:p>
        </p:txBody>
      </p:sp>
      <p:graphicFrame>
        <p:nvGraphicFramePr>
          <p:cNvPr id="8" name="Table 7">
            <a:extLst>
              <a:ext uri="{FF2B5EF4-FFF2-40B4-BE49-F238E27FC236}">
                <a16:creationId xmlns:a16="http://schemas.microsoft.com/office/drawing/2014/main" id="{F91F00D8-09A1-4528-9C06-4DEF55C5229A}"/>
              </a:ext>
            </a:extLst>
          </p:cNvPr>
          <p:cNvGraphicFramePr>
            <a:graphicFrameLocks noGrp="1"/>
          </p:cNvGraphicFramePr>
          <p:nvPr>
            <p:extLst>
              <p:ext uri="{D42A27DB-BD31-4B8C-83A1-F6EECF244321}">
                <p14:modId xmlns:p14="http://schemas.microsoft.com/office/powerpoint/2010/main" val="3126546247"/>
              </p:ext>
            </p:extLst>
          </p:nvPr>
        </p:nvGraphicFramePr>
        <p:xfrm>
          <a:off x="71514" y="715833"/>
          <a:ext cx="8964488" cy="2304252"/>
        </p:xfrm>
        <a:graphic>
          <a:graphicData uri="http://schemas.openxmlformats.org/drawingml/2006/table">
            <a:tbl>
              <a:tblPr>
                <a:tableStyleId>{5C22544A-7EE6-4342-B048-85BDC9FD1C3A}</a:tableStyleId>
              </a:tblPr>
              <a:tblGrid>
                <a:gridCol w="500925">
                  <a:extLst>
                    <a:ext uri="{9D8B030D-6E8A-4147-A177-3AD203B41FA5}">
                      <a16:colId xmlns:a16="http://schemas.microsoft.com/office/drawing/2014/main" val="2195158193"/>
                    </a:ext>
                  </a:extLst>
                </a:gridCol>
                <a:gridCol w="500925">
                  <a:extLst>
                    <a:ext uri="{9D8B030D-6E8A-4147-A177-3AD203B41FA5}">
                      <a16:colId xmlns:a16="http://schemas.microsoft.com/office/drawing/2014/main" val="2970562233"/>
                    </a:ext>
                  </a:extLst>
                </a:gridCol>
                <a:gridCol w="545814">
                  <a:extLst>
                    <a:ext uri="{9D8B030D-6E8A-4147-A177-3AD203B41FA5}">
                      <a16:colId xmlns:a16="http://schemas.microsoft.com/office/drawing/2014/main" val="2223732041"/>
                    </a:ext>
                  </a:extLst>
                </a:gridCol>
                <a:gridCol w="288032">
                  <a:extLst>
                    <a:ext uri="{9D8B030D-6E8A-4147-A177-3AD203B41FA5}">
                      <a16:colId xmlns:a16="http://schemas.microsoft.com/office/drawing/2014/main" val="1812663091"/>
                    </a:ext>
                  </a:extLst>
                </a:gridCol>
                <a:gridCol w="576064">
                  <a:extLst>
                    <a:ext uri="{9D8B030D-6E8A-4147-A177-3AD203B41FA5}">
                      <a16:colId xmlns:a16="http://schemas.microsoft.com/office/drawing/2014/main" val="3198314075"/>
                    </a:ext>
                  </a:extLst>
                </a:gridCol>
                <a:gridCol w="360040">
                  <a:extLst>
                    <a:ext uri="{9D8B030D-6E8A-4147-A177-3AD203B41FA5}">
                      <a16:colId xmlns:a16="http://schemas.microsoft.com/office/drawing/2014/main" val="1509972496"/>
                    </a:ext>
                  </a:extLst>
                </a:gridCol>
                <a:gridCol w="216024">
                  <a:extLst>
                    <a:ext uri="{9D8B030D-6E8A-4147-A177-3AD203B41FA5}">
                      <a16:colId xmlns:a16="http://schemas.microsoft.com/office/drawing/2014/main" val="4270861090"/>
                    </a:ext>
                  </a:extLst>
                </a:gridCol>
                <a:gridCol w="504056">
                  <a:extLst>
                    <a:ext uri="{9D8B030D-6E8A-4147-A177-3AD203B41FA5}">
                      <a16:colId xmlns:a16="http://schemas.microsoft.com/office/drawing/2014/main" val="940184071"/>
                    </a:ext>
                  </a:extLst>
                </a:gridCol>
                <a:gridCol w="504056">
                  <a:extLst>
                    <a:ext uri="{9D8B030D-6E8A-4147-A177-3AD203B41FA5}">
                      <a16:colId xmlns:a16="http://schemas.microsoft.com/office/drawing/2014/main" val="508627768"/>
                    </a:ext>
                  </a:extLst>
                </a:gridCol>
                <a:gridCol w="360040">
                  <a:extLst>
                    <a:ext uri="{9D8B030D-6E8A-4147-A177-3AD203B41FA5}">
                      <a16:colId xmlns:a16="http://schemas.microsoft.com/office/drawing/2014/main" val="449966613"/>
                    </a:ext>
                  </a:extLst>
                </a:gridCol>
                <a:gridCol w="504056">
                  <a:extLst>
                    <a:ext uri="{9D8B030D-6E8A-4147-A177-3AD203B41FA5}">
                      <a16:colId xmlns:a16="http://schemas.microsoft.com/office/drawing/2014/main" val="2937002510"/>
                    </a:ext>
                  </a:extLst>
                </a:gridCol>
                <a:gridCol w="504056">
                  <a:extLst>
                    <a:ext uri="{9D8B030D-6E8A-4147-A177-3AD203B41FA5}">
                      <a16:colId xmlns:a16="http://schemas.microsoft.com/office/drawing/2014/main" val="156886361"/>
                    </a:ext>
                  </a:extLst>
                </a:gridCol>
                <a:gridCol w="360040">
                  <a:extLst>
                    <a:ext uri="{9D8B030D-6E8A-4147-A177-3AD203B41FA5}">
                      <a16:colId xmlns:a16="http://schemas.microsoft.com/office/drawing/2014/main" val="4043314808"/>
                    </a:ext>
                  </a:extLst>
                </a:gridCol>
                <a:gridCol w="360040">
                  <a:extLst>
                    <a:ext uri="{9D8B030D-6E8A-4147-A177-3AD203B41FA5}">
                      <a16:colId xmlns:a16="http://schemas.microsoft.com/office/drawing/2014/main" val="3800394854"/>
                    </a:ext>
                  </a:extLst>
                </a:gridCol>
                <a:gridCol w="360040">
                  <a:extLst>
                    <a:ext uri="{9D8B030D-6E8A-4147-A177-3AD203B41FA5}">
                      <a16:colId xmlns:a16="http://schemas.microsoft.com/office/drawing/2014/main" val="1601281204"/>
                    </a:ext>
                  </a:extLst>
                </a:gridCol>
                <a:gridCol w="360040">
                  <a:extLst>
                    <a:ext uri="{9D8B030D-6E8A-4147-A177-3AD203B41FA5}">
                      <a16:colId xmlns:a16="http://schemas.microsoft.com/office/drawing/2014/main" val="300955061"/>
                    </a:ext>
                  </a:extLst>
                </a:gridCol>
                <a:gridCol w="432048">
                  <a:extLst>
                    <a:ext uri="{9D8B030D-6E8A-4147-A177-3AD203B41FA5}">
                      <a16:colId xmlns:a16="http://schemas.microsoft.com/office/drawing/2014/main" val="2368734548"/>
                    </a:ext>
                  </a:extLst>
                </a:gridCol>
                <a:gridCol w="504056">
                  <a:extLst>
                    <a:ext uri="{9D8B030D-6E8A-4147-A177-3AD203B41FA5}">
                      <a16:colId xmlns:a16="http://schemas.microsoft.com/office/drawing/2014/main" val="3505810279"/>
                    </a:ext>
                  </a:extLst>
                </a:gridCol>
                <a:gridCol w="360040">
                  <a:extLst>
                    <a:ext uri="{9D8B030D-6E8A-4147-A177-3AD203B41FA5}">
                      <a16:colId xmlns:a16="http://schemas.microsoft.com/office/drawing/2014/main" val="2804178057"/>
                    </a:ext>
                  </a:extLst>
                </a:gridCol>
                <a:gridCol w="432048">
                  <a:extLst>
                    <a:ext uri="{9D8B030D-6E8A-4147-A177-3AD203B41FA5}">
                      <a16:colId xmlns:a16="http://schemas.microsoft.com/office/drawing/2014/main" val="3310587387"/>
                    </a:ext>
                  </a:extLst>
                </a:gridCol>
                <a:gridCol w="432048">
                  <a:extLst>
                    <a:ext uri="{9D8B030D-6E8A-4147-A177-3AD203B41FA5}">
                      <a16:colId xmlns:a16="http://schemas.microsoft.com/office/drawing/2014/main" val="2917264872"/>
                    </a:ext>
                  </a:extLst>
                </a:gridCol>
              </a:tblGrid>
              <a:tr h="531751">
                <a:tc rowSpan="2">
                  <a:txBody>
                    <a:bodyPr/>
                    <a:lstStyle/>
                    <a:p>
                      <a:pPr algn="l" rtl="0" fontAlgn="b"/>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0" marR="0" marT="0" marB="0" anchor="b"/>
                </a:tc>
                <a:tc rowSpan="2">
                  <a:txBody>
                    <a:bodyPr/>
                    <a:lstStyle/>
                    <a:p>
                      <a:pPr algn="ctr" rtl="0" fontAlgn="b"/>
                      <a:r>
                        <a:rPr lang="en-GB" sz="1000" u="none" strike="noStrike">
                          <a:effectLst/>
                        </a:rPr>
                        <a:t>Total Care Homes 2014</a:t>
                      </a:r>
                      <a:endParaRPr lang="en-GB" sz="1000" b="1"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Beds</a:t>
                      </a:r>
                      <a:endParaRPr lang="en-GB" sz="1000" b="1"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dirty="0">
                          <a:effectLst/>
                        </a:rPr>
                        <a:t>Av Size</a:t>
                      </a:r>
                      <a:endParaRPr lang="en-GB" sz="1000" b="1" i="0" u="none" strike="noStrike" dirty="0">
                        <a:solidFill>
                          <a:srgbClr val="000000"/>
                        </a:solidFill>
                        <a:effectLst/>
                        <a:latin typeface="Calibri" panose="020F0502020204030204" pitchFamily="34" charset="0"/>
                      </a:endParaRPr>
                    </a:p>
                  </a:txBody>
                  <a:tcPr marL="0" marR="0" marT="0" marB="0" anchor="b"/>
                </a:tc>
                <a:tc rowSpan="2">
                  <a:txBody>
                    <a:bodyPr/>
                    <a:lstStyle/>
                    <a:p>
                      <a:pPr algn="ctr" rtl="0" fontAlgn="b"/>
                      <a:r>
                        <a:rPr lang="en-GB" sz="1000" u="none" strike="noStrike">
                          <a:effectLst/>
                        </a:rPr>
                        <a:t>Total Closed</a:t>
                      </a:r>
                      <a:endParaRPr lang="en-GB" sz="1000" b="1" i="0" u="none" strike="noStrike">
                        <a:solidFill>
                          <a:srgbClr val="000000"/>
                        </a:solidFill>
                        <a:effectLst/>
                        <a:latin typeface="Calibri" panose="020F0502020204030204" pitchFamily="34" charset="0"/>
                      </a:endParaRPr>
                    </a:p>
                  </a:txBody>
                  <a:tcPr marL="0" marR="0" marT="0" marB="0" anchor="b"/>
                </a:tc>
                <a:tc rowSpan="2">
                  <a:txBody>
                    <a:bodyPr/>
                    <a:lstStyle/>
                    <a:p>
                      <a:pPr algn="ctr" rtl="0" fontAlgn="b"/>
                      <a:r>
                        <a:rPr lang="en-GB" sz="1000" u="none" strike="noStrike">
                          <a:effectLst/>
                        </a:rPr>
                        <a:t>Beds closed</a:t>
                      </a:r>
                      <a:endParaRPr lang="en-GB" sz="1000" b="1" i="0" u="none" strike="noStrike">
                        <a:solidFill>
                          <a:srgbClr val="000000"/>
                        </a:solidFill>
                        <a:effectLst/>
                        <a:latin typeface="Calibri" panose="020F0502020204030204" pitchFamily="34" charset="0"/>
                      </a:endParaRPr>
                    </a:p>
                  </a:txBody>
                  <a:tcPr marL="0" marR="0" marT="0" marB="0" anchor="b"/>
                </a:tc>
                <a:tc rowSpan="2">
                  <a:txBody>
                    <a:bodyPr/>
                    <a:lstStyle/>
                    <a:p>
                      <a:pPr algn="ctr" rtl="0" fontAlgn="b"/>
                      <a:r>
                        <a:rPr lang="en-GB" sz="1000" u="none" strike="noStrike" dirty="0">
                          <a:effectLst/>
                        </a:rPr>
                        <a:t>Av Size</a:t>
                      </a:r>
                      <a:endParaRPr lang="en-GB" sz="1000" b="1" i="0" u="none" strike="noStrike" dirty="0">
                        <a:solidFill>
                          <a:srgbClr val="000000"/>
                        </a:solidFill>
                        <a:effectLst/>
                        <a:latin typeface="Calibri" panose="020F0502020204030204" pitchFamily="34" charset="0"/>
                      </a:endParaRPr>
                    </a:p>
                  </a:txBody>
                  <a:tcPr marL="0" marR="0" marT="0" marB="0" anchor="b"/>
                </a:tc>
                <a:tc rowSpan="2">
                  <a:txBody>
                    <a:bodyPr/>
                    <a:lstStyle/>
                    <a:p>
                      <a:pPr algn="ctr" rtl="0" fontAlgn="b"/>
                      <a:r>
                        <a:rPr lang="en-GB" sz="1000" u="none" strike="noStrike">
                          <a:effectLst/>
                        </a:rPr>
                        <a:t>Total Opened</a:t>
                      </a:r>
                      <a:endParaRPr lang="en-GB" sz="1000" b="1" i="0" u="none" strike="noStrike">
                        <a:solidFill>
                          <a:srgbClr val="000000"/>
                        </a:solidFill>
                        <a:effectLst/>
                        <a:latin typeface="Calibri" panose="020F0502020204030204" pitchFamily="34" charset="0"/>
                      </a:endParaRPr>
                    </a:p>
                  </a:txBody>
                  <a:tcPr marL="0" marR="0" marT="0" marB="0" anchor="b"/>
                </a:tc>
                <a:tc rowSpan="2">
                  <a:txBody>
                    <a:bodyPr/>
                    <a:lstStyle/>
                    <a:p>
                      <a:pPr algn="ctr" rtl="0" fontAlgn="b"/>
                      <a:r>
                        <a:rPr lang="en-GB" sz="1000" u="none" strike="noStrike">
                          <a:effectLst/>
                        </a:rPr>
                        <a:t>Beds Opened</a:t>
                      </a:r>
                      <a:endParaRPr lang="en-GB" sz="1000" b="1" i="0" u="none" strike="noStrike">
                        <a:solidFill>
                          <a:srgbClr val="000000"/>
                        </a:solidFill>
                        <a:effectLst/>
                        <a:latin typeface="Calibri" panose="020F0502020204030204" pitchFamily="34" charset="0"/>
                      </a:endParaRPr>
                    </a:p>
                  </a:txBody>
                  <a:tcPr marL="0" marR="0" marT="0" marB="0" anchor="b"/>
                </a:tc>
                <a:tc rowSpan="2">
                  <a:txBody>
                    <a:bodyPr/>
                    <a:lstStyle/>
                    <a:p>
                      <a:pPr algn="ctr" rtl="0" fontAlgn="b"/>
                      <a:r>
                        <a:rPr lang="en-GB" sz="1000" u="none" strike="noStrike" dirty="0">
                          <a:effectLst/>
                        </a:rPr>
                        <a:t>Av Size</a:t>
                      </a:r>
                      <a:endParaRPr lang="en-GB" sz="1000" b="1" i="0" u="none" strike="noStrike" dirty="0">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Total Homes*</a:t>
                      </a:r>
                      <a:endParaRPr lang="en-GB" sz="1000" b="1"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Total Beds*</a:t>
                      </a:r>
                      <a:endParaRPr lang="en-GB" sz="1000" b="1"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dirty="0">
                          <a:effectLst/>
                        </a:rPr>
                        <a:t>Av Size</a:t>
                      </a:r>
                      <a:endParaRPr lang="en-GB" sz="1000" b="1" i="0" u="none" strike="noStrike" dirty="0">
                        <a:solidFill>
                          <a:srgbClr val="000000"/>
                        </a:solidFill>
                        <a:effectLst/>
                        <a:latin typeface="Calibri" panose="020F0502020204030204" pitchFamily="34" charset="0"/>
                      </a:endParaRPr>
                    </a:p>
                  </a:txBody>
                  <a:tcPr marL="0" marR="0" marT="0" marB="0" anchor="b"/>
                </a:tc>
                <a:tc rowSpan="2">
                  <a:txBody>
                    <a:bodyPr/>
                    <a:lstStyle/>
                    <a:p>
                      <a:pPr algn="ctr" rtl="0" fontAlgn="b"/>
                      <a:r>
                        <a:rPr lang="en-GB" sz="1000" u="none" strike="noStrike">
                          <a:effectLst/>
                        </a:rPr>
                        <a:t>Total Closed</a:t>
                      </a:r>
                      <a:endParaRPr lang="en-GB" sz="1000" b="1" i="0" u="none" strike="noStrike">
                        <a:solidFill>
                          <a:srgbClr val="000000"/>
                        </a:solidFill>
                        <a:effectLst/>
                        <a:latin typeface="Calibri" panose="020F0502020204030204" pitchFamily="34" charset="0"/>
                      </a:endParaRPr>
                    </a:p>
                  </a:txBody>
                  <a:tcPr marL="0" marR="0" marT="0" marB="0" anchor="b"/>
                </a:tc>
                <a:tc rowSpan="2">
                  <a:txBody>
                    <a:bodyPr/>
                    <a:lstStyle/>
                    <a:p>
                      <a:pPr algn="ctr" rtl="0" fontAlgn="b"/>
                      <a:r>
                        <a:rPr lang="en-GB" sz="1000" u="none" strike="noStrike" dirty="0">
                          <a:effectLst/>
                        </a:rPr>
                        <a:t>Beds closed</a:t>
                      </a:r>
                      <a:endParaRPr lang="en-GB" sz="1000" b="1" i="0" u="none" strike="noStrike" dirty="0">
                        <a:solidFill>
                          <a:srgbClr val="000000"/>
                        </a:solidFill>
                        <a:effectLst/>
                        <a:latin typeface="Calibri" panose="020F0502020204030204" pitchFamily="34" charset="0"/>
                      </a:endParaRPr>
                    </a:p>
                  </a:txBody>
                  <a:tcPr marL="0" marR="0" marT="0" marB="0" anchor="b"/>
                </a:tc>
                <a:tc rowSpan="2">
                  <a:txBody>
                    <a:bodyPr/>
                    <a:lstStyle/>
                    <a:p>
                      <a:pPr algn="ctr" rtl="0" fontAlgn="b"/>
                      <a:r>
                        <a:rPr lang="en-GB" sz="1000" u="none" strike="noStrike" dirty="0">
                          <a:effectLst/>
                        </a:rPr>
                        <a:t>Av Size</a:t>
                      </a:r>
                      <a:endParaRPr lang="en-GB" sz="1000" b="1" i="0" u="none" strike="noStrike" dirty="0">
                        <a:solidFill>
                          <a:srgbClr val="000000"/>
                        </a:solidFill>
                        <a:effectLst/>
                        <a:latin typeface="Calibri" panose="020F0502020204030204" pitchFamily="34" charset="0"/>
                      </a:endParaRPr>
                    </a:p>
                  </a:txBody>
                  <a:tcPr marL="0" marR="0" marT="0" marB="0" anchor="b"/>
                </a:tc>
                <a:tc rowSpan="2">
                  <a:txBody>
                    <a:bodyPr/>
                    <a:lstStyle/>
                    <a:p>
                      <a:pPr algn="ctr" rtl="0" fontAlgn="b"/>
                      <a:r>
                        <a:rPr lang="en-GB" sz="1000" u="none" strike="noStrike">
                          <a:effectLst/>
                        </a:rPr>
                        <a:t>Total Opened</a:t>
                      </a:r>
                      <a:endParaRPr lang="en-GB" sz="1000" b="1" i="0" u="none" strike="noStrike">
                        <a:solidFill>
                          <a:srgbClr val="000000"/>
                        </a:solidFill>
                        <a:effectLst/>
                        <a:latin typeface="Calibri" panose="020F0502020204030204" pitchFamily="34" charset="0"/>
                      </a:endParaRPr>
                    </a:p>
                  </a:txBody>
                  <a:tcPr marL="0" marR="0" marT="0" marB="0" anchor="b"/>
                </a:tc>
                <a:tc rowSpan="2">
                  <a:txBody>
                    <a:bodyPr/>
                    <a:lstStyle/>
                    <a:p>
                      <a:pPr algn="ctr" rtl="0" fontAlgn="b"/>
                      <a:r>
                        <a:rPr lang="en-GB" sz="1000" u="none" strike="noStrike">
                          <a:effectLst/>
                        </a:rPr>
                        <a:t>Beds Opened</a:t>
                      </a:r>
                      <a:endParaRPr lang="en-GB" sz="1000" b="1" i="0" u="none" strike="noStrike">
                        <a:solidFill>
                          <a:srgbClr val="000000"/>
                        </a:solidFill>
                        <a:effectLst/>
                        <a:latin typeface="Calibri" panose="020F0502020204030204" pitchFamily="34" charset="0"/>
                      </a:endParaRPr>
                    </a:p>
                  </a:txBody>
                  <a:tcPr marL="0" marR="0" marT="0" marB="0" anchor="b"/>
                </a:tc>
                <a:tc rowSpan="2">
                  <a:txBody>
                    <a:bodyPr/>
                    <a:lstStyle/>
                    <a:p>
                      <a:pPr algn="ctr" rtl="0" fontAlgn="b"/>
                      <a:r>
                        <a:rPr lang="en-GB" sz="1000" u="none" strike="noStrike" dirty="0">
                          <a:effectLst/>
                        </a:rPr>
                        <a:t>Av Size</a:t>
                      </a:r>
                      <a:endParaRPr lang="en-GB" sz="1000" b="1" i="0" u="none" strike="noStrike" dirty="0">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Total Homes</a:t>
                      </a:r>
                      <a:endParaRPr lang="en-GB" sz="1000" b="1"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Total Beds</a:t>
                      </a:r>
                      <a:endParaRPr lang="en-GB" sz="10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99455830"/>
                  </a:ext>
                </a:extLst>
              </a:tr>
              <a:tr h="354501">
                <a:tc vMerge="1">
                  <a:txBody>
                    <a:bodyPr/>
                    <a:lstStyle/>
                    <a:p>
                      <a:endParaRPr lang="en-GB"/>
                    </a:p>
                  </a:txBody>
                  <a:tcPr/>
                </a:tc>
                <a:tc vMerge="1">
                  <a:txBody>
                    <a:bodyPr/>
                    <a:lstStyle/>
                    <a:p>
                      <a:endParaRPr lang="en-GB"/>
                    </a:p>
                  </a:txBody>
                  <a:tcPr/>
                </a:tc>
                <a:tc>
                  <a:txBody>
                    <a:bodyPr/>
                    <a:lstStyle/>
                    <a:p>
                      <a:pPr algn="ctr" rtl="0" fontAlgn="b"/>
                      <a:r>
                        <a:rPr lang="en-GB" sz="1000" u="none" strike="noStrike">
                          <a:effectLst/>
                        </a:rPr>
                        <a:t>2014</a:t>
                      </a:r>
                      <a:endParaRPr lang="en-GB" sz="1000" b="1"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2014</a:t>
                      </a:r>
                      <a:endParaRPr lang="en-GB" sz="1000" b="1" i="0" u="none" strike="noStrike">
                        <a:solidFill>
                          <a:srgbClr val="000000"/>
                        </a:solidFill>
                        <a:effectLst/>
                        <a:latin typeface="Calibri" panose="020F0502020204030204" pitchFamily="34" charset="0"/>
                      </a:endParaRPr>
                    </a:p>
                  </a:txBody>
                  <a:tcPr marL="0" marR="0" marT="0" marB="0" anchor="b"/>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rtl="0" fontAlgn="b"/>
                      <a:r>
                        <a:rPr lang="en-GB" sz="1000" u="none" strike="noStrike">
                          <a:effectLst/>
                        </a:rPr>
                        <a:t>Oct-17</a:t>
                      </a:r>
                      <a:endParaRPr lang="en-GB" sz="1000" b="1"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Oct-17</a:t>
                      </a:r>
                      <a:endParaRPr lang="en-GB" sz="1000" b="1"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Nov-17</a:t>
                      </a:r>
                      <a:endParaRPr lang="en-GB" sz="1000" b="1" i="0" u="none" strike="noStrike">
                        <a:solidFill>
                          <a:srgbClr val="000000"/>
                        </a:solidFill>
                        <a:effectLst/>
                        <a:latin typeface="Calibri" panose="020F0502020204030204" pitchFamily="34" charset="0"/>
                      </a:endParaRPr>
                    </a:p>
                  </a:txBody>
                  <a:tcPr marL="0" marR="0" marT="0" marB="0" anchor="b"/>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rtl="0" fontAlgn="b"/>
                      <a:r>
                        <a:rPr lang="en-GB" sz="1000" u="none" strike="noStrike">
                          <a:effectLst/>
                        </a:rPr>
                        <a:t>Jan-18</a:t>
                      </a:r>
                      <a:endParaRPr lang="en-GB" sz="1000" b="1"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Jan-18</a:t>
                      </a:r>
                      <a:endParaRPr lang="en-GB" sz="10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14335907"/>
                  </a:ext>
                </a:extLst>
              </a:tr>
              <a:tr h="177250">
                <a:tc>
                  <a:txBody>
                    <a:bodyPr/>
                    <a:lstStyle/>
                    <a:p>
                      <a:pPr algn="l" rtl="0" fontAlgn="b"/>
                      <a:r>
                        <a:rPr lang="en-GB" sz="1000" u="none" strike="noStrike">
                          <a:effectLst/>
                        </a:rPr>
                        <a:t>Ashford</a:t>
                      </a:r>
                      <a:endParaRPr lang="en-GB" sz="1000" b="1"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20</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772</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39</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3</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55</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18</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60</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60</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18</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832</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46</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18</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832</a:t>
                      </a:r>
                      <a:endParaRPr lang="en-GB"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248011004"/>
                  </a:ext>
                </a:extLst>
              </a:tr>
              <a:tr h="177250">
                <a:tc>
                  <a:txBody>
                    <a:bodyPr/>
                    <a:lstStyle/>
                    <a:p>
                      <a:pPr algn="l" rtl="0" fontAlgn="b"/>
                      <a:r>
                        <a:rPr lang="en-GB" sz="1000" u="none" strike="noStrike">
                          <a:effectLst/>
                        </a:rPr>
                        <a:t>C4G</a:t>
                      </a:r>
                      <a:endParaRPr lang="en-GB" sz="1000" b="1"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52</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1703</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33</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11</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217</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20</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2</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120</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60</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43</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1686</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39</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90</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90</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42</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1596</a:t>
                      </a:r>
                      <a:endParaRPr lang="en-GB"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55137800"/>
                  </a:ext>
                </a:extLst>
              </a:tr>
              <a:tr h="177250">
                <a:tc>
                  <a:txBody>
                    <a:bodyPr/>
                    <a:lstStyle/>
                    <a:p>
                      <a:pPr algn="l" rtl="0" fontAlgn="b"/>
                      <a:r>
                        <a:rPr lang="en-GB" sz="1000" u="none" strike="noStrike">
                          <a:effectLst/>
                        </a:rPr>
                        <a:t>DGS</a:t>
                      </a:r>
                      <a:endParaRPr lang="en-GB" sz="1000" b="1"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41</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1690</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41</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6</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189</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32</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2</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37</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19</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37</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1478</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40</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2</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32</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16</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35</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1446</a:t>
                      </a:r>
                      <a:endParaRPr lang="en-GB"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39203909"/>
                  </a:ext>
                </a:extLst>
              </a:tr>
              <a:tr h="177250">
                <a:tc>
                  <a:txBody>
                    <a:bodyPr/>
                    <a:lstStyle/>
                    <a:p>
                      <a:pPr algn="l" rtl="0" fontAlgn="b"/>
                      <a:r>
                        <a:rPr lang="en-GB" sz="1000" u="none" strike="noStrike">
                          <a:effectLst/>
                        </a:rPr>
                        <a:t>SKC</a:t>
                      </a:r>
                      <a:endParaRPr lang="en-GB" sz="1000" b="1"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77</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2224</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29</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14</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314</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22</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79</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79</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63</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2092</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33</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4</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87</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22</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90</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90</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59</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2095</a:t>
                      </a:r>
                      <a:endParaRPr lang="en-GB"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36228154"/>
                  </a:ext>
                </a:extLst>
              </a:tr>
              <a:tr h="177250">
                <a:tc>
                  <a:txBody>
                    <a:bodyPr/>
                    <a:lstStyle/>
                    <a:p>
                      <a:pPr algn="l" rtl="0" fontAlgn="b"/>
                      <a:r>
                        <a:rPr lang="en-GB" sz="1000" u="none" strike="noStrike" dirty="0">
                          <a:effectLst/>
                        </a:rPr>
                        <a:t>Swale</a:t>
                      </a:r>
                      <a:endParaRPr lang="en-GB" sz="1000" b="1" i="0" u="none" strike="noStrike" dirty="0">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17</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680</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40</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1</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36</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36</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16</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634</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40</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16</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634</a:t>
                      </a:r>
                      <a:endParaRPr lang="en-GB"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55239037"/>
                  </a:ext>
                </a:extLst>
              </a:tr>
              <a:tr h="177250">
                <a:tc>
                  <a:txBody>
                    <a:bodyPr/>
                    <a:lstStyle/>
                    <a:p>
                      <a:pPr algn="l" rtl="0" fontAlgn="b"/>
                      <a:r>
                        <a:rPr lang="en-GB" sz="1000" u="none" strike="noStrike" dirty="0">
                          <a:effectLst/>
                        </a:rPr>
                        <a:t>Thanet</a:t>
                      </a:r>
                      <a:endParaRPr lang="en-GB" sz="1000" b="1" i="0" u="none" strike="noStrike" dirty="0">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49</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1362</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28</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6</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162</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27</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 </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43</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1423</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33</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4</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129</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32</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0</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39</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1294</a:t>
                      </a:r>
                      <a:endParaRPr lang="en-GB"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60177255"/>
                  </a:ext>
                </a:extLst>
              </a:tr>
              <a:tr h="177250">
                <a:tc>
                  <a:txBody>
                    <a:bodyPr/>
                    <a:lstStyle/>
                    <a:p>
                      <a:pPr algn="l" rtl="0" fontAlgn="b"/>
                      <a:r>
                        <a:rPr lang="en-GB" sz="1000" u="none" strike="noStrike" dirty="0">
                          <a:effectLst/>
                        </a:rPr>
                        <a:t>WK</a:t>
                      </a:r>
                      <a:endParaRPr lang="en-GB" sz="1000" b="1" i="0" u="none" strike="noStrike" dirty="0">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79</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3164</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40</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13</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375</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29</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6</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450</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75</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72</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3242</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45</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2</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59</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30</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2</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157</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79</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72</a:t>
                      </a:r>
                      <a:endParaRPr lang="en-GB" sz="10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GB" sz="1000" u="none" strike="noStrike">
                          <a:effectLst/>
                        </a:rPr>
                        <a:t>3340</a:t>
                      </a:r>
                      <a:endParaRPr lang="en-GB"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014893580"/>
                  </a:ext>
                </a:extLst>
              </a:tr>
              <a:tr h="177250">
                <a:tc>
                  <a:txBody>
                    <a:bodyPr/>
                    <a:lstStyle/>
                    <a:p>
                      <a:pPr algn="l" rtl="0" fontAlgn="b"/>
                      <a:r>
                        <a:rPr lang="en-GB" sz="1000" b="1" u="none" strike="noStrike" dirty="0">
                          <a:effectLst/>
                        </a:rPr>
                        <a:t>Total</a:t>
                      </a:r>
                      <a:endParaRPr lang="en-GB" sz="1000" b="1" i="0" u="none" strike="noStrike" dirty="0">
                        <a:solidFill>
                          <a:srgbClr val="000000"/>
                        </a:solidFill>
                        <a:effectLst/>
                        <a:latin typeface="Calibri" panose="020F0502020204030204" pitchFamily="34" charset="0"/>
                      </a:endParaRPr>
                    </a:p>
                  </a:txBody>
                  <a:tcPr marL="0" marR="0" marT="0" marB="0" anchor="b"/>
                </a:tc>
                <a:tc>
                  <a:txBody>
                    <a:bodyPr/>
                    <a:lstStyle/>
                    <a:p>
                      <a:pPr algn="ctr" rtl="0" fontAlgn="b"/>
                      <a:r>
                        <a:rPr lang="en-GB" sz="1000" b="1" u="none" strike="noStrike" dirty="0">
                          <a:effectLst/>
                        </a:rPr>
                        <a:t>335</a:t>
                      </a:r>
                      <a:endParaRPr lang="en-GB" sz="1000" b="1" i="0" u="none" strike="noStrike" dirty="0">
                        <a:solidFill>
                          <a:srgbClr val="000000"/>
                        </a:solidFill>
                        <a:effectLst/>
                        <a:latin typeface="Calibri" panose="020F0502020204030204" pitchFamily="34" charset="0"/>
                      </a:endParaRPr>
                    </a:p>
                  </a:txBody>
                  <a:tcPr marL="0" marR="0" marT="0" marB="0" anchor="b"/>
                </a:tc>
                <a:tc>
                  <a:txBody>
                    <a:bodyPr/>
                    <a:lstStyle/>
                    <a:p>
                      <a:pPr algn="ctr" rtl="0" fontAlgn="b"/>
                      <a:r>
                        <a:rPr lang="en-GB" sz="1000" b="1" u="none" strike="noStrike" dirty="0">
                          <a:effectLst/>
                        </a:rPr>
                        <a:t>11595</a:t>
                      </a:r>
                      <a:endParaRPr lang="en-GB" sz="1000" b="1" i="0" u="none" strike="noStrike" dirty="0">
                        <a:solidFill>
                          <a:srgbClr val="000000"/>
                        </a:solidFill>
                        <a:effectLst/>
                        <a:latin typeface="Calibri" panose="020F0502020204030204" pitchFamily="34" charset="0"/>
                      </a:endParaRPr>
                    </a:p>
                  </a:txBody>
                  <a:tcPr marL="0" marR="0" marT="0" marB="0" anchor="b"/>
                </a:tc>
                <a:tc>
                  <a:txBody>
                    <a:bodyPr/>
                    <a:lstStyle/>
                    <a:p>
                      <a:pPr algn="ctr" rtl="0" fontAlgn="b"/>
                      <a:r>
                        <a:rPr lang="en-GB" sz="1000" b="1" u="none" strike="noStrike" dirty="0">
                          <a:effectLst/>
                        </a:rPr>
                        <a:t>35</a:t>
                      </a:r>
                      <a:endParaRPr lang="en-GB" sz="1000" b="1" i="0" u="none" strike="noStrike" dirty="0">
                        <a:solidFill>
                          <a:srgbClr val="000000"/>
                        </a:solidFill>
                        <a:effectLst/>
                        <a:latin typeface="Calibri" panose="020F0502020204030204" pitchFamily="34" charset="0"/>
                      </a:endParaRPr>
                    </a:p>
                  </a:txBody>
                  <a:tcPr marL="0" marR="0" marT="0" marB="0" anchor="b"/>
                </a:tc>
                <a:tc>
                  <a:txBody>
                    <a:bodyPr/>
                    <a:lstStyle/>
                    <a:p>
                      <a:pPr algn="ctr" rtl="0" fontAlgn="b"/>
                      <a:r>
                        <a:rPr lang="en-GB" sz="1000" b="1" u="none" strike="noStrike" dirty="0">
                          <a:effectLst/>
                        </a:rPr>
                        <a:t>54</a:t>
                      </a:r>
                      <a:endParaRPr lang="en-GB" sz="1000" b="1" i="0" u="none" strike="noStrike" dirty="0">
                        <a:solidFill>
                          <a:srgbClr val="000000"/>
                        </a:solidFill>
                        <a:effectLst/>
                        <a:latin typeface="Calibri" panose="020F0502020204030204" pitchFamily="34" charset="0"/>
                      </a:endParaRPr>
                    </a:p>
                  </a:txBody>
                  <a:tcPr marL="0" marR="0" marT="0" marB="0" anchor="b"/>
                </a:tc>
                <a:tc>
                  <a:txBody>
                    <a:bodyPr/>
                    <a:lstStyle/>
                    <a:p>
                      <a:pPr algn="ctr" rtl="0" fontAlgn="b"/>
                      <a:r>
                        <a:rPr lang="en-GB" sz="1000" b="1" u="none" strike="noStrike" dirty="0">
                          <a:effectLst/>
                        </a:rPr>
                        <a:t>1348</a:t>
                      </a:r>
                      <a:endParaRPr lang="en-GB" sz="1000" b="1" i="0" u="none" strike="noStrike" dirty="0">
                        <a:solidFill>
                          <a:srgbClr val="000000"/>
                        </a:solidFill>
                        <a:effectLst/>
                        <a:latin typeface="Calibri" panose="020F0502020204030204" pitchFamily="34" charset="0"/>
                      </a:endParaRPr>
                    </a:p>
                  </a:txBody>
                  <a:tcPr marL="0" marR="0" marT="0" marB="0" anchor="b"/>
                </a:tc>
                <a:tc>
                  <a:txBody>
                    <a:bodyPr/>
                    <a:lstStyle/>
                    <a:p>
                      <a:pPr algn="ctr" rtl="0" fontAlgn="b"/>
                      <a:r>
                        <a:rPr lang="en-GB" sz="1000" b="1" u="none" strike="noStrike" dirty="0">
                          <a:effectLst/>
                        </a:rPr>
                        <a:t>25</a:t>
                      </a:r>
                      <a:endParaRPr lang="en-GB" sz="1000" b="1" i="0" u="none" strike="noStrike" dirty="0">
                        <a:solidFill>
                          <a:srgbClr val="000000"/>
                        </a:solidFill>
                        <a:effectLst/>
                        <a:latin typeface="Calibri" panose="020F0502020204030204" pitchFamily="34" charset="0"/>
                      </a:endParaRPr>
                    </a:p>
                  </a:txBody>
                  <a:tcPr marL="0" marR="0" marT="0" marB="0" anchor="b"/>
                </a:tc>
                <a:tc>
                  <a:txBody>
                    <a:bodyPr/>
                    <a:lstStyle/>
                    <a:p>
                      <a:pPr algn="ctr" rtl="0" fontAlgn="b"/>
                      <a:r>
                        <a:rPr lang="en-GB" sz="1000" b="1" u="none" strike="noStrike" dirty="0">
                          <a:effectLst/>
                        </a:rPr>
                        <a:t>12</a:t>
                      </a:r>
                      <a:endParaRPr lang="en-GB" sz="1000" b="1" i="0" u="none" strike="noStrike" dirty="0">
                        <a:solidFill>
                          <a:srgbClr val="000000"/>
                        </a:solidFill>
                        <a:effectLst/>
                        <a:latin typeface="Calibri" panose="020F0502020204030204" pitchFamily="34" charset="0"/>
                      </a:endParaRPr>
                    </a:p>
                  </a:txBody>
                  <a:tcPr marL="0" marR="0" marT="0" marB="0" anchor="b"/>
                </a:tc>
                <a:tc>
                  <a:txBody>
                    <a:bodyPr/>
                    <a:lstStyle/>
                    <a:p>
                      <a:pPr algn="ctr" rtl="0" fontAlgn="b"/>
                      <a:r>
                        <a:rPr lang="en-GB" sz="1000" b="1" u="none" strike="noStrike" dirty="0">
                          <a:effectLst/>
                        </a:rPr>
                        <a:t>746</a:t>
                      </a:r>
                      <a:endParaRPr lang="en-GB" sz="1000" b="1" i="0" u="none" strike="noStrike" dirty="0">
                        <a:solidFill>
                          <a:srgbClr val="000000"/>
                        </a:solidFill>
                        <a:effectLst/>
                        <a:latin typeface="Calibri" panose="020F0502020204030204" pitchFamily="34" charset="0"/>
                      </a:endParaRPr>
                    </a:p>
                  </a:txBody>
                  <a:tcPr marL="0" marR="0" marT="0" marB="0" anchor="b"/>
                </a:tc>
                <a:tc>
                  <a:txBody>
                    <a:bodyPr/>
                    <a:lstStyle/>
                    <a:p>
                      <a:pPr algn="ctr" rtl="0" fontAlgn="b"/>
                      <a:r>
                        <a:rPr lang="en-GB" sz="1000" b="1" u="none" strike="noStrike" dirty="0">
                          <a:effectLst/>
                        </a:rPr>
                        <a:t>62</a:t>
                      </a:r>
                      <a:endParaRPr lang="en-GB" sz="1000" b="1" i="0" u="none" strike="noStrike" dirty="0">
                        <a:solidFill>
                          <a:srgbClr val="000000"/>
                        </a:solidFill>
                        <a:effectLst/>
                        <a:latin typeface="Calibri" panose="020F0502020204030204" pitchFamily="34" charset="0"/>
                      </a:endParaRPr>
                    </a:p>
                  </a:txBody>
                  <a:tcPr marL="0" marR="0" marT="0" marB="0" anchor="b"/>
                </a:tc>
                <a:tc>
                  <a:txBody>
                    <a:bodyPr/>
                    <a:lstStyle/>
                    <a:p>
                      <a:pPr algn="ctr" rtl="0" fontAlgn="b"/>
                      <a:r>
                        <a:rPr lang="en-GB" sz="1000" b="1" u="none" strike="noStrike" dirty="0">
                          <a:effectLst/>
                        </a:rPr>
                        <a:t>292</a:t>
                      </a:r>
                      <a:endParaRPr lang="en-GB" sz="1000" b="1" i="0" u="none" strike="noStrike" dirty="0">
                        <a:solidFill>
                          <a:srgbClr val="000000"/>
                        </a:solidFill>
                        <a:effectLst/>
                        <a:latin typeface="Calibri" panose="020F0502020204030204" pitchFamily="34" charset="0"/>
                      </a:endParaRPr>
                    </a:p>
                  </a:txBody>
                  <a:tcPr marL="0" marR="0" marT="0" marB="0" anchor="b"/>
                </a:tc>
                <a:tc>
                  <a:txBody>
                    <a:bodyPr/>
                    <a:lstStyle/>
                    <a:p>
                      <a:pPr algn="ctr" rtl="0" fontAlgn="b"/>
                      <a:r>
                        <a:rPr lang="en-GB" sz="1000" b="1" u="none" strike="noStrike" dirty="0">
                          <a:effectLst/>
                        </a:rPr>
                        <a:t>11387</a:t>
                      </a:r>
                      <a:endParaRPr lang="en-GB" sz="1000" b="1" i="0" u="none" strike="noStrike" dirty="0">
                        <a:solidFill>
                          <a:srgbClr val="000000"/>
                        </a:solidFill>
                        <a:effectLst/>
                        <a:latin typeface="Calibri" panose="020F0502020204030204" pitchFamily="34" charset="0"/>
                      </a:endParaRPr>
                    </a:p>
                  </a:txBody>
                  <a:tcPr marL="0" marR="0" marT="0" marB="0" anchor="b"/>
                </a:tc>
                <a:tc>
                  <a:txBody>
                    <a:bodyPr/>
                    <a:lstStyle/>
                    <a:p>
                      <a:pPr algn="ctr" rtl="0" fontAlgn="b"/>
                      <a:r>
                        <a:rPr lang="en-GB" sz="1000" b="1" u="none" strike="noStrike" dirty="0">
                          <a:effectLst/>
                        </a:rPr>
                        <a:t>39</a:t>
                      </a:r>
                      <a:endParaRPr lang="en-GB" sz="1000" b="1" i="0" u="none" strike="noStrike" dirty="0">
                        <a:solidFill>
                          <a:srgbClr val="000000"/>
                        </a:solidFill>
                        <a:effectLst/>
                        <a:latin typeface="Calibri" panose="020F0502020204030204" pitchFamily="34" charset="0"/>
                      </a:endParaRPr>
                    </a:p>
                  </a:txBody>
                  <a:tcPr marL="0" marR="0" marT="0" marB="0" anchor="b"/>
                </a:tc>
                <a:tc>
                  <a:txBody>
                    <a:bodyPr/>
                    <a:lstStyle/>
                    <a:p>
                      <a:pPr algn="ctr" rtl="0" fontAlgn="b"/>
                      <a:r>
                        <a:rPr lang="en-GB" sz="1000" b="1" u="none" strike="noStrike" dirty="0">
                          <a:effectLst/>
                        </a:rPr>
                        <a:t>13</a:t>
                      </a:r>
                      <a:endParaRPr lang="en-GB" sz="1000" b="1" i="0" u="none" strike="noStrike" dirty="0">
                        <a:solidFill>
                          <a:srgbClr val="000000"/>
                        </a:solidFill>
                        <a:effectLst/>
                        <a:latin typeface="Calibri" panose="020F0502020204030204" pitchFamily="34" charset="0"/>
                      </a:endParaRPr>
                    </a:p>
                  </a:txBody>
                  <a:tcPr marL="0" marR="0" marT="0" marB="0" anchor="b"/>
                </a:tc>
                <a:tc>
                  <a:txBody>
                    <a:bodyPr/>
                    <a:lstStyle/>
                    <a:p>
                      <a:pPr algn="ctr" rtl="0" fontAlgn="b"/>
                      <a:r>
                        <a:rPr lang="en-GB" sz="1000" b="1" u="none" strike="noStrike" dirty="0">
                          <a:effectLst/>
                        </a:rPr>
                        <a:t>397</a:t>
                      </a:r>
                      <a:endParaRPr lang="en-GB" sz="1000" b="1" i="0" u="none" strike="noStrike" dirty="0">
                        <a:solidFill>
                          <a:srgbClr val="000000"/>
                        </a:solidFill>
                        <a:effectLst/>
                        <a:latin typeface="Calibri" panose="020F0502020204030204" pitchFamily="34" charset="0"/>
                      </a:endParaRPr>
                    </a:p>
                  </a:txBody>
                  <a:tcPr marL="0" marR="0" marT="0" marB="0" anchor="b"/>
                </a:tc>
                <a:tc>
                  <a:txBody>
                    <a:bodyPr/>
                    <a:lstStyle/>
                    <a:p>
                      <a:pPr algn="ctr" rtl="0" fontAlgn="b"/>
                      <a:r>
                        <a:rPr lang="en-GB" sz="1000" b="1" u="none" strike="noStrike" dirty="0">
                          <a:effectLst/>
                        </a:rPr>
                        <a:t>31</a:t>
                      </a:r>
                      <a:endParaRPr lang="en-GB" sz="1000" b="1" i="0" u="none" strike="noStrike" dirty="0">
                        <a:solidFill>
                          <a:srgbClr val="000000"/>
                        </a:solidFill>
                        <a:effectLst/>
                        <a:latin typeface="Calibri" panose="020F0502020204030204" pitchFamily="34" charset="0"/>
                      </a:endParaRPr>
                    </a:p>
                  </a:txBody>
                  <a:tcPr marL="0" marR="0" marT="0" marB="0" anchor="b"/>
                </a:tc>
                <a:tc>
                  <a:txBody>
                    <a:bodyPr/>
                    <a:lstStyle/>
                    <a:p>
                      <a:pPr algn="ctr" rtl="0" fontAlgn="b"/>
                      <a:r>
                        <a:rPr lang="en-GB" sz="1000" b="1" u="none" strike="noStrike" dirty="0">
                          <a:effectLst/>
                        </a:rPr>
                        <a:t>2</a:t>
                      </a:r>
                      <a:endParaRPr lang="en-GB" sz="1000" b="1" i="0" u="none" strike="noStrike" dirty="0">
                        <a:solidFill>
                          <a:srgbClr val="000000"/>
                        </a:solidFill>
                        <a:effectLst/>
                        <a:latin typeface="Calibri" panose="020F0502020204030204" pitchFamily="34" charset="0"/>
                      </a:endParaRPr>
                    </a:p>
                  </a:txBody>
                  <a:tcPr marL="0" marR="0" marT="0" marB="0" anchor="b"/>
                </a:tc>
                <a:tc>
                  <a:txBody>
                    <a:bodyPr/>
                    <a:lstStyle/>
                    <a:p>
                      <a:pPr algn="ctr" rtl="0" fontAlgn="b"/>
                      <a:r>
                        <a:rPr lang="en-GB" sz="1000" b="1" u="none" strike="noStrike" dirty="0">
                          <a:effectLst/>
                        </a:rPr>
                        <a:t>247</a:t>
                      </a:r>
                      <a:endParaRPr lang="en-GB" sz="1000" b="1" i="0" u="none" strike="noStrike" dirty="0">
                        <a:solidFill>
                          <a:srgbClr val="000000"/>
                        </a:solidFill>
                        <a:effectLst/>
                        <a:latin typeface="Calibri" panose="020F0502020204030204" pitchFamily="34" charset="0"/>
                      </a:endParaRPr>
                    </a:p>
                  </a:txBody>
                  <a:tcPr marL="0" marR="0" marT="0" marB="0" anchor="b"/>
                </a:tc>
                <a:tc>
                  <a:txBody>
                    <a:bodyPr/>
                    <a:lstStyle/>
                    <a:p>
                      <a:pPr algn="ctr" rtl="0" fontAlgn="b"/>
                      <a:r>
                        <a:rPr lang="en-GB" sz="1000" b="1" u="none" strike="noStrike" dirty="0">
                          <a:effectLst/>
                        </a:rPr>
                        <a:t>82</a:t>
                      </a:r>
                      <a:endParaRPr lang="en-GB" sz="1000" b="1" i="0" u="none" strike="noStrike" dirty="0">
                        <a:solidFill>
                          <a:srgbClr val="000000"/>
                        </a:solidFill>
                        <a:effectLst/>
                        <a:latin typeface="Calibri" panose="020F0502020204030204" pitchFamily="34" charset="0"/>
                      </a:endParaRPr>
                    </a:p>
                  </a:txBody>
                  <a:tcPr marL="0" marR="0" marT="0" marB="0" anchor="b"/>
                </a:tc>
                <a:tc>
                  <a:txBody>
                    <a:bodyPr/>
                    <a:lstStyle/>
                    <a:p>
                      <a:pPr algn="ctr" rtl="0" fontAlgn="b"/>
                      <a:r>
                        <a:rPr lang="en-GB" sz="1000" b="1" u="none" strike="noStrike" dirty="0">
                          <a:effectLst/>
                        </a:rPr>
                        <a:t>281</a:t>
                      </a:r>
                      <a:endParaRPr lang="en-GB" sz="1000" b="1" i="0" u="none" strike="noStrike" dirty="0">
                        <a:solidFill>
                          <a:srgbClr val="000000"/>
                        </a:solidFill>
                        <a:effectLst/>
                        <a:latin typeface="Calibri" panose="020F0502020204030204" pitchFamily="34" charset="0"/>
                      </a:endParaRPr>
                    </a:p>
                  </a:txBody>
                  <a:tcPr marL="0" marR="0" marT="0" marB="0" anchor="b"/>
                </a:tc>
                <a:tc>
                  <a:txBody>
                    <a:bodyPr/>
                    <a:lstStyle/>
                    <a:p>
                      <a:pPr algn="ctr" rtl="0" fontAlgn="b"/>
                      <a:r>
                        <a:rPr lang="en-GB" sz="1000" b="1" u="none" strike="noStrike" dirty="0">
                          <a:effectLst/>
                        </a:rPr>
                        <a:t>11237</a:t>
                      </a:r>
                      <a:endParaRPr lang="en-GB" sz="10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73027602"/>
                  </a:ext>
                </a:extLst>
              </a:tr>
            </a:tbl>
          </a:graphicData>
        </a:graphic>
      </p:graphicFrame>
      <p:graphicFrame>
        <p:nvGraphicFramePr>
          <p:cNvPr id="14" name="Chart 13">
            <a:extLst>
              <a:ext uri="{FF2B5EF4-FFF2-40B4-BE49-F238E27FC236}">
                <a16:creationId xmlns:a16="http://schemas.microsoft.com/office/drawing/2014/main" id="{5BD9C014-D19D-4387-8F6C-FE451C6F3EBA}"/>
              </a:ext>
            </a:extLst>
          </p:cNvPr>
          <p:cNvGraphicFramePr>
            <a:graphicFrameLocks/>
          </p:cNvGraphicFramePr>
          <p:nvPr>
            <p:extLst>
              <p:ext uri="{D42A27DB-BD31-4B8C-83A1-F6EECF244321}">
                <p14:modId xmlns:p14="http://schemas.microsoft.com/office/powerpoint/2010/main" val="4181680311"/>
              </p:ext>
            </p:extLst>
          </p:nvPr>
        </p:nvGraphicFramePr>
        <p:xfrm>
          <a:off x="1835696" y="3654562"/>
          <a:ext cx="4176464" cy="1934677"/>
        </p:xfrm>
        <a:graphic>
          <a:graphicData uri="http://schemas.openxmlformats.org/drawingml/2006/chart">
            <c:chart xmlns:c="http://schemas.openxmlformats.org/drawingml/2006/chart" xmlns:r="http://schemas.openxmlformats.org/officeDocument/2006/relationships" r:id="rId3"/>
          </a:graphicData>
        </a:graphic>
      </p:graphicFrame>
      <p:sp>
        <p:nvSpPr>
          <p:cNvPr id="15" name="newtonshape">
            <a:extLst>
              <a:ext uri="{FF2B5EF4-FFF2-40B4-BE49-F238E27FC236}">
                <a16:creationId xmlns:a16="http://schemas.microsoft.com/office/drawing/2014/main" id="{34234D94-E87A-4DA7-AF24-BC45C1ED9A26}"/>
              </a:ext>
            </a:extLst>
          </p:cNvPr>
          <p:cNvSpPr/>
          <p:nvPr/>
        </p:nvSpPr>
        <p:spPr bwMode="auto">
          <a:xfrm>
            <a:off x="6042458" y="3654562"/>
            <a:ext cx="1296638" cy="1944216"/>
          </a:xfrm>
          <a:prstGeom prst="rect">
            <a:avLst/>
          </a:prstGeom>
          <a:solidFill>
            <a:schemeClr val="accent1">
              <a:lumMod val="75000"/>
            </a:schemeClr>
          </a:solidFill>
          <a:ln w="22225" cap="flat" cmpd="sng" algn="ctr">
            <a:noFill/>
            <a:prstDash val="solid"/>
            <a:headEnd type="none" w="med" len="med"/>
            <a:tailEnd type="none" w="med" len="med"/>
          </a:ln>
          <a:effectLst>
            <a:outerShdw blurRad="63500" dist="37357" dir="2700000" rotWithShape="0">
              <a:scrgbClr r="0" g="0" b="0"/>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54000" tIns="36000" rIns="54000" bIns="36000" numCol="1" rtlCol="0" anchor="ctr" anchorCtr="0" compatLnSpc="1">
            <a:prstTxWarp prst="textNoShape">
              <a:avLst/>
            </a:prstTxWarp>
          </a:bodyPr>
          <a:lstStyle/>
          <a:p>
            <a:pPr defTabSz="793750" eaLnBrk="0" fontAlgn="base" hangingPunct="0">
              <a:spcAft>
                <a:spcPct val="0"/>
              </a:spcAft>
            </a:pPr>
            <a:r>
              <a:rPr lang="en-US" sz="1200" dirty="0">
                <a:solidFill>
                  <a:schemeClr val="bg1"/>
                </a:solidFill>
                <a:cs typeface="Arial" charset="0"/>
              </a:rPr>
              <a:t>West Kent ^</a:t>
            </a:r>
          </a:p>
          <a:p>
            <a:pPr defTabSz="793750" eaLnBrk="0" fontAlgn="base" hangingPunct="0">
              <a:spcAft>
                <a:spcPct val="0"/>
              </a:spcAft>
            </a:pPr>
            <a:r>
              <a:rPr lang="en-US" sz="1200" dirty="0">
                <a:solidFill>
                  <a:schemeClr val="bg1"/>
                </a:solidFill>
                <a:cs typeface="Arial" charset="0"/>
              </a:rPr>
              <a:t>Ashford ^</a:t>
            </a:r>
          </a:p>
          <a:p>
            <a:pPr defTabSz="793750" eaLnBrk="0" fontAlgn="base" hangingPunct="0">
              <a:spcAft>
                <a:spcPct val="0"/>
              </a:spcAft>
            </a:pPr>
            <a:endParaRPr lang="en-US" sz="1200" dirty="0">
              <a:solidFill>
                <a:schemeClr val="bg1"/>
              </a:solidFill>
              <a:cs typeface="Arial" charset="0"/>
            </a:endParaRPr>
          </a:p>
          <a:p>
            <a:pPr defTabSz="793750" eaLnBrk="0" fontAlgn="base" hangingPunct="0">
              <a:spcAft>
                <a:spcPct val="0"/>
              </a:spcAft>
            </a:pPr>
            <a:r>
              <a:rPr lang="en-US" sz="1200" dirty="0">
                <a:solidFill>
                  <a:schemeClr val="bg1"/>
                </a:solidFill>
                <a:cs typeface="Arial" charset="0"/>
              </a:rPr>
              <a:t>DGS v</a:t>
            </a:r>
          </a:p>
          <a:p>
            <a:pPr defTabSz="793750" eaLnBrk="0" fontAlgn="base" hangingPunct="0">
              <a:spcAft>
                <a:spcPct val="0"/>
              </a:spcAft>
            </a:pPr>
            <a:r>
              <a:rPr lang="en-US" sz="1200" dirty="0">
                <a:solidFill>
                  <a:schemeClr val="bg1"/>
                </a:solidFill>
                <a:cs typeface="Arial" charset="0"/>
              </a:rPr>
              <a:t>C4G v</a:t>
            </a:r>
          </a:p>
          <a:p>
            <a:pPr defTabSz="793750" eaLnBrk="0" fontAlgn="base" hangingPunct="0">
              <a:spcAft>
                <a:spcPct val="0"/>
              </a:spcAft>
            </a:pPr>
            <a:r>
              <a:rPr lang="en-US" sz="1200" dirty="0" err="1">
                <a:solidFill>
                  <a:schemeClr val="bg1"/>
                </a:solidFill>
                <a:cs typeface="Arial" charset="0"/>
              </a:rPr>
              <a:t>Thanet</a:t>
            </a:r>
            <a:r>
              <a:rPr lang="en-US" sz="1200" dirty="0">
                <a:solidFill>
                  <a:schemeClr val="bg1"/>
                </a:solidFill>
                <a:cs typeface="Arial" charset="0"/>
              </a:rPr>
              <a:t> v</a:t>
            </a:r>
          </a:p>
          <a:p>
            <a:pPr defTabSz="793750" eaLnBrk="0" fontAlgn="base" hangingPunct="0">
              <a:spcAft>
                <a:spcPct val="0"/>
              </a:spcAft>
            </a:pPr>
            <a:r>
              <a:rPr lang="en-US" sz="1200" dirty="0">
                <a:solidFill>
                  <a:schemeClr val="bg1"/>
                </a:solidFill>
                <a:cs typeface="Arial" charset="0"/>
              </a:rPr>
              <a:t>SKC v</a:t>
            </a:r>
          </a:p>
          <a:p>
            <a:pPr defTabSz="793750" eaLnBrk="0" fontAlgn="base" hangingPunct="0">
              <a:spcAft>
                <a:spcPct val="0"/>
              </a:spcAft>
            </a:pPr>
            <a:r>
              <a:rPr lang="en-US" sz="1200" dirty="0">
                <a:solidFill>
                  <a:schemeClr val="bg1"/>
                </a:solidFill>
                <a:cs typeface="Arial" charset="0"/>
              </a:rPr>
              <a:t>Swale v</a:t>
            </a:r>
          </a:p>
        </p:txBody>
      </p:sp>
    </p:spTree>
    <p:extLst>
      <p:ext uri="{BB962C8B-B14F-4D97-AF65-F5344CB8AC3E}">
        <p14:creationId xmlns:p14="http://schemas.microsoft.com/office/powerpoint/2010/main" val="1199665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609600"/>
          </a:xfrm>
          <a:prstGeom prst="rect">
            <a:avLst/>
          </a:prstGeom>
          <a:solidFill>
            <a:schemeClr val="accent1">
              <a:lumMod val="75000"/>
            </a:schemeClr>
          </a:solidFill>
          <a:ln w="9525">
            <a:noFill/>
            <a:miter lim="800000"/>
            <a:headEnd/>
            <a:tailEnd/>
          </a:ln>
        </p:spPr>
        <p:txBody>
          <a:bodyPr anchor="ctr" anchorCtr="0"/>
          <a:lstStyle/>
          <a:p>
            <a:pPr algn="ctr" eaLnBrk="0" hangingPunct="0"/>
            <a:r>
              <a:rPr lang="en-GB" sz="3200" b="1" dirty="0">
                <a:solidFill>
                  <a:schemeClr val="bg1"/>
                </a:solidFill>
              </a:rPr>
              <a:t>Refresh 2017/18</a:t>
            </a:r>
          </a:p>
        </p:txBody>
      </p:sp>
      <p:pic>
        <p:nvPicPr>
          <p:cNvPr id="3" name="Picture 2" descr="C:\Documents and Settings\PlummO01\Desktop\KCC_Logo_New_2012_Framed.jpg"/>
          <p:cNvPicPr>
            <a:picLocks noChangeAspect="1" noChangeArrowheads="1"/>
          </p:cNvPicPr>
          <p:nvPr/>
        </p:nvPicPr>
        <p:blipFill>
          <a:blip r:embed="rId3"/>
          <a:srcRect/>
          <a:stretch>
            <a:fillRect/>
          </a:stretch>
        </p:blipFill>
        <p:spPr bwMode="auto">
          <a:xfrm>
            <a:off x="7707313" y="6158056"/>
            <a:ext cx="860425" cy="576262"/>
          </a:xfrm>
          <a:prstGeom prst="rect">
            <a:avLst/>
          </a:prstGeom>
          <a:noFill/>
          <a:ln w="9525">
            <a:noFill/>
            <a:miter lim="800000"/>
            <a:headEnd/>
            <a:tailEnd/>
          </a:ln>
        </p:spPr>
      </p:pic>
      <p:sp>
        <p:nvSpPr>
          <p:cNvPr id="4" name="TextBox 3"/>
          <p:cNvSpPr txBox="1"/>
          <p:nvPr/>
        </p:nvSpPr>
        <p:spPr>
          <a:xfrm>
            <a:off x="109338" y="695139"/>
            <a:ext cx="8927158" cy="4893647"/>
          </a:xfrm>
          <a:prstGeom prst="rect">
            <a:avLst/>
          </a:prstGeom>
          <a:noFill/>
        </p:spPr>
        <p:txBody>
          <a:bodyPr wrap="square" rtlCol="0">
            <a:spAutoFit/>
          </a:bodyPr>
          <a:lstStyle/>
          <a:p>
            <a:pPr marL="457200" indent="-457200">
              <a:buAutoNum type="arabicPeriod"/>
            </a:pPr>
            <a:r>
              <a:rPr lang="en-GB" sz="2400" b="1" dirty="0"/>
              <a:t>Updated documents referenced </a:t>
            </a:r>
          </a:p>
          <a:p>
            <a:pPr marL="457200" indent="-457200">
              <a:buAutoNum type="arabicPeriod"/>
            </a:pPr>
            <a:r>
              <a:rPr lang="en-GB" sz="2400" b="1" dirty="0"/>
              <a:t>Updated case studies and research</a:t>
            </a:r>
          </a:p>
          <a:p>
            <a:pPr marL="457200" indent="-457200">
              <a:buAutoNum type="arabicPeriod"/>
            </a:pPr>
            <a:r>
              <a:rPr lang="en-GB" sz="2400" b="1" dirty="0"/>
              <a:t>Inclusion of the Transforming Care Programme and Housing Plan</a:t>
            </a:r>
          </a:p>
          <a:p>
            <a:pPr marL="457200" indent="-457200">
              <a:buAutoNum type="arabicPeriod"/>
            </a:pPr>
            <a:r>
              <a:rPr lang="en-GB" sz="2400" b="1" dirty="0"/>
              <a:t>Additional information on Kent’s Children (and detail on Care Leavers)</a:t>
            </a:r>
          </a:p>
          <a:p>
            <a:pPr marL="457200" indent="-457200">
              <a:buAutoNum type="arabicPeriod"/>
            </a:pPr>
            <a:r>
              <a:rPr lang="en-GB" sz="2400" b="1" dirty="0"/>
              <a:t>Refreshed forecasts based on updated supply, demand, additional population and demographic, local influences and some professional judgments on the impact on investment in prevention and community provision commissioning</a:t>
            </a:r>
          </a:p>
          <a:p>
            <a:pPr marL="457200" indent="-457200">
              <a:buAutoNum type="arabicPeriod"/>
            </a:pPr>
            <a:r>
              <a:rPr lang="en-GB" sz="2400" b="1" dirty="0"/>
              <a:t>Review of the web links to ensure current</a:t>
            </a:r>
          </a:p>
          <a:p>
            <a:pPr marL="457200" indent="-457200">
              <a:buAutoNum type="arabicPeriod"/>
            </a:pPr>
            <a:r>
              <a:rPr lang="en-GB" sz="2400" b="1" dirty="0"/>
              <a:t>Updated definitions in the glossary</a:t>
            </a:r>
          </a:p>
          <a:p>
            <a:pPr marL="457200" indent="-457200">
              <a:buAutoNum type="arabicPeriod"/>
            </a:pPr>
            <a:endParaRPr lang="en-GB" sz="2400" b="1" dirty="0"/>
          </a:p>
          <a:p>
            <a:endParaRPr lang="en-GB" sz="2400" dirty="0"/>
          </a:p>
        </p:txBody>
      </p:sp>
    </p:spTree>
    <p:extLst>
      <p:ext uri="{BB962C8B-B14F-4D97-AF65-F5344CB8AC3E}">
        <p14:creationId xmlns:p14="http://schemas.microsoft.com/office/powerpoint/2010/main" val="3472367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609600"/>
          </a:xfrm>
          <a:prstGeom prst="rect">
            <a:avLst/>
          </a:prstGeom>
          <a:solidFill>
            <a:schemeClr val="accent1">
              <a:lumMod val="75000"/>
            </a:schemeClr>
          </a:solidFill>
          <a:ln w="9525">
            <a:noFill/>
            <a:miter lim="800000"/>
            <a:headEnd/>
            <a:tailEnd/>
          </a:ln>
        </p:spPr>
        <p:txBody>
          <a:bodyPr anchor="ctr" anchorCtr="0"/>
          <a:lstStyle/>
          <a:p>
            <a:pPr algn="ctr" eaLnBrk="0" hangingPunct="0"/>
            <a:r>
              <a:rPr lang="en-GB" sz="3200" b="1" dirty="0">
                <a:solidFill>
                  <a:schemeClr val="bg1"/>
                </a:solidFill>
              </a:rPr>
              <a:t>Initial Updated Forecasts (65+)</a:t>
            </a:r>
          </a:p>
        </p:txBody>
      </p:sp>
      <p:pic>
        <p:nvPicPr>
          <p:cNvPr id="3" name="Picture 2" descr="C:\Documents and Settings\PlummO01\Desktop\KCC_Logo_New_2012_Framed.jpg"/>
          <p:cNvPicPr>
            <a:picLocks noChangeAspect="1" noChangeArrowheads="1"/>
          </p:cNvPicPr>
          <p:nvPr/>
        </p:nvPicPr>
        <p:blipFill>
          <a:blip r:embed="rId3"/>
          <a:srcRect/>
          <a:stretch>
            <a:fillRect/>
          </a:stretch>
        </p:blipFill>
        <p:spPr bwMode="auto">
          <a:xfrm>
            <a:off x="7707313" y="6158056"/>
            <a:ext cx="860425" cy="576262"/>
          </a:xfrm>
          <a:prstGeom prst="rect">
            <a:avLst/>
          </a:prstGeom>
          <a:noFill/>
          <a:ln w="9525">
            <a:noFill/>
            <a:miter lim="800000"/>
            <a:headEnd/>
            <a:tailEnd/>
          </a:ln>
        </p:spPr>
      </p:pic>
      <p:sp>
        <p:nvSpPr>
          <p:cNvPr id="4" name="TextBox 3"/>
          <p:cNvSpPr txBox="1"/>
          <p:nvPr/>
        </p:nvSpPr>
        <p:spPr>
          <a:xfrm>
            <a:off x="109338" y="695139"/>
            <a:ext cx="8927158" cy="830997"/>
          </a:xfrm>
          <a:prstGeom prst="rect">
            <a:avLst/>
          </a:prstGeom>
          <a:noFill/>
        </p:spPr>
        <p:txBody>
          <a:bodyPr wrap="square" rtlCol="0">
            <a:spAutoFit/>
          </a:bodyPr>
          <a:lstStyle/>
          <a:p>
            <a:endParaRPr lang="en-GB" sz="2000" b="1" dirty="0"/>
          </a:p>
          <a:p>
            <a:endParaRPr lang="en-GB" sz="2800" dirty="0"/>
          </a:p>
        </p:txBody>
      </p:sp>
      <p:graphicFrame>
        <p:nvGraphicFramePr>
          <p:cNvPr id="5" name="Table 4"/>
          <p:cNvGraphicFramePr>
            <a:graphicFrameLocks noGrp="1"/>
          </p:cNvGraphicFramePr>
          <p:nvPr>
            <p:extLst>
              <p:ext uri="{D42A27DB-BD31-4B8C-83A1-F6EECF244321}">
                <p14:modId xmlns:p14="http://schemas.microsoft.com/office/powerpoint/2010/main" val="3120065127"/>
              </p:ext>
            </p:extLst>
          </p:nvPr>
        </p:nvGraphicFramePr>
        <p:xfrm>
          <a:off x="251520" y="764712"/>
          <a:ext cx="4104456" cy="3888427"/>
        </p:xfrm>
        <a:graphic>
          <a:graphicData uri="http://schemas.openxmlformats.org/drawingml/2006/table">
            <a:tbl>
              <a:tblPr>
                <a:tableStyleId>{5C22544A-7EE6-4342-B048-85BDC9FD1C3A}</a:tableStyleId>
              </a:tblPr>
              <a:tblGrid>
                <a:gridCol w="1440160">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936104">
                  <a:extLst>
                    <a:ext uri="{9D8B030D-6E8A-4147-A177-3AD203B41FA5}">
                      <a16:colId xmlns:a16="http://schemas.microsoft.com/office/drawing/2014/main" val="20003"/>
                    </a:ext>
                  </a:extLst>
                </a:gridCol>
              </a:tblGrid>
              <a:tr h="228731">
                <a:tc>
                  <a:txBody>
                    <a:bodyPr/>
                    <a:lstStyle/>
                    <a:p>
                      <a:pPr algn="l" fontAlgn="b"/>
                      <a:r>
                        <a:rPr lang="en-GB" sz="1400" b="1" u="none" strike="noStrike" dirty="0">
                          <a:effectLst/>
                        </a:rPr>
                        <a:t>Extra Care</a:t>
                      </a:r>
                      <a:endParaRPr lang="en-GB" sz="1400" b="1" i="0" u="none" strike="noStrike" dirty="0">
                        <a:solidFill>
                          <a:srgbClr val="000000"/>
                        </a:solidFill>
                        <a:effectLst/>
                        <a:latin typeface="Calibri"/>
                      </a:endParaRPr>
                    </a:p>
                  </a:txBody>
                  <a:tcPr marL="0" marR="0" marT="0" marB="0" anchor="b"/>
                </a:tc>
                <a:tc>
                  <a:txBody>
                    <a:bodyPr/>
                    <a:lstStyle/>
                    <a:p>
                      <a:pPr algn="l" fontAlgn="b"/>
                      <a:endParaRPr lang="en-GB" sz="1400" b="0" i="0" u="none" strike="noStrike" dirty="0">
                        <a:solidFill>
                          <a:srgbClr val="000000"/>
                        </a:solidFill>
                        <a:effectLst/>
                        <a:latin typeface="Calibri"/>
                      </a:endParaRPr>
                    </a:p>
                  </a:txBody>
                  <a:tcPr marL="0" marR="0" marT="0" marB="0" anchor="b"/>
                </a:tc>
                <a:tc>
                  <a:txBody>
                    <a:bodyPr/>
                    <a:lstStyle/>
                    <a:p>
                      <a:pPr algn="l" fontAlgn="b"/>
                      <a:endParaRPr lang="en-GB" sz="1400" b="0" i="0" u="none" strike="noStrike">
                        <a:solidFill>
                          <a:srgbClr val="000000"/>
                        </a:solidFill>
                        <a:effectLst/>
                        <a:latin typeface="Calibri"/>
                      </a:endParaRPr>
                    </a:p>
                  </a:txBody>
                  <a:tcPr marL="0" marR="0" marT="0" marB="0" anchor="b"/>
                </a:tc>
                <a:tc>
                  <a:txBody>
                    <a:bodyPr/>
                    <a:lstStyle/>
                    <a:p>
                      <a:pPr algn="l" fontAlgn="b"/>
                      <a:endParaRPr lang="en-GB" sz="14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0"/>
                  </a:ext>
                </a:extLst>
              </a:tr>
              <a:tr h="228731">
                <a:tc>
                  <a:txBody>
                    <a:bodyPr/>
                    <a:lstStyle/>
                    <a:p>
                      <a:pPr algn="l" fontAlgn="b"/>
                      <a:r>
                        <a:rPr lang="en-GB" sz="1400" b="1" i="0" u="none" strike="noStrike" dirty="0">
                          <a:solidFill>
                            <a:srgbClr val="000000"/>
                          </a:solidFill>
                          <a:effectLst/>
                          <a:latin typeface="Calibri"/>
                        </a:rPr>
                        <a:t>New Supply</a:t>
                      </a:r>
                    </a:p>
                  </a:txBody>
                  <a:tcPr marL="0" marR="0" marT="0" marB="0" anchor="b"/>
                </a:tc>
                <a:tc>
                  <a:txBody>
                    <a:bodyPr/>
                    <a:lstStyle/>
                    <a:p>
                      <a:pPr algn="l" fontAlgn="b"/>
                      <a:endParaRPr lang="en-GB" sz="1400" b="0" i="0" u="none" strike="noStrike">
                        <a:solidFill>
                          <a:srgbClr val="000000"/>
                        </a:solidFill>
                        <a:effectLst/>
                        <a:latin typeface="Calibri"/>
                      </a:endParaRPr>
                    </a:p>
                  </a:txBody>
                  <a:tcPr marL="0" marR="0" marT="0" marB="0" anchor="b"/>
                </a:tc>
                <a:tc>
                  <a:txBody>
                    <a:bodyPr/>
                    <a:lstStyle/>
                    <a:p>
                      <a:pPr algn="l" fontAlgn="b"/>
                      <a:endParaRPr lang="en-GB" sz="1400" b="0" i="0" u="none" strike="noStrike">
                        <a:solidFill>
                          <a:srgbClr val="000000"/>
                        </a:solidFill>
                        <a:effectLst/>
                        <a:latin typeface="Calibri"/>
                      </a:endParaRPr>
                    </a:p>
                  </a:txBody>
                  <a:tcPr marL="0" marR="0" marT="0" marB="0" anchor="b"/>
                </a:tc>
                <a:tc>
                  <a:txBody>
                    <a:bodyPr/>
                    <a:lstStyle/>
                    <a:p>
                      <a:pPr algn="l" fontAlgn="b"/>
                      <a:endParaRPr lang="en-GB" sz="14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1"/>
                  </a:ext>
                </a:extLst>
              </a:tr>
              <a:tr h="228731">
                <a:tc>
                  <a:txBody>
                    <a:bodyPr/>
                    <a:lstStyle/>
                    <a:p>
                      <a:pPr algn="l" fontAlgn="b"/>
                      <a:r>
                        <a:rPr lang="en-GB" sz="1400" u="none" strike="noStrike">
                          <a:effectLst/>
                        </a:rPr>
                        <a:t> </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b="1" u="none" strike="noStrike" dirty="0">
                          <a:effectLst/>
                        </a:rPr>
                        <a:t>2021</a:t>
                      </a:r>
                      <a:endParaRPr lang="en-GB" sz="1400" b="1" i="0" u="none" strike="noStrike" dirty="0">
                        <a:solidFill>
                          <a:srgbClr val="000000"/>
                        </a:solidFill>
                        <a:effectLst/>
                        <a:latin typeface="Calibri"/>
                      </a:endParaRPr>
                    </a:p>
                  </a:txBody>
                  <a:tcPr marL="0" marR="0" marT="0" marB="0" anchor="b"/>
                </a:tc>
                <a:tc>
                  <a:txBody>
                    <a:bodyPr/>
                    <a:lstStyle/>
                    <a:p>
                      <a:pPr algn="ctr" fontAlgn="b"/>
                      <a:r>
                        <a:rPr lang="en-GB" sz="1400" b="1" u="none" strike="noStrike" dirty="0">
                          <a:effectLst/>
                        </a:rPr>
                        <a:t>2026</a:t>
                      </a:r>
                      <a:endParaRPr lang="en-GB" sz="1400" b="1" i="0" u="none" strike="noStrike" dirty="0">
                        <a:solidFill>
                          <a:srgbClr val="000000"/>
                        </a:solidFill>
                        <a:effectLst/>
                        <a:latin typeface="Calibri"/>
                      </a:endParaRPr>
                    </a:p>
                  </a:txBody>
                  <a:tcPr marL="0" marR="0" marT="0" marB="0" anchor="b"/>
                </a:tc>
                <a:tc>
                  <a:txBody>
                    <a:bodyPr/>
                    <a:lstStyle/>
                    <a:p>
                      <a:pPr algn="ctr" fontAlgn="b"/>
                      <a:r>
                        <a:rPr lang="en-GB" sz="1400" b="1" u="none" strike="noStrike" dirty="0">
                          <a:effectLst/>
                        </a:rPr>
                        <a:t>2031</a:t>
                      </a:r>
                      <a:endParaRPr lang="en-GB" sz="1400" b="1"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val="10002"/>
                  </a:ext>
                </a:extLst>
              </a:tr>
              <a:tr h="228731">
                <a:tc>
                  <a:txBody>
                    <a:bodyPr/>
                    <a:lstStyle/>
                    <a:p>
                      <a:pPr algn="l" fontAlgn="b"/>
                      <a:r>
                        <a:rPr lang="en-GB" sz="1400" u="none" strike="noStrike">
                          <a:effectLst/>
                        </a:rPr>
                        <a:t>Ashford</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102</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108</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63</a:t>
                      </a:r>
                      <a:endParaRPr lang="en-GB" sz="14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3"/>
                  </a:ext>
                </a:extLst>
              </a:tr>
              <a:tr h="228731">
                <a:tc>
                  <a:txBody>
                    <a:bodyPr/>
                    <a:lstStyle/>
                    <a:p>
                      <a:pPr algn="l" fontAlgn="b"/>
                      <a:r>
                        <a:rPr lang="en-GB" sz="1400" u="none" strike="noStrike">
                          <a:effectLst/>
                        </a:rPr>
                        <a:t>Canterbury</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140</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140</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73</a:t>
                      </a:r>
                      <a:endParaRPr lang="en-GB" sz="14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4"/>
                  </a:ext>
                </a:extLst>
              </a:tr>
              <a:tr h="228731">
                <a:tc>
                  <a:txBody>
                    <a:bodyPr/>
                    <a:lstStyle/>
                    <a:p>
                      <a:pPr algn="l" fontAlgn="b"/>
                      <a:r>
                        <a:rPr lang="en-GB" sz="1400" u="none" strike="noStrike">
                          <a:effectLst/>
                        </a:rPr>
                        <a:t>Dartford</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70</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70</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34</a:t>
                      </a:r>
                      <a:endParaRPr lang="en-GB" sz="14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5"/>
                  </a:ext>
                </a:extLst>
              </a:tr>
              <a:tr h="228731">
                <a:tc>
                  <a:txBody>
                    <a:bodyPr/>
                    <a:lstStyle/>
                    <a:p>
                      <a:pPr algn="l" fontAlgn="b"/>
                      <a:r>
                        <a:rPr lang="en-GB" sz="1400" u="none" strike="noStrike">
                          <a:effectLst/>
                        </a:rPr>
                        <a:t>Dover</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111</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110</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62</a:t>
                      </a:r>
                      <a:endParaRPr lang="en-GB" sz="14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6"/>
                  </a:ext>
                </a:extLst>
              </a:tr>
              <a:tr h="228731">
                <a:tc>
                  <a:txBody>
                    <a:bodyPr/>
                    <a:lstStyle/>
                    <a:p>
                      <a:pPr algn="l" fontAlgn="b"/>
                      <a:r>
                        <a:rPr lang="en-GB" sz="1400" u="none" strike="noStrike">
                          <a:effectLst/>
                        </a:rPr>
                        <a:t>Gravesham</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dirty="0">
                          <a:effectLst/>
                        </a:rPr>
                        <a:t>74</a:t>
                      </a:r>
                      <a:endParaRPr lang="en-GB" sz="1400" b="0" i="0" u="none" strike="noStrike" dirty="0">
                        <a:solidFill>
                          <a:srgbClr val="000000"/>
                        </a:solidFill>
                        <a:effectLst/>
                        <a:latin typeface="Calibri"/>
                      </a:endParaRPr>
                    </a:p>
                  </a:txBody>
                  <a:tcPr marL="0" marR="0" marT="0" marB="0" anchor="b"/>
                </a:tc>
                <a:tc>
                  <a:txBody>
                    <a:bodyPr/>
                    <a:lstStyle/>
                    <a:p>
                      <a:pPr algn="ctr" fontAlgn="b"/>
                      <a:r>
                        <a:rPr lang="en-GB" sz="1400" u="none" strike="noStrike">
                          <a:effectLst/>
                        </a:rPr>
                        <a:t>67</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28</a:t>
                      </a:r>
                      <a:endParaRPr lang="en-GB" sz="14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7"/>
                  </a:ext>
                </a:extLst>
              </a:tr>
              <a:tr h="228731">
                <a:tc>
                  <a:txBody>
                    <a:bodyPr/>
                    <a:lstStyle/>
                    <a:p>
                      <a:pPr algn="l" fontAlgn="b"/>
                      <a:r>
                        <a:rPr lang="en-GB" sz="1400" u="none" strike="noStrike">
                          <a:effectLst/>
                        </a:rPr>
                        <a:t>Maidstone</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133</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140</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73</a:t>
                      </a:r>
                      <a:endParaRPr lang="en-GB" sz="14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8"/>
                  </a:ext>
                </a:extLst>
              </a:tr>
              <a:tr h="228731">
                <a:tc>
                  <a:txBody>
                    <a:bodyPr/>
                    <a:lstStyle/>
                    <a:p>
                      <a:pPr algn="l" fontAlgn="b"/>
                      <a:r>
                        <a:rPr lang="en-GB" sz="1400" u="none" strike="noStrike">
                          <a:effectLst/>
                        </a:rPr>
                        <a:t>Sevenoaks</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103</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93</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43</a:t>
                      </a:r>
                      <a:endParaRPr lang="en-GB" sz="14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9"/>
                  </a:ext>
                </a:extLst>
              </a:tr>
              <a:tr h="228731">
                <a:tc>
                  <a:txBody>
                    <a:bodyPr/>
                    <a:lstStyle/>
                    <a:p>
                      <a:pPr algn="l" fontAlgn="b"/>
                      <a:r>
                        <a:rPr lang="en-GB" sz="1400" u="none" strike="noStrike">
                          <a:effectLst/>
                        </a:rPr>
                        <a:t>Shepway</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109</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110</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57</a:t>
                      </a:r>
                      <a:endParaRPr lang="en-GB" sz="14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0"/>
                  </a:ext>
                </a:extLst>
              </a:tr>
              <a:tr h="228731">
                <a:tc>
                  <a:txBody>
                    <a:bodyPr/>
                    <a:lstStyle/>
                    <a:p>
                      <a:pPr algn="l" fontAlgn="b"/>
                      <a:r>
                        <a:rPr lang="en-GB" sz="1400" u="none" strike="noStrike" dirty="0">
                          <a:effectLst/>
                        </a:rPr>
                        <a:t>Swale</a:t>
                      </a:r>
                      <a:endParaRPr lang="en-GB" sz="1400" b="0" i="0" u="none" strike="noStrike" dirty="0">
                        <a:solidFill>
                          <a:srgbClr val="000000"/>
                        </a:solidFill>
                        <a:effectLst/>
                        <a:latin typeface="Calibri"/>
                      </a:endParaRPr>
                    </a:p>
                  </a:txBody>
                  <a:tcPr marL="0" marR="0" marT="0" marB="0" anchor="b"/>
                </a:tc>
                <a:tc>
                  <a:txBody>
                    <a:bodyPr/>
                    <a:lstStyle/>
                    <a:p>
                      <a:pPr algn="ctr" fontAlgn="b"/>
                      <a:r>
                        <a:rPr lang="en-GB" sz="1400" u="none" strike="noStrike">
                          <a:effectLst/>
                        </a:rPr>
                        <a:t>105</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115</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61</a:t>
                      </a:r>
                      <a:endParaRPr lang="en-GB" sz="14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1"/>
                  </a:ext>
                </a:extLst>
              </a:tr>
              <a:tr h="228731">
                <a:tc>
                  <a:txBody>
                    <a:bodyPr/>
                    <a:lstStyle/>
                    <a:p>
                      <a:pPr algn="l" fontAlgn="b"/>
                      <a:r>
                        <a:rPr lang="en-GB" sz="1400" u="none" strike="noStrike">
                          <a:effectLst/>
                        </a:rPr>
                        <a:t>Thanet</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127</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128</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70</a:t>
                      </a:r>
                      <a:endParaRPr lang="en-GB" sz="14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2"/>
                  </a:ext>
                </a:extLst>
              </a:tr>
              <a:tr h="228731">
                <a:tc>
                  <a:txBody>
                    <a:bodyPr/>
                    <a:lstStyle/>
                    <a:p>
                      <a:pPr algn="l" fontAlgn="b"/>
                      <a:r>
                        <a:rPr lang="en-GB" sz="1400" u="none" strike="noStrike" dirty="0">
                          <a:effectLst/>
                        </a:rPr>
                        <a:t>Tonbridge </a:t>
                      </a:r>
                      <a:r>
                        <a:rPr lang="en-GB" sz="1400" u="none" strike="noStrike" dirty="0" err="1">
                          <a:effectLst/>
                        </a:rPr>
                        <a:t>Malling</a:t>
                      </a:r>
                      <a:endParaRPr lang="en-GB" sz="1400" b="0" i="0" u="none" strike="noStrike" dirty="0">
                        <a:solidFill>
                          <a:srgbClr val="000000"/>
                        </a:solidFill>
                        <a:effectLst/>
                        <a:latin typeface="Calibri"/>
                      </a:endParaRPr>
                    </a:p>
                  </a:txBody>
                  <a:tcPr marL="0" marR="0" marT="0" marB="0" anchor="b"/>
                </a:tc>
                <a:tc>
                  <a:txBody>
                    <a:bodyPr/>
                    <a:lstStyle/>
                    <a:p>
                      <a:pPr algn="ctr" fontAlgn="b"/>
                      <a:r>
                        <a:rPr lang="en-GB" sz="1400" u="none" strike="noStrike">
                          <a:effectLst/>
                        </a:rPr>
                        <a:t>101</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96</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49</a:t>
                      </a:r>
                      <a:endParaRPr lang="en-GB" sz="14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3"/>
                  </a:ext>
                </a:extLst>
              </a:tr>
              <a:tr h="228731">
                <a:tc>
                  <a:txBody>
                    <a:bodyPr/>
                    <a:lstStyle/>
                    <a:p>
                      <a:pPr algn="l" fontAlgn="b"/>
                      <a:r>
                        <a:rPr lang="en-GB" sz="1400" u="none" strike="noStrike">
                          <a:effectLst/>
                        </a:rPr>
                        <a:t>Tunbridge Wells</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101</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98</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56</a:t>
                      </a:r>
                      <a:endParaRPr lang="en-GB" sz="14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4"/>
                  </a:ext>
                </a:extLst>
              </a:tr>
              <a:tr h="228731">
                <a:tc>
                  <a:txBody>
                    <a:bodyPr/>
                    <a:lstStyle/>
                    <a:p>
                      <a:pPr algn="l" fontAlgn="b"/>
                      <a:r>
                        <a:rPr lang="en-GB" sz="1400" u="none" strike="noStrike">
                          <a:effectLst/>
                        </a:rPr>
                        <a:t> </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 </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 </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 </a:t>
                      </a:r>
                      <a:endParaRPr lang="en-GB" sz="14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5"/>
                  </a:ext>
                </a:extLst>
              </a:tr>
              <a:tr h="228731">
                <a:tc>
                  <a:txBody>
                    <a:bodyPr/>
                    <a:lstStyle/>
                    <a:p>
                      <a:pPr algn="l" fontAlgn="b"/>
                      <a:r>
                        <a:rPr lang="en-GB" sz="1400" b="1" u="none" strike="noStrike" dirty="0">
                          <a:effectLst/>
                        </a:rPr>
                        <a:t>KENT TOTAL</a:t>
                      </a:r>
                      <a:endParaRPr lang="en-GB" sz="1400" b="1" i="0" u="none" strike="noStrike" dirty="0">
                        <a:solidFill>
                          <a:srgbClr val="000000"/>
                        </a:solidFill>
                        <a:effectLst/>
                        <a:latin typeface="Calibri"/>
                      </a:endParaRPr>
                    </a:p>
                  </a:txBody>
                  <a:tcPr marL="0" marR="0" marT="0" marB="0" anchor="b"/>
                </a:tc>
                <a:tc>
                  <a:txBody>
                    <a:bodyPr/>
                    <a:lstStyle/>
                    <a:p>
                      <a:pPr algn="ctr" fontAlgn="b"/>
                      <a:r>
                        <a:rPr lang="en-GB" sz="1400" b="1" u="none" strike="noStrike" dirty="0">
                          <a:effectLst/>
                        </a:rPr>
                        <a:t>1,276</a:t>
                      </a:r>
                      <a:endParaRPr lang="en-GB" sz="1400" b="1" i="0" u="none" strike="noStrike" dirty="0">
                        <a:solidFill>
                          <a:srgbClr val="000000"/>
                        </a:solidFill>
                        <a:effectLst/>
                        <a:latin typeface="Calibri"/>
                      </a:endParaRPr>
                    </a:p>
                  </a:txBody>
                  <a:tcPr marL="0" marR="0" marT="0" marB="0" anchor="b"/>
                </a:tc>
                <a:tc>
                  <a:txBody>
                    <a:bodyPr/>
                    <a:lstStyle/>
                    <a:p>
                      <a:pPr algn="ctr" fontAlgn="b"/>
                      <a:r>
                        <a:rPr lang="en-GB" sz="1400" b="1" u="none" strike="noStrike" dirty="0">
                          <a:effectLst/>
                        </a:rPr>
                        <a:t>1,275</a:t>
                      </a:r>
                      <a:endParaRPr lang="en-GB" sz="1400" b="1" i="0" u="none" strike="noStrike" dirty="0">
                        <a:solidFill>
                          <a:srgbClr val="000000"/>
                        </a:solidFill>
                        <a:effectLst/>
                        <a:latin typeface="Calibri"/>
                      </a:endParaRPr>
                    </a:p>
                  </a:txBody>
                  <a:tcPr marL="0" marR="0" marT="0" marB="0" anchor="b"/>
                </a:tc>
                <a:tc>
                  <a:txBody>
                    <a:bodyPr/>
                    <a:lstStyle/>
                    <a:p>
                      <a:pPr algn="ctr" fontAlgn="b"/>
                      <a:r>
                        <a:rPr lang="en-GB" sz="1400" b="1" u="none" strike="noStrike" dirty="0">
                          <a:effectLst/>
                        </a:rPr>
                        <a:t>669</a:t>
                      </a:r>
                      <a:endParaRPr lang="en-GB" sz="1400" b="1"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val="10016"/>
                  </a:ext>
                </a:extLst>
              </a:tr>
            </a:tbl>
          </a:graphicData>
        </a:graphic>
      </p:graphicFrame>
      <p:graphicFrame>
        <p:nvGraphicFramePr>
          <p:cNvPr id="6" name="Table 5">
            <a:extLst>
              <a:ext uri="{FF2B5EF4-FFF2-40B4-BE49-F238E27FC236}">
                <a16:creationId xmlns:a16="http://schemas.microsoft.com/office/drawing/2014/main" id="{54102D13-BB2A-4600-86C8-A6D44152B2C2}"/>
              </a:ext>
            </a:extLst>
          </p:cNvPr>
          <p:cNvGraphicFramePr>
            <a:graphicFrameLocks noGrp="1"/>
          </p:cNvGraphicFramePr>
          <p:nvPr>
            <p:extLst>
              <p:ext uri="{D42A27DB-BD31-4B8C-83A1-F6EECF244321}">
                <p14:modId xmlns:p14="http://schemas.microsoft.com/office/powerpoint/2010/main" val="3506441742"/>
              </p:ext>
            </p:extLst>
          </p:nvPr>
        </p:nvGraphicFramePr>
        <p:xfrm>
          <a:off x="4788026" y="764704"/>
          <a:ext cx="4104455" cy="3888435"/>
        </p:xfrm>
        <a:graphic>
          <a:graphicData uri="http://schemas.openxmlformats.org/drawingml/2006/table">
            <a:tbl>
              <a:tblPr>
                <a:tableStyleId>{5C22544A-7EE6-4342-B048-85BDC9FD1C3A}</a:tableStyleId>
              </a:tblPr>
              <a:tblGrid>
                <a:gridCol w="1548107">
                  <a:extLst>
                    <a:ext uri="{9D8B030D-6E8A-4147-A177-3AD203B41FA5}">
                      <a16:colId xmlns:a16="http://schemas.microsoft.com/office/drawing/2014/main" val="20000"/>
                    </a:ext>
                  </a:extLst>
                </a:gridCol>
                <a:gridCol w="853430">
                  <a:extLst>
                    <a:ext uri="{9D8B030D-6E8A-4147-A177-3AD203B41FA5}">
                      <a16:colId xmlns:a16="http://schemas.microsoft.com/office/drawing/2014/main" val="20001"/>
                    </a:ext>
                  </a:extLst>
                </a:gridCol>
                <a:gridCol w="851459">
                  <a:extLst>
                    <a:ext uri="{9D8B030D-6E8A-4147-A177-3AD203B41FA5}">
                      <a16:colId xmlns:a16="http://schemas.microsoft.com/office/drawing/2014/main" val="20002"/>
                    </a:ext>
                  </a:extLst>
                </a:gridCol>
                <a:gridCol w="851459">
                  <a:extLst>
                    <a:ext uri="{9D8B030D-6E8A-4147-A177-3AD203B41FA5}">
                      <a16:colId xmlns:a16="http://schemas.microsoft.com/office/drawing/2014/main" val="20003"/>
                    </a:ext>
                  </a:extLst>
                </a:gridCol>
              </a:tblGrid>
              <a:tr h="235311">
                <a:tc>
                  <a:txBody>
                    <a:bodyPr/>
                    <a:lstStyle/>
                    <a:p>
                      <a:pPr algn="l" fontAlgn="b"/>
                      <a:r>
                        <a:rPr lang="en-GB" sz="1400" b="1" u="none" strike="noStrike" dirty="0">
                          <a:effectLst/>
                        </a:rPr>
                        <a:t>General Frailty</a:t>
                      </a:r>
                      <a:endParaRPr lang="en-GB" sz="1400" b="1" i="0" u="none" strike="noStrike" dirty="0">
                        <a:solidFill>
                          <a:srgbClr val="000000"/>
                        </a:solidFill>
                        <a:effectLst/>
                        <a:latin typeface="Calibri"/>
                      </a:endParaRPr>
                    </a:p>
                  </a:txBody>
                  <a:tcPr marL="0" marR="0" marT="0" marB="0" anchor="b"/>
                </a:tc>
                <a:tc>
                  <a:txBody>
                    <a:bodyPr/>
                    <a:lstStyle/>
                    <a:p>
                      <a:pPr algn="l" fontAlgn="b"/>
                      <a:endParaRPr lang="en-GB" sz="1400" b="0" i="0" u="none" strike="noStrike" dirty="0">
                        <a:solidFill>
                          <a:srgbClr val="000000"/>
                        </a:solidFill>
                        <a:effectLst/>
                        <a:latin typeface="Calibri"/>
                      </a:endParaRPr>
                    </a:p>
                  </a:txBody>
                  <a:tcPr marL="0" marR="0" marT="0" marB="0" anchor="b"/>
                </a:tc>
                <a:tc>
                  <a:txBody>
                    <a:bodyPr/>
                    <a:lstStyle/>
                    <a:p>
                      <a:pPr algn="l" fontAlgn="b"/>
                      <a:endParaRPr lang="en-GB" sz="1400" b="0" i="0" u="none" strike="noStrike">
                        <a:solidFill>
                          <a:srgbClr val="000000"/>
                        </a:solidFill>
                        <a:effectLst/>
                        <a:latin typeface="Calibri"/>
                      </a:endParaRPr>
                    </a:p>
                  </a:txBody>
                  <a:tcPr marL="0" marR="0" marT="0" marB="0" anchor="b"/>
                </a:tc>
                <a:tc>
                  <a:txBody>
                    <a:bodyPr/>
                    <a:lstStyle/>
                    <a:p>
                      <a:pPr algn="l" fontAlgn="b"/>
                      <a:endParaRPr lang="en-GB" sz="14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0"/>
                  </a:ext>
                </a:extLst>
              </a:tr>
              <a:tr h="222883">
                <a:tc>
                  <a:txBody>
                    <a:bodyPr/>
                    <a:lstStyle/>
                    <a:p>
                      <a:pPr algn="l" fontAlgn="b"/>
                      <a:r>
                        <a:rPr lang="en-GB" sz="1400" b="1" i="0" u="none" strike="noStrike" dirty="0">
                          <a:solidFill>
                            <a:srgbClr val="000000"/>
                          </a:solidFill>
                          <a:effectLst/>
                          <a:latin typeface="Calibri"/>
                        </a:rPr>
                        <a:t>New Supply</a:t>
                      </a:r>
                    </a:p>
                  </a:txBody>
                  <a:tcPr marL="0" marR="0" marT="0" marB="0" anchor="b"/>
                </a:tc>
                <a:tc>
                  <a:txBody>
                    <a:bodyPr/>
                    <a:lstStyle/>
                    <a:p>
                      <a:pPr algn="l" fontAlgn="b"/>
                      <a:endParaRPr lang="en-GB" sz="1400" b="0" i="0" u="none" strike="noStrike">
                        <a:solidFill>
                          <a:srgbClr val="000000"/>
                        </a:solidFill>
                        <a:effectLst/>
                        <a:latin typeface="Calibri"/>
                      </a:endParaRPr>
                    </a:p>
                  </a:txBody>
                  <a:tcPr marL="0" marR="0" marT="0" marB="0" anchor="b"/>
                </a:tc>
                <a:tc>
                  <a:txBody>
                    <a:bodyPr/>
                    <a:lstStyle/>
                    <a:p>
                      <a:pPr algn="l" fontAlgn="b"/>
                      <a:endParaRPr lang="en-GB" sz="1400" b="0" i="0" u="none" strike="noStrike">
                        <a:solidFill>
                          <a:srgbClr val="000000"/>
                        </a:solidFill>
                        <a:effectLst/>
                        <a:latin typeface="Calibri"/>
                      </a:endParaRPr>
                    </a:p>
                  </a:txBody>
                  <a:tcPr marL="0" marR="0" marT="0" marB="0" anchor="b"/>
                </a:tc>
                <a:tc>
                  <a:txBody>
                    <a:bodyPr/>
                    <a:lstStyle/>
                    <a:p>
                      <a:pPr algn="l" fontAlgn="b"/>
                      <a:endParaRPr lang="en-GB" sz="14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1"/>
                  </a:ext>
                </a:extLst>
              </a:tr>
              <a:tr h="222883">
                <a:tc>
                  <a:txBody>
                    <a:bodyPr/>
                    <a:lstStyle/>
                    <a:p>
                      <a:pPr algn="l" fontAlgn="b"/>
                      <a:r>
                        <a:rPr lang="en-GB" sz="1400" u="none" strike="noStrike">
                          <a:effectLst/>
                        </a:rPr>
                        <a:t> </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b="1" u="none" strike="noStrike" dirty="0">
                          <a:effectLst/>
                        </a:rPr>
                        <a:t>2021</a:t>
                      </a:r>
                      <a:endParaRPr lang="en-GB" sz="1400" b="1" i="0" u="none" strike="noStrike" dirty="0">
                        <a:solidFill>
                          <a:srgbClr val="000000"/>
                        </a:solidFill>
                        <a:effectLst/>
                        <a:latin typeface="Calibri"/>
                      </a:endParaRPr>
                    </a:p>
                  </a:txBody>
                  <a:tcPr marL="0" marR="0" marT="0" marB="0" anchor="b"/>
                </a:tc>
                <a:tc>
                  <a:txBody>
                    <a:bodyPr/>
                    <a:lstStyle/>
                    <a:p>
                      <a:pPr algn="ctr" fontAlgn="b"/>
                      <a:r>
                        <a:rPr lang="en-GB" sz="1400" b="1" u="none" strike="noStrike">
                          <a:effectLst/>
                        </a:rPr>
                        <a:t>2026</a:t>
                      </a:r>
                      <a:endParaRPr lang="en-GB" sz="1400" b="1" i="0" u="none" strike="noStrike">
                        <a:solidFill>
                          <a:srgbClr val="000000"/>
                        </a:solidFill>
                        <a:effectLst/>
                        <a:latin typeface="Calibri"/>
                      </a:endParaRPr>
                    </a:p>
                  </a:txBody>
                  <a:tcPr marL="0" marR="0" marT="0" marB="0" anchor="b"/>
                </a:tc>
                <a:tc>
                  <a:txBody>
                    <a:bodyPr/>
                    <a:lstStyle/>
                    <a:p>
                      <a:pPr algn="ctr" fontAlgn="b"/>
                      <a:r>
                        <a:rPr lang="en-GB" sz="1400" b="1" u="none" strike="noStrike" dirty="0">
                          <a:effectLst/>
                        </a:rPr>
                        <a:t>2031</a:t>
                      </a:r>
                      <a:endParaRPr lang="en-GB" sz="1400" b="1"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val="10002"/>
                  </a:ext>
                </a:extLst>
              </a:tr>
              <a:tr h="222883">
                <a:tc>
                  <a:txBody>
                    <a:bodyPr/>
                    <a:lstStyle/>
                    <a:p>
                      <a:pPr algn="l" fontAlgn="b"/>
                      <a:r>
                        <a:rPr lang="en-GB" sz="1400" u="none" strike="noStrike">
                          <a:effectLst/>
                        </a:rPr>
                        <a:t>Ashford</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dirty="0">
                          <a:solidFill>
                            <a:srgbClr val="FF0000"/>
                          </a:solidFill>
                          <a:effectLst/>
                        </a:rPr>
                        <a:t>-58</a:t>
                      </a:r>
                      <a:endParaRPr lang="en-GB" sz="1400" b="0" i="0" u="none" strike="noStrike" dirty="0">
                        <a:solidFill>
                          <a:srgbClr val="FF0000"/>
                        </a:solidFill>
                        <a:effectLst/>
                        <a:latin typeface="Calibri"/>
                      </a:endParaRPr>
                    </a:p>
                  </a:txBody>
                  <a:tcPr marL="0" marR="0" marT="0" marB="0" anchor="b"/>
                </a:tc>
                <a:tc>
                  <a:txBody>
                    <a:bodyPr/>
                    <a:lstStyle/>
                    <a:p>
                      <a:pPr algn="ctr" fontAlgn="b"/>
                      <a:r>
                        <a:rPr lang="en-GB" sz="1400" u="none" strike="noStrike" dirty="0">
                          <a:solidFill>
                            <a:srgbClr val="FF0000"/>
                          </a:solidFill>
                          <a:effectLst/>
                        </a:rPr>
                        <a:t>-16</a:t>
                      </a:r>
                      <a:endParaRPr lang="en-GB" sz="1400" b="0" i="0" u="none" strike="noStrike" dirty="0">
                        <a:solidFill>
                          <a:srgbClr val="FF0000"/>
                        </a:solidFill>
                        <a:effectLst/>
                        <a:latin typeface="Calibri"/>
                      </a:endParaRPr>
                    </a:p>
                  </a:txBody>
                  <a:tcPr marL="0" marR="0" marT="0" marB="0" anchor="b"/>
                </a:tc>
                <a:tc>
                  <a:txBody>
                    <a:bodyPr/>
                    <a:lstStyle/>
                    <a:p>
                      <a:pPr algn="ctr" fontAlgn="b"/>
                      <a:r>
                        <a:rPr lang="en-GB" sz="1400" u="none" strike="noStrike" dirty="0">
                          <a:effectLst/>
                        </a:rPr>
                        <a:t>45</a:t>
                      </a:r>
                      <a:endParaRPr lang="en-GB" sz="1400" b="0"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val="10003"/>
                  </a:ext>
                </a:extLst>
              </a:tr>
              <a:tr h="235311">
                <a:tc>
                  <a:txBody>
                    <a:bodyPr/>
                    <a:lstStyle/>
                    <a:p>
                      <a:pPr algn="l" fontAlgn="b"/>
                      <a:r>
                        <a:rPr lang="en-GB" sz="1400" u="none" strike="noStrike">
                          <a:effectLst/>
                        </a:rPr>
                        <a:t>Canterbury</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dirty="0">
                          <a:solidFill>
                            <a:srgbClr val="FF0000"/>
                          </a:solidFill>
                          <a:effectLst/>
                        </a:rPr>
                        <a:t>-174</a:t>
                      </a:r>
                      <a:endParaRPr lang="en-GB" sz="1400" b="0" i="0" u="none" strike="noStrike" dirty="0">
                        <a:solidFill>
                          <a:srgbClr val="FF0000"/>
                        </a:solidFill>
                        <a:effectLst/>
                        <a:latin typeface="Calibri"/>
                      </a:endParaRPr>
                    </a:p>
                  </a:txBody>
                  <a:tcPr marL="0" marR="0" marT="0" marB="0" anchor="b"/>
                </a:tc>
                <a:tc>
                  <a:txBody>
                    <a:bodyPr/>
                    <a:lstStyle/>
                    <a:p>
                      <a:pPr algn="ctr" fontAlgn="b"/>
                      <a:r>
                        <a:rPr lang="en-GB" sz="1400" u="none" strike="noStrike">
                          <a:solidFill>
                            <a:srgbClr val="FF0000"/>
                          </a:solidFill>
                          <a:effectLst/>
                        </a:rPr>
                        <a:t>-84</a:t>
                      </a:r>
                      <a:endParaRPr lang="en-GB" sz="1400" b="0" i="0" u="none" strike="noStrike">
                        <a:solidFill>
                          <a:srgbClr val="FF0000"/>
                        </a:solidFill>
                        <a:effectLst/>
                        <a:latin typeface="Calibri"/>
                      </a:endParaRPr>
                    </a:p>
                  </a:txBody>
                  <a:tcPr marL="0" marR="0" marT="0" marB="0" anchor="b"/>
                </a:tc>
                <a:tc>
                  <a:txBody>
                    <a:bodyPr/>
                    <a:lstStyle/>
                    <a:p>
                      <a:pPr algn="ctr" fontAlgn="b"/>
                      <a:r>
                        <a:rPr lang="en-GB" sz="1400" u="none" strike="noStrike">
                          <a:effectLst/>
                        </a:rPr>
                        <a:t>50</a:t>
                      </a:r>
                      <a:endParaRPr lang="en-GB" sz="14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4"/>
                  </a:ext>
                </a:extLst>
              </a:tr>
              <a:tr h="222883">
                <a:tc>
                  <a:txBody>
                    <a:bodyPr/>
                    <a:lstStyle/>
                    <a:p>
                      <a:pPr algn="l" fontAlgn="b"/>
                      <a:r>
                        <a:rPr lang="en-GB" sz="1400" u="none" strike="noStrike">
                          <a:effectLst/>
                        </a:rPr>
                        <a:t>Dartford</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dirty="0">
                          <a:solidFill>
                            <a:srgbClr val="FF0000"/>
                          </a:solidFill>
                          <a:effectLst/>
                        </a:rPr>
                        <a:t>-59</a:t>
                      </a:r>
                      <a:endParaRPr lang="en-GB" sz="1400" b="0" i="0" u="none" strike="noStrike" dirty="0">
                        <a:solidFill>
                          <a:srgbClr val="FF0000"/>
                        </a:solidFill>
                        <a:effectLst/>
                        <a:latin typeface="Calibri"/>
                      </a:endParaRPr>
                    </a:p>
                  </a:txBody>
                  <a:tcPr marL="0" marR="0" marT="0" marB="0" anchor="b"/>
                </a:tc>
                <a:tc>
                  <a:txBody>
                    <a:bodyPr/>
                    <a:lstStyle/>
                    <a:p>
                      <a:pPr algn="ctr" fontAlgn="b"/>
                      <a:r>
                        <a:rPr lang="en-GB" sz="1400" u="none" strike="noStrike">
                          <a:solidFill>
                            <a:srgbClr val="FF0000"/>
                          </a:solidFill>
                          <a:effectLst/>
                        </a:rPr>
                        <a:t>-30</a:t>
                      </a:r>
                      <a:endParaRPr lang="en-GB" sz="1400" b="0" i="0" u="none" strike="noStrike">
                        <a:solidFill>
                          <a:srgbClr val="FF0000"/>
                        </a:solidFill>
                        <a:effectLst/>
                        <a:latin typeface="Calibri"/>
                      </a:endParaRPr>
                    </a:p>
                  </a:txBody>
                  <a:tcPr marL="0" marR="0" marT="0" marB="0" anchor="b"/>
                </a:tc>
                <a:tc>
                  <a:txBody>
                    <a:bodyPr/>
                    <a:lstStyle/>
                    <a:p>
                      <a:pPr algn="ctr" fontAlgn="b"/>
                      <a:r>
                        <a:rPr lang="en-GB" sz="1400" u="none" strike="noStrike">
                          <a:effectLst/>
                        </a:rPr>
                        <a:t>22</a:t>
                      </a:r>
                      <a:endParaRPr lang="en-GB" sz="14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5"/>
                  </a:ext>
                </a:extLst>
              </a:tr>
              <a:tr h="222883">
                <a:tc>
                  <a:txBody>
                    <a:bodyPr/>
                    <a:lstStyle/>
                    <a:p>
                      <a:pPr algn="l" fontAlgn="b"/>
                      <a:r>
                        <a:rPr lang="en-GB" sz="1400" u="none" strike="noStrike">
                          <a:effectLst/>
                        </a:rPr>
                        <a:t>Dover</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dirty="0">
                          <a:solidFill>
                            <a:srgbClr val="FF0000"/>
                          </a:solidFill>
                          <a:effectLst/>
                        </a:rPr>
                        <a:t>-108</a:t>
                      </a:r>
                      <a:endParaRPr lang="en-GB" sz="1400" b="0" i="0" u="none" strike="noStrike" dirty="0">
                        <a:solidFill>
                          <a:srgbClr val="FF0000"/>
                        </a:solidFill>
                        <a:effectLst/>
                        <a:latin typeface="Calibri"/>
                      </a:endParaRPr>
                    </a:p>
                  </a:txBody>
                  <a:tcPr marL="0" marR="0" marT="0" marB="0" anchor="b"/>
                </a:tc>
                <a:tc>
                  <a:txBody>
                    <a:bodyPr/>
                    <a:lstStyle/>
                    <a:p>
                      <a:pPr algn="ctr" fontAlgn="b"/>
                      <a:r>
                        <a:rPr lang="en-GB" sz="1400" u="none" strike="noStrike" dirty="0">
                          <a:solidFill>
                            <a:srgbClr val="FF0000"/>
                          </a:solidFill>
                          <a:effectLst/>
                        </a:rPr>
                        <a:t>-50</a:t>
                      </a:r>
                      <a:endParaRPr lang="en-GB" sz="1400" b="0" i="0" u="none" strike="noStrike" dirty="0">
                        <a:solidFill>
                          <a:srgbClr val="FF0000"/>
                        </a:solidFill>
                        <a:effectLst/>
                        <a:latin typeface="Calibri"/>
                      </a:endParaRPr>
                    </a:p>
                  </a:txBody>
                  <a:tcPr marL="0" marR="0" marT="0" marB="0" anchor="b"/>
                </a:tc>
                <a:tc>
                  <a:txBody>
                    <a:bodyPr/>
                    <a:lstStyle/>
                    <a:p>
                      <a:pPr algn="ctr" fontAlgn="b"/>
                      <a:r>
                        <a:rPr lang="en-GB" sz="1400" u="none" strike="noStrike">
                          <a:effectLst/>
                        </a:rPr>
                        <a:t>42</a:t>
                      </a:r>
                      <a:endParaRPr lang="en-GB" sz="14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6"/>
                  </a:ext>
                </a:extLst>
              </a:tr>
              <a:tr h="235311">
                <a:tc>
                  <a:txBody>
                    <a:bodyPr/>
                    <a:lstStyle/>
                    <a:p>
                      <a:pPr algn="l" fontAlgn="b"/>
                      <a:r>
                        <a:rPr lang="en-GB" sz="1400" u="none" strike="noStrike">
                          <a:effectLst/>
                        </a:rPr>
                        <a:t>Gravesham</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solidFill>
                            <a:srgbClr val="FF0000"/>
                          </a:solidFill>
                          <a:effectLst/>
                        </a:rPr>
                        <a:t>-56</a:t>
                      </a:r>
                      <a:endParaRPr lang="en-GB" sz="1400" b="0" i="0" u="none" strike="noStrike">
                        <a:solidFill>
                          <a:srgbClr val="FF0000"/>
                        </a:solidFill>
                        <a:effectLst/>
                        <a:latin typeface="Calibri"/>
                      </a:endParaRPr>
                    </a:p>
                  </a:txBody>
                  <a:tcPr marL="0" marR="0" marT="0" marB="0" anchor="b"/>
                </a:tc>
                <a:tc>
                  <a:txBody>
                    <a:bodyPr/>
                    <a:lstStyle/>
                    <a:p>
                      <a:pPr algn="ctr" fontAlgn="b"/>
                      <a:r>
                        <a:rPr lang="en-GB" sz="1400" u="none" strike="noStrike" dirty="0">
                          <a:solidFill>
                            <a:srgbClr val="FF0000"/>
                          </a:solidFill>
                          <a:effectLst/>
                        </a:rPr>
                        <a:t>-26</a:t>
                      </a:r>
                      <a:endParaRPr lang="en-GB" sz="1400" b="0" i="0" u="none" strike="noStrike" dirty="0">
                        <a:solidFill>
                          <a:srgbClr val="FF0000"/>
                        </a:solidFill>
                        <a:effectLst/>
                        <a:latin typeface="Calibri"/>
                      </a:endParaRPr>
                    </a:p>
                  </a:txBody>
                  <a:tcPr marL="0" marR="0" marT="0" marB="0" anchor="b"/>
                </a:tc>
                <a:tc>
                  <a:txBody>
                    <a:bodyPr/>
                    <a:lstStyle/>
                    <a:p>
                      <a:pPr algn="ctr" fontAlgn="b"/>
                      <a:r>
                        <a:rPr lang="en-GB" sz="1400" u="none" strike="noStrike">
                          <a:effectLst/>
                        </a:rPr>
                        <a:t>20</a:t>
                      </a:r>
                      <a:endParaRPr lang="en-GB" sz="14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7"/>
                  </a:ext>
                </a:extLst>
              </a:tr>
              <a:tr h="235311">
                <a:tc>
                  <a:txBody>
                    <a:bodyPr/>
                    <a:lstStyle/>
                    <a:p>
                      <a:pPr algn="l" fontAlgn="b"/>
                      <a:r>
                        <a:rPr lang="en-GB" sz="1400" u="none" strike="noStrike">
                          <a:effectLst/>
                        </a:rPr>
                        <a:t>Maidstone</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solidFill>
                            <a:srgbClr val="FF0000"/>
                          </a:solidFill>
                          <a:effectLst/>
                        </a:rPr>
                        <a:t>-100</a:t>
                      </a:r>
                      <a:endParaRPr lang="en-GB" sz="1400" b="0" i="0" u="none" strike="noStrike">
                        <a:solidFill>
                          <a:srgbClr val="FF0000"/>
                        </a:solidFill>
                        <a:effectLst/>
                        <a:latin typeface="Calibri"/>
                      </a:endParaRPr>
                    </a:p>
                  </a:txBody>
                  <a:tcPr marL="0" marR="0" marT="0" marB="0" anchor="b"/>
                </a:tc>
                <a:tc>
                  <a:txBody>
                    <a:bodyPr/>
                    <a:lstStyle/>
                    <a:p>
                      <a:pPr algn="ctr" fontAlgn="b"/>
                      <a:r>
                        <a:rPr lang="en-GB" sz="1400" u="none" strike="noStrike" dirty="0">
                          <a:solidFill>
                            <a:srgbClr val="FF0000"/>
                          </a:solidFill>
                          <a:effectLst/>
                        </a:rPr>
                        <a:t>-43</a:t>
                      </a:r>
                      <a:endParaRPr lang="en-GB" sz="1400" b="0" i="0" u="none" strike="noStrike" dirty="0">
                        <a:solidFill>
                          <a:srgbClr val="FF0000"/>
                        </a:solidFill>
                        <a:effectLst/>
                        <a:latin typeface="Calibri"/>
                      </a:endParaRPr>
                    </a:p>
                  </a:txBody>
                  <a:tcPr marL="0" marR="0" marT="0" marB="0" anchor="b"/>
                </a:tc>
                <a:tc>
                  <a:txBody>
                    <a:bodyPr/>
                    <a:lstStyle/>
                    <a:p>
                      <a:pPr algn="ctr" fontAlgn="b"/>
                      <a:r>
                        <a:rPr lang="en-GB" sz="1400" u="none" strike="noStrike">
                          <a:effectLst/>
                        </a:rPr>
                        <a:t>50</a:t>
                      </a:r>
                      <a:endParaRPr lang="en-GB" sz="14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8"/>
                  </a:ext>
                </a:extLst>
              </a:tr>
              <a:tr h="235311">
                <a:tc>
                  <a:txBody>
                    <a:bodyPr/>
                    <a:lstStyle/>
                    <a:p>
                      <a:pPr algn="l" fontAlgn="b"/>
                      <a:r>
                        <a:rPr lang="en-GB" sz="1400" u="none" strike="noStrike">
                          <a:effectLst/>
                        </a:rPr>
                        <a:t>Sevenoaks</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solidFill>
                            <a:srgbClr val="FF0000"/>
                          </a:solidFill>
                          <a:effectLst/>
                        </a:rPr>
                        <a:t>-77</a:t>
                      </a:r>
                      <a:endParaRPr lang="en-GB" sz="1400" b="0" i="0" u="none" strike="noStrike">
                        <a:solidFill>
                          <a:srgbClr val="FF0000"/>
                        </a:solidFill>
                        <a:effectLst/>
                        <a:latin typeface="Calibri"/>
                      </a:endParaRPr>
                    </a:p>
                  </a:txBody>
                  <a:tcPr marL="0" marR="0" marT="0" marB="0" anchor="b"/>
                </a:tc>
                <a:tc>
                  <a:txBody>
                    <a:bodyPr/>
                    <a:lstStyle/>
                    <a:p>
                      <a:pPr algn="ctr" fontAlgn="b"/>
                      <a:r>
                        <a:rPr lang="en-GB" sz="1400" u="none" strike="noStrike" dirty="0">
                          <a:solidFill>
                            <a:srgbClr val="FF0000"/>
                          </a:solidFill>
                          <a:effectLst/>
                        </a:rPr>
                        <a:t>-31</a:t>
                      </a:r>
                      <a:endParaRPr lang="en-GB" sz="1400" b="0" i="0" u="none" strike="noStrike" dirty="0">
                        <a:solidFill>
                          <a:srgbClr val="FF0000"/>
                        </a:solidFill>
                        <a:effectLst/>
                        <a:latin typeface="Calibri"/>
                      </a:endParaRPr>
                    </a:p>
                  </a:txBody>
                  <a:tcPr marL="0" marR="0" marT="0" marB="0" anchor="b"/>
                </a:tc>
                <a:tc>
                  <a:txBody>
                    <a:bodyPr/>
                    <a:lstStyle/>
                    <a:p>
                      <a:pPr algn="ctr" fontAlgn="b"/>
                      <a:r>
                        <a:rPr lang="en-GB" sz="1400" u="none" strike="noStrike">
                          <a:effectLst/>
                        </a:rPr>
                        <a:t>31</a:t>
                      </a:r>
                      <a:endParaRPr lang="en-GB" sz="14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9"/>
                  </a:ext>
                </a:extLst>
              </a:tr>
              <a:tr h="222883">
                <a:tc>
                  <a:txBody>
                    <a:bodyPr/>
                    <a:lstStyle/>
                    <a:p>
                      <a:pPr algn="l" fontAlgn="b"/>
                      <a:r>
                        <a:rPr lang="en-GB" sz="1400" u="none" strike="noStrike">
                          <a:effectLst/>
                        </a:rPr>
                        <a:t>Shepway</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solidFill>
                            <a:srgbClr val="FF0000"/>
                          </a:solidFill>
                          <a:effectLst/>
                        </a:rPr>
                        <a:t>-144</a:t>
                      </a:r>
                      <a:endParaRPr lang="en-GB" sz="1400" b="0" i="0" u="none" strike="noStrike">
                        <a:solidFill>
                          <a:srgbClr val="FF0000"/>
                        </a:solidFill>
                        <a:effectLst/>
                        <a:latin typeface="Calibri"/>
                      </a:endParaRPr>
                    </a:p>
                  </a:txBody>
                  <a:tcPr marL="0" marR="0" marT="0" marB="0" anchor="b"/>
                </a:tc>
                <a:tc>
                  <a:txBody>
                    <a:bodyPr/>
                    <a:lstStyle/>
                    <a:p>
                      <a:pPr algn="ctr" fontAlgn="b"/>
                      <a:r>
                        <a:rPr lang="en-GB" sz="1400" u="none" strike="noStrike" dirty="0">
                          <a:solidFill>
                            <a:srgbClr val="FF0000"/>
                          </a:solidFill>
                          <a:effectLst/>
                        </a:rPr>
                        <a:t>-69</a:t>
                      </a:r>
                      <a:endParaRPr lang="en-GB" sz="1400" b="0" i="0" u="none" strike="noStrike" dirty="0">
                        <a:solidFill>
                          <a:srgbClr val="FF0000"/>
                        </a:solidFill>
                        <a:effectLst/>
                        <a:latin typeface="Calibri"/>
                      </a:endParaRPr>
                    </a:p>
                  </a:txBody>
                  <a:tcPr marL="0" marR="0" marT="0" marB="0" anchor="b"/>
                </a:tc>
                <a:tc>
                  <a:txBody>
                    <a:bodyPr/>
                    <a:lstStyle/>
                    <a:p>
                      <a:pPr algn="ctr" fontAlgn="b"/>
                      <a:r>
                        <a:rPr lang="en-GB" sz="1400" u="none" strike="noStrike">
                          <a:effectLst/>
                        </a:rPr>
                        <a:t>37</a:t>
                      </a:r>
                      <a:endParaRPr lang="en-GB" sz="14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0"/>
                  </a:ext>
                </a:extLst>
              </a:tr>
              <a:tr h="222883">
                <a:tc>
                  <a:txBody>
                    <a:bodyPr/>
                    <a:lstStyle/>
                    <a:p>
                      <a:pPr algn="l" fontAlgn="b"/>
                      <a:r>
                        <a:rPr lang="en-GB" sz="1400" u="none" strike="noStrike">
                          <a:effectLst/>
                        </a:rPr>
                        <a:t>Swale</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solidFill>
                            <a:srgbClr val="FF0000"/>
                          </a:solidFill>
                          <a:effectLst/>
                        </a:rPr>
                        <a:t>-83</a:t>
                      </a:r>
                      <a:endParaRPr lang="en-GB" sz="1400" b="0" i="0" u="none" strike="noStrike">
                        <a:solidFill>
                          <a:srgbClr val="FF0000"/>
                        </a:solidFill>
                        <a:effectLst/>
                        <a:latin typeface="Calibri"/>
                      </a:endParaRPr>
                    </a:p>
                  </a:txBody>
                  <a:tcPr marL="0" marR="0" marT="0" marB="0" anchor="b"/>
                </a:tc>
                <a:tc>
                  <a:txBody>
                    <a:bodyPr/>
                    <a:lstStyle/>
                    <a:p>
                      <a:pPr algn="ctr" fontAlgn="b"/>
                      <a:r>
                        <a:rPr lang="en-GB" sz="1400" u="none" strike="noStrike" dirty="0">
                          <a:solidFill>
                            <a:srgbClr val="FF0000"/>
                          </a:solidFill>
                          <a:effectLst/>
                        </a:rPr>
                        <a:t>-27</a:t>
                      </a:r>
                      <a:endParaRPr lang="en-GB" sz="1400" b="0" i="0" u="none" strike="noStrike" dirty="0">
                        <a:solidFill>
                          <a:srgbClr val="FF0000"/>
                        </a:solidFill>
                        <a:effectLst/>
                        <a:latin typeface="Calibri"/>
                      </a:endParaRPr>
                    </a:p>
                  </a:txBody>
                  <a:tcPr marL="0" marR="0" marT="0" marB="0" anchor="b"/>
                </a:tc>
                <a:tc>
                  <a:txBody>
                    <a:bodyPr/>
                    <a:lstStyle/>
                    <a:p>
                      <a:pPr algn="ctr" fontAlgn="b"/>
                      <a:r>
                        <a:rPr lang="en-GB" sz="1400" u="none" strike="noStrike">
                          <a:effectLst/>
                        </a:rPr>
                        <a:t>42</a:t>
                      </a:r>
                      <a:endParaRPr lang="en-GB" sz="14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1"/>
                  </a:ext>
                </a:extLst>
              </a:tr>
              <a:tr h="222883">
                <a:tc>
                  <a:txBody>
                    <a:bodyPr/>
                    <a:lstStyle/>
                    <a:p>
                      <a:pPr algn="l" fontAlgn="b"/>
                      <a:r>
                        <a:rPr lang="en-GB" sz="1400" u="none" strike="noStrike">
                          <a:effectLst/>
                        </a:rPr>
                        <a:t>Thanet</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solidFill>
                            <a:srgbClr val="FF0000"/>
                          </a:solidFill>
                          <a:effectLst/>
                        </a:rPr>
                        <a:t>-174</a:t>
                      </a:r>
                      <a:endParaRPr lang="en-GB" sz="1400" b="0" i="0" u="none" strike="noStrike">
                        <a:solidFill>
                          <a:srgbClr val="FF0000"/>
                        </a:solidFill>
                        <a:effectLst/>
                        <a:latin typeface="Calibri"/>
                      </a:endParaRPr>
                    </a:p>
                  </a:txBody>
                  <a:tcPr marL="0" marR="0" marT="0" marB="0" anchor="b"/>
                </a:tc>
                <a:tc>
                  <a:txBody>
                    <a:bodyPr/>
                    <a:lstStyle/>
                    <a:p>
                      <a:pPr algn="ctr" fontAlgn="b"/>
                      <a:r>
                        <a:rPr lang="en-GB" sz="1400" u="none" strike="noStrike" dirty="0">
                          <a:solidFill>
                            <a:srgbClr val="FF0000"/>
                          </a:solidFill>
                          <a:effectLst/>
                        </a:rPr>
                        <a:t>-81</a:t>
                      </a:r>
                      <a:endParaRPr lang="en-GB" sz="1400" b="0" i="0" u="none" strike="noStrike" dirty="0">
                        <a:solidFill>
                          <a:srgbClr val="FF0000"/>
                        </a:solidFill>
                        <a:effectLst/>
                        <a:latin typeface="Calibri"/>
                      </a:endParaRPr>
                    </a:p>
                  </a:txBody>
                  <a:tcPr marL="0" marR="0" marT="0" marB="0" anchor="b"/>
                </a:tc>
                <a:tc>
                  <a:txBody>
                    <a:bodyPr/>
                    <a:lstStyle/>
                    <a:p>
                      <a:pPr algn="ctr" fontAlgn="b"/>
                      <a:r>
                        <a:rPr lang="en-GB" sz="1400" u="none" strike="noStrike">
                          <a:effectLst/>
                        </a:rPr>
                        <a:t>49</a:t>
                      </a:r>
                      <a:endParaRPr lang="en-GB" sz="14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2"/>
                  </a:ext>
                </a:extLst>
              </a:tr>
              <a:tr h="235311">
                <a:tc>
                  <a:txBody>
                    <a:bodyPr/>
                    <a:lstStyle/>
                    <a:p>
                      <a:pPr algn="l" fontAlgn="b"/>
                      <a:r>
                        <a:rPr lang="en-GB" sz="1400" u="none" strike="noStrike" dirty="0">
                          <a:effectLst/>
                        </a:rPr>
                        <a:t>Tonbridge </a:t>
                      </a:r>
                      <a:r>
                        <a:rPr lang="en-GB" sz="1400" u="none" strike="noStrike" dirty="0" err="1">
                          <a:effectLst/>
                        </a:rPr>
                        <a:t>Malling</a:t>
                      </a:r>
                      <a:endParaRPr lang="en-GB" sz="1400" b="0" i="0" u="none" strike="noStrike" dirty="0">
                        <a:solidFill>
                          <a:srgbClr val="000000"/>
                        </a:solidFill>
                        <a:effectLst/>
                        <a:latin typeface="Calibri"/>
                      </a:endParaRPr>
                    </a:p>
                  </a:txBody>
                  <a:tcPr marL="0" marR="0" marT="0" marB="0" anchor="b"/>
                </a:tc>
                <a:tc>
                  <a:txBody>
                    <a:bodyPr/>
                    <a:lstStyle/>
                    <a:p>
                      <a:pPr algn="ctr" fontAlgn="b"/>
                      <a:r>
                        <a:rPr lang="en-GB" sz="1400" u="none" strike="noStrike">
                          <a:solidFill>
                            <a:srgbClr val="FF0000"/>
                          </a:solidFill>
                          <a:effectLst/>
                        </a:rPr>
                        <a:t>-65</a:t>
                      </a:r>
                      <a:endParaRPr lang="en-GB" sz="1400" b="0" i="0" u="none" strike="noStrike">
                        <a:solidFill>
                          <a:srgbClr val="FF0000"/>
                        </a:solidFill>
                        <a:effectLst/>
                        <a:latin typeface="Calibri"/>
                      </a:endParaRPr>
                    </a:p>
                  </a:txBody>
                  <a:tcPr marL="0" marR="0" marT="0" marB="0" anchor="b"/>
                </a:tc>
                <a:tc>
                  <a:txBody>
                    <a:bodyPr/>
                    <a:lstStyle/>
                    <a:p>
                      <a:pPr algn="ctr" fontAlgn="b"/>
                      <a:r>
                        <a:rPr lang="en-GB" sz="1400" u="none" strike="noStrike" dirty="0">
                          <a:solidFill>
                            <a:srgbClr val="FF0000"/>
                          </a:solidFill>
                          <a:effectLst/>
                        </a:rPr>
                        <a:t>-32</a:t>
                      </a:r>
                      <a:endParaRPr lang="en-GB" sz="1400" b="0" i="0" u="none" strike="noStrike" dirty="0">
                        <a:solidFill>
                          <a:srgbClr val="FF0000"/>
                        </a:solidFill>
                        <a:effectLst/>
                        <a:latin typeface="Calibri"/>
                      </a:endParaRPr>
                    </a:p>
                  </a:txBody>
                  <a:tcPr marL="0" marR="0" marT="0" marB="0" anchor="b"/>
                </a:tc>
                <a:tc>
                  <a:txBody>
                    <a:bodyPr/>
                    <a:lstStyle/>
                    <a:p>
                      <a:pPr algn="ctr" fontAlgn="b"/>
                      <a:r>
                        <a:rPr lang="en-GB" sz="1400" u="none" strike="noStrike">
                          <a:effectLst/>
                        </a:rPr>
                        <a:t>33</a:t>
                      </a:r>
                      <a:endParaRPr lang="en-GB" sz="14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3"/>
                  </a:ext>
                </a:extLst>
              </a:tr>
              <a:tr h="235311">
                <a:tc>
                  <a:txBody>
                    <a:bodyPr/>
                    <a:lstStyle/>
                    <a:p>
                      <a:pPr algn="l" fontAlgn="b"/>
                      <a:r>
                        <a:rPr lang="en-GB" sz="1400" u="none" strike="noStrike">
                          <a:effectLst/>
                        </a:rPr>
                        <a:t>Tunbridge Wells</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solidFill>
                            <a:srgbClr val="FF0000"/>
                          </a:solidFill>
                          <a:effectLst/>
                        </a:rPr>
                        <a:t>-97</a:t>
                      </a:r>
                      <a:endParaRPr lang="en-GB" sz="1400" b="0" i="0" u="none" strike="noStrike">
                        <a:solidFill>
                          <a:srgbClr val="FF0000"/>
                        </a:solidFill>
                        <a:effectLst/>
                        <a:latin typeface="Calibri"/>
                      </a:endParaRPr>
                    </a:p>
                  </a:txBody>
                  <a:tcPr marL="0" marR="0" marT="0" marB="0" anchor="b"/>
                </a:tc>
                <a:tc>
                  <a:txBody>
                    <a:bodyPr/>
                    <a:lstStyle/>
                    <a:p>
                      <a:pPr algn="ctr" fontAlgn="b"/>
                      <a:r>
                        <a:rPr lang="en-GB" sz="1400" u="none" strike="noStrike" dirty="0">
                          <a:solidFill>
                            <a:srgbClr val="FF0000"/>
                          </a:solidFill>
                          <a:effectLst/>
                        </a:rPr>
                        <a:t>-44</a:t>
                      </a:r>
                      <a:endParaRPr lang="en-GB" sz="1400" b="0" i="0" u="none" strike="noStrike" dirty="0">
                        <a:solidFill>
                          <a:srgbClr val="FF0000"/>
                        </a:solidFill>
                        <a:effectLst/>
                        <a:latin typeface="Calibri"/>
                      </a:endParaRPr>
                    </a:p>
                  </a:txBody>
                  <a:tcPr marL="0" marR="0" marT="0" marB="0" anchor="b"/>
                </a:tc>
                <a:tc>
                  <a:txBody>
                    <a:bodyPr/>
                    <a:lstStyle/>
                    <a:p>
                      <a:pPr algn="ctr" fontAlgn="b"/>
                      <a:r>
                        <a:rPr lang="en-GB" sz="1400" u="none" strike="noStrike">
                          <a:effectLst/>
                        </a:rPr>
                        <a:t>38</a:t>
                      </a:r>
                      <a:endParaRPr lang="en-GB" sz="14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4"/>
                  </a:ext>
                </a:extLst>
              </a:tr>
              <a:tr h="222883">
                <a:tc>
                  <a:txBody>
                    <a:bodyPr/>
                    <a:lstStyle/>
                    <a:p>
                      <a:pPr algn="l" fontAlgn="b"/>
                      <a:r>
                        <a:rPr lang="en-GB" sz="1400" u="none" strike="noStrike">
                          <a:effectLst/>
                        </a:rPr>
                        <a:t> </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dirty="0">
                          <a:solidFill>
                            <a:srgbClr val="FF0000"/>
                          </a:solidFill>
                          <a:effectLst/>
                        </a:rPr>
                        <a:t> </a:t>
                      </a:r>
                      <a:endParaRPr lang="en-GB" sz="1400" b="0" i="0" u="none" strike="noStrike" dirty="0">
                        <a:solidFill>
                          <a:srgbClr val="FF0000"/>
                        </a:solidFill>
                        <a:effectLst/>
                        <a:latin typeface="Calibri"/>
                      </a:endParaRPr>
                    </a:p>
                  </a:txBody>
                  <a:tcPr marL="0" marR="0" marT="0" marB="0" anchor="b"/>
                </a:tc>
                <a:tc>
                  <a:txBody>
                    <a:bodyPr/>
                    <a:lstStyle/>
                    <a:p>
                      <a:pPr algn="ctr" fontAlgn="b"/>
                      <a:r>
                        <a:rPr lang="en-GB" sz="1400" u="none" strike="noStrike" dirty="0">
                          <a:solidFill>
                            <a:srgbClr val="FF0000"/>
                          </a:solidFill>
                          <a:effectLst/>
                        </a:rPr>
                        <a:t> </a:t>
                      </a:r>
                      <a:endParaRPr lang="en-GB" sz="1400" b="0" i="0" u="none" strike="noStrike" dirty="0">
                        <a:solidFill>
                          <a:srgbClr val="FF0000"/>
                        </a:solidFill>
                        <a:effectLst/>
                        <a:latin typeface="Calibri"/>
                      </a:endParaRPr>
                    </a:p>
                  </a:txBody>
                  <a:tcPr marL="0" marR="0" marT="0" marB="0" anchor="b"/>
                </a:tc>
                <a:tc>
                  <a:txBody>
                    <a:bodyPr/>
                    <a:lstStyle/>
                    <a:p>
                      <a:pPr algn="ctr" fontAlgn="b"/>
                      <a:r>
                        <a:rPr lang="en-GB" sz="1400" u="none" strike="noStrike">
                          <a:effectLst/>
                        </a:rPr>
                        <a:t> </a:t>
                      </a:r>
                      <a:endParaRPr lang="en-GB" sz="14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5"/>
                  </a:ext>
                </a:extLst>
              </a:tr>
              <a:tr h="235311">
                <a:tc>
                  <a:txBody>
                    <a:bodyPr/>
                    <a:lstStyle/>
                    <a:p>
                      <a:pPr algn="l" fontAlgn="b"/>
                      <a:r>
                        <a:rPr lang="en-GB" sz="1400" b="1" u="none" strike="noStrike" dirty="0">
                          <a:effectLst/>
                        </a:rPr>
                        <a:t>KENT TOTAL</a:t>
                      </a:r>
                      <a:endParaRPr lang="en-GB" sz="1400" b="1" i="0" u="none" strike="noStrike" dirty="0">
                        <a:solidFill>
                          <a:srgbClr val="000000"/>
                        </a:solidFill>
                        <a:effectLst/>
                        <a:latin typeface="Calibri"/>
                      </a:endParaRPr>
                    </a:p>
                  </a:txBody>
                  <a:tcPr marL="0" marR="0" marT="0" marB="0" anchor="b"/>
                </a:tc>
                <a:tc>
                  <a:txBody>
                    <a:bodyPr/>
                    <a:lstStyle/>
                    <a:p>
                      <a:pPr algn="ctr" fontAlgn="b"/>
                      <a:r>
                        <a:rPr lang="en-GB" sz="1400" b="1" u="none" strike="noStrike" dirty="0">
                          <a:solidFill>
                            <a:srgbClr val="FF0000"/>
                          </a:solidFill>
                          <a:effectLst/>
                        </a:rPr>
                        <a:t>-1,195</a:t>
                      </a:r>
                      <a:endParaRPr lang="en-GB" sz="1400" b="1" i="0" u="none" strike="noStrike" dirty="0">
                        <a:solidFill>
                          <a:srgbClr val="FF0000"/>
                        </a:solidFill>
                        <a:effectLst/>
                        <a:latin typeface="Calibri"/>
                      </a:endParaRPr>
                    </a:p>
                  </a:txBody>
                  <a:tcPr marL="0" marR="0" marT="0" marB="0" anchor="b"/>
                </a:tc>
                <a:tc>
                  <a:txBody>
                    <a:bodyPr/>
                    <a:lstStyle/>
                    <a:p>
                      <a:pPr algn="ctr" fontAlgn="b"/>
                      <a:r>
                        <a:rPr lang="en-GB" sz="1400" b="1" u="none" strike="noStrike" dirty="0">
                          <a:solidFill>
                            <a:srgbClr val="FF0000"/>
                          </a:solidFill>
                          <a:effectLst/>
                        </a:rPr>
                        <a:t>-533</a:t>
                      </a:r>
                      <a:endParaRPr lang="en-GB" sz="1400" b="1" i="0" u="none" strike="noStrike" dirty="0">
                        <a:solidFill>
                          <a:srgbClr val="FF0000"/>
                        </a:solidFill>
                        <a:effectLst/>
                        <a:latin typeface="Calibri"/>
                      </a:endParaRPr>
                    </a:p>
                  </a:txBody>
                  <a:tcPr marL="0" marR="0" marT="0" marB="0" anchor="b"/>
                </a:tc>
                <a:tc>
                  <a:txBody>
                    <a:bodyPr/>
                    <a:lstStyle/>
                    <a:p>
                      <a:pPr algn="ctr" fontAlgn="b"/>
                      <a:r>
                        <a:rPr lang="en-GB" sz="1400" b="1" u="none" strike="noStrike" dirty="0">
                          <a:effectLst/>
                        </a:rPr>
                        <a:t>459</a:t>
                      </a:r>
                      <a:endParaRPr lang="en-GB" sz="1400" b="1"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val="10016"/>
                  </a:ext>
                </a:extLst>
              </a:tr>
            </a:tbl>
          </a:graphicData>
        </a:graphic>
      </p:graphicFrame>
      <p:sp>
        <p:nvSpPr>
          <p:cNvPr id="7" name="Rectangle 6">
            <a:extLst>
              <a:ext uri="{FF2B5EF4-FFF2-40B4-BE49-F238E27FC236}">
                <a16:creationId xmlns:a16="http://schemas.microsoft.com/office/drawing/2014/main" id="{175139AC-3B04-4BCC-8590-F105F0BE1A0E}"/>
              </a:ext>
            </a:extLst>
          </p:cNvPr>
          <p:cNvSpPr/>
          <p:nvPr/>
        </p:nvSpPr>
        <p:spPr>
          <a:xfrm>
            <a:off x="251520" y="4895449"/>
            <a:ext cx="8640961" cy="57626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Net increase in provision – need to work alongside each other</a:t>
            </a:r>
          </a:p>
          <a:p>
            <a:pPr algn="ctr"/>
            <a:r>
              <a:rPr lang="en-GB" sz="1200" dirty="0"/>
              <a:t>Stalling of ECH due to the ‘Future Funding Consultation’ has seen </a:t>
            </a:r>
            <a:r>
              <a:rPr lang="en-GB" sz="1200" dirty="0" smtClean="0"/>
              <a:t>CPT (County </a:t>
            </a:r>
            <a:r>
              <a:rPr lang="en-GB" sz="1200" smtClean="0"/>
              <a:t>Placements Team) </a:t>
            </a:r>
            <a:r>
              <a:rPr lang="en-GB" sz="1200" dirty="0"/>
              <a:t>reporting more demand recently of General Frailty residential care</a:t>
            </a:r>
          </a:p>
        </p:txBody>
      </p:sp>
    </p:spTree>
    <p:extLst>
      <p:ext uri="{BB962C8B-B14F-4D97-AF65-F5344CB8AC3E}">
        <p14:creationId xmlns:p14="http://schemas.microsoft.com/office/powerpoint/2010/main" val="3083578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609600"/>
          </a:xfrm>
          <a:prstGeom prst="rect">
            <a:avLst/>
          </a:prstGeom>
          <a:solidFill>
            <a:schemeClr val="accent1">
              <a:lumMod val="75000"/>
            </a:schemeClr>
          </a:solidFill>
          <a:ln w="9525">
            <a:noFill/>
            <a:miter lim="800000"/>
            <a:headEnd/>
            <a:tailEnd/>
          </a:ln>
        </p:spPr>
        <p:txBody>
          <a:bodyPr anchor="ctr" anchorCtr="0"/>
          <a:lstStyle/>
          <a:p>
            <a:pPr algn="ctr" eaLnBrk="0" hangingPunct="0"/>
            <a:r>
              <a:rPr lang="en-GB" sz="3200" b="1" dirty="0">
                <a:solidFill>
                  <a:schemeClr val="bg1"/>
                </a:solidFill>
              </a:rPr>
              <a:t>Initial Updated Forecasts (65+)</a:t>
            </a:r>
          </a:p>
        </p:txBody>
      </p:sp>
      <p:pic>
        <p:nvPicPr>
          <p:cNvPr id="4" name="Picture 3" descr="C:\Documents and Settings\PlummO01\Desktop\KCC_Logo_New_2012_Framed.jpg"/>
          <p:cNvPicPr>
            <a:picLocks noChangeAspect="1" noChangeArrowheads="1"/>
          </p:cNvPicPr>
          <p:nvPr/>
        </p:nvPicPr>
        <p:blipFill>
          <a:blip r:embed="rId2"/>
          <a:srcRect/>
          <a:stretch>
            <a:fillRect/>
          </a:stretch>
        </p:blipFill>
        <p:spPr bwMode="auto">
          <a:xfrm>
            <a:off x="7707313" y="6158056"/>
            <a:ext cx="860425" cy="576262"/>
          </a:xfrm>
          <a:prstGeom prst="rect">
            <a:avLst/>
          </a:prstGeom>
          <a:noFill/>
          <a:ln w="9525">
            <a:noFill/>
            <a:miter lim="800000"/>
            <a:headEnd/>
            <a:tailEnd/>
          </a:ln>
        </p:spPr>
      </p:pic>
      <p:graphicFrame>
        <p:nvGraphicFramePr>
          <p:cNvPr id="5" name="Table 4"/>
          <p:cNvGraphicFramePr>
            <a:graphicFrameLocks noGrp="1"/>
          </p:cNvGraphicFramePr>
          <p:nvPr>
            <p:extLst>
              <p:ext uri="{D42A27DB-BD31-4B8C-83A1-F6EECF244321}">
                <p14:modId xmlns:p14="http://schemas.microsoft.com/office/powerpoint/2010/main" val="1961416406"/>
              </p:ext>
            </p:extLst>
          </p:nvPr>
        </p:nvGraphicFramePr>
        <p:xfrm>
          <a:off x="179510" y="836713"/>
          <a:ext cx="4392490" cy="3816432"/>
        </p:xfrm>
        <a:graphic>
          <a:graphicData uri="http://schemas.openxmlformats.org/drawingml/2006/table">
            <a:tbl>
              <a:tblPr>
                <a:tableStyleId>{5C22544A-7EE6-4342-B048-85BDC9FD1C3A}</a:tableStyleId>
              </a:tblPr>
              <a:tblGrid>
                <a:gridCol w="1663823">
                  <a:extLst>
                    <a:ext uri="{9D8B030D-6E8A-4147-A177-3AD203B41FA5}">
                      <a16:colId xmlns:a16="http://schemas.microsoft.com/office/drawing/2014/main" val="20000"/>
                    </a:ext>
                  </a:extLst>
                </a:gridCol>
                <a:gridCol w="865187">
                  <a:extLst>
                    <a:ext uri="{9D8B030D-6E8A-4147-A177-3AD203B41FA5}">
                      <a16:colId xmlns:a16="http://schemas.microsoft.com/office/drawing/2014/main" val="20001"/>
                    </a:ext>
                  </a:extLst>
                </a:gridCol>
                <a:gridCol w="931740">
                  <a:extLst>
                    <a:ext uri="{9D8B030D-6E8A-4147-A177-3AD203B41FA5}">
                      <a16:colId xmlns:a16="http://schemas.microsoft.com/office/drawing/2014/main" val="20002"/>
                    </a:ext>
                  </a:extLst>
                </a:gridCol>
                <a:gridCol w="931740">
                  <a:extLst>
                    <a:ext uri="{9D8B030D-6E8A-4147-A177-3AD203B41FA5}">
                      <a16:colId xmlns:a16="http://schemas.microsoft.com/office/drawing/2014/main" val="20003"/>
                    </a:ext>
                  </a:extLst>
                </a:gridCol>
              </a:tblGrid>
              <a:tr h="224496">
                <a:tc>
                  <a:txBody>
                    <a:bodyPr/>
                    <a:lstStyle/>
                    <a:p>
                      <a:pPr algn="l" fontAlgn="b"/>
                      <a:r>
                        <a:rPr lang="en-GB" sz="1400" b="1" u="none" strike="noStrike" dirty="0">
                          <a:effectLst/>
                        </a:rPr>
                        <a:t>Dementia Residential</a:t>
                      </a:r>
                      <a:endParaRPr lang="en-GB" sz="1400" b="1" i="0" u="none" strike="noStrike" dirty="0">
                        <a:solidFill>
                          <a:srgbClr val="000000"/>
                        </a:solidFill>
                        <a:effectLst/>
                        <a:latin typeface="Calibri"/>
                      </a:endParaRPr>
                    </a:p>
                  </a:txBody>
                  <a:tcPr marL="0" marR="0" marT="0" marB="0" anchor="b"/>
                </a:tc>
                <a:tc>
                  <a:txBody>
                    <a:bodyPr/>
                    <a:lstStyle/>
                    <a:p>
                      <a:pPr algn="l" fontAlgn="b"/>
                      <a:endParaRPr lang="en-GB" sz="1400" b="0" i="0" u="none" strike="noStrike" dirty="0">
                        <a:solidFill>
                          <a:srgbClr val="000000"/>
                        </a:solidFill>
                        <a:effectLst/>
                        <a:latin typeface="Calibri"/>
                      </a:endParaRPr>
                    </a:p>
                  </a:txBody>
                  <a:tcPr marL="0" marR="0" marT="0" marB="0" anchor="b"/>
                </a:tc>
                <a:tc>
                  <a:txBody>
                    <a:bodyPr/>
                    <a:lstStyle/>
                    <a:p>
                      <a:pPr algn="l" fontAlgn="b"/>
                      <a:endParaRPr lang="en-GB" sz="1400" b="0" i="0" u="none" strike="noStrike">
                        <a:solidFill>
                          <a:srgbClr val="000000"/>
                        </a:solidFill>
                        <a:effectLst/>
                        <a:latin typeface="Calibri"/>
                      </a:endParaRPr>
                    </a:p>
                  </a:txBody>
                  <a:tcPr marL="0" marR="0" marT="0" marB="0" anchor="b"/>
                </a:tc>
                <a:tc>
                  <a:txBody>
                    <a:bodyPr/>
                    <a:lstStyle/>
                    <a:p>
                      <a:pPr algn="l" fontAlgn="b"/>
                      <a:endParaRPr lang="en-GB" sz="14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0"/>
                  </a:ext>
                </a:extLst>
              </a:tr>
              <a:tr h="224496">
                <a:tc>
                  <a:txBody>
                    <a:bodyPr/>
                    <a:lstStyle/>
                    <a:p>
                      <a:pPr algn="l" fontAlgn="b"/>
                      <a:r>
                        <a:rPr lang="en-GB" sz="1400" b="1" i="0" u="none" strike="noStrike" dirty="0">
                          <a:solidFill>
                            <a:srgbClr val="000000"/>
                          </a:solidFill>
                          <a:effectLst/>
                          <a:latin typeface="Calibri"/>
                        </a:rPr>
                        <a:t>New Supply</a:t>
                      </a:r>
                    </a:p>
                  </a:txBody>
                  <a:tcPr marL="0" marR="0" marT="0" marB="0" anchor="b"/>
                </a:tc>
                <a:tc>
                  <a:txBody>
                    <a:bodyPr/>
                    <a:lstStyle/>
                    <a:p>
                      <a:pPr algn="l" fontAlgn="b"/>
                      <a:endParaRPr lang="en-GB" sz="1400" b="0" i="0" u="none" strike="noStrike">
                        <a:solidFill>
                          <a:srgbClr val="000000"/>
                        </a:solidFill>
                        <a:effectLst/>
                        <a:latin typeface="Calibri"/>
                      </a:endParaRPr>
                    </a:p>
                  </a:txBody>
                  <a:tcPr marL="0" marR="0" marT="0" marB="0" anchor="b"/>
                </a:tc>
                <a:tc>
                  <a:txBody>
                    <a:bodyPr/>
                    <a:lstStyle/>
                    <a:p>
                      <a:pPr algn="l" fontAlgn="b"/>
                      <a:endParaRPr lang="en-GB" sz="1400" b="0" i="0" u="none" strike="noStrike">
                        <a:solidFill>
                          <a:srgbClr val="000000"/>
                        </a:solidFill>
                        <a:effectLst/>
                        <a:latin typeface="Calibri"/>
                      </a:endParaRPr>
                    </a:p>
                  </a:txBody>
                  <a:tcPr marL="0" marR="0" marT="0" marB="0" anchor="b"/>
                </a:tc>
                <a:tc>
                  <a:txBody>
                    <a:bodyPr/>
                    <a:lstStyle/>
                    <a:p>
                      <a:pPr algn="l" fontAlgn="b"/>
                      <a:endParaRPr lang="en-GB" sz="14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1"/>
                  </a:ext>
                </a:extLst>
              </a:tr>
              <a:tr h="224496">
                <a:tc>
                  <a:txBody>
                    <a:bodyPr/>
                    <a:lstStyle/>
                    <a:p>
                      <a:pPr algn="l" fontAlgn="b"/>
                      <a:r>
                        <a:rPr lang="en-GB" sz="1400" b="1" u="none" strike="noStrike" dirty="0">
                          <a:effectLst/>
                        </a:rPr>
                        <a:t> </a:t>
                      </a:r>
                      <a:endParaRPr lang="en-GB" sz="1400" b="1" i="0" u="none" strike="noStrike" dirty="0">
                        <a:solidFill>
                          <a:srgbClr val="000000"/>
                        </a:solidFill>
                        <a:effectLst/>
                        <a:latin typeface="Calibri"/>
                      </a:endParaRPr>
                    </a:p>
                  </a:txBody>
                  <a:tcPr marL="0" marR="0" marT="0" marB="0" anchor="b"/>
                </a:tc>
                <a:tc>
                  <a:txBody>
                    <a:bodyPr/>
                    <a:lstStyle/>
                    <a:p>
                      <a:pPr algn="ctr" fontAlgn="b"/>
                      <a:r>
                        <a:rPr lang="en-GB" sz="1400" b="1" u="none" strike="noStrike" dirty="0">
                          <a:effectLst/>
                        </a:rPr>
                        <a:t>2021</a:t>
                      </a:r>
                      <a:endParaRPr lang="en-GB" sz="1400" b="1" i="0" u="none" strike="noStrike" dirty="0">
                        <a:solidFill>
                          <a:srgbClr val="000000"/>
                        </a:solidFill>
                        <a:effectLst/>
                        <a:latin typeface="Calibri"/>
                      </a:endParaRPr>
                    </a:p>
                  </a:txBody>
                  <a:tcPr marL="0" marR="0" marT="0" marB="0" anchor="b"/>
                </a:tc>
                <a:tc>
                  <a:txBody>
                    <a:bodyPr/>
                    <a:lstStyle/>
                    <a:p>
                      <a:pPr algn="ctr" fontAlgn="b"/>
                      <a:r>
                        <a:rPr lang="en-GB" sz="1400" b="1" u="none" strike="noStrike" dirty="0">
                          <a:effectLst/>
                        </a:rPr>
                        <a:t>2026</a:t>
                      </a:r>
                      <a:endParaRPr lang="en-GB" sz="1400" b="1" i="0" u="none" strike="noStrike" dirty="0">
                        <a:solidFill>
                          <a:srgbClr val="000000"/>
                        </a:solidFill>
                        <a:effectLst/>
                        <a:latin typeface="Calibri"/>
                      </a:endParaRPr>
                    </a:p>
                  </a:txBody>
                  <a:tcPr marL="0" marR="0" marT="0" marB="0" anchor="b"/>
                </a:tc>
                <a:tc>
                  <a:txBody>
                    <a:bodyPr/>
                    <a:lstStyle/>
                    <a:p>
                      <a:pPr algn="ctr" fontAlgn="b"/>
                      <a:r>
                        <a:rPr lang="en-GB" sz="1400" b="1" u="none" strike="noStrike" dirty="0">
                          <a:effectLst/>
                        </a:rPr>
                        <a:t>2031</a:t>
                      </a:r>
                      <a:endParaRPr lang="en-GB" sz="1400" b="1"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val="10002"/>
                  </a:ext>
                </a:extLst>
              </a:tr>
              <a:tr h="224496">
                <a:tc>
                  <a:txBody>
                    <a:bodyPr/>
                    <a:lstStyle/>
                    <a:p>
                      <a:pPr algn="l" fontAlgn="b"/>
                      <a:r>
                        <a:rPr lang="en-GB" sz="1400" u="none" strike="noStrike">
                          <a:effectLst/>
                        </a:rPr>
                        <a:t>Ashford</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16</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34</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61</a:t>
                      </a:r>
                      <a:endParaRPr lang="en-GB" sz="14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3"/>
                  </a:ext>
                </a:extLst>
              </a:tr>
              <a:tr h="224496">
                <a:tc>
                  <a:txBody>
                    <a:bodyPr/>
                    <a:lstStyle/>
                    <a:p>
                      <a:pPr algn="l" fontAlgn="b"/>
                      <a:r>
                        <a:rPr lang="en-GB" sz="1400" u="none" strike="noStrike">
                          <a:effectLst/>
                        </a:rPr>
                        <a:t>Canterbury</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78</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88</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70</a:t>
                      </a:r>
                      <a:endParaRPr lang="en-GB" sz="14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4"/>
                  </a:ext>
                </a:extLst>
              </a:tr>
              <a:tr h="224496">
                <a:tc>
                  <a:txBody>
                    <a:bodyPr/>
                    <a:lstStyle/>
                    <a:p>
                      <a:pPr algn="l" fontAlgn="b"/>
                      <a:r>
                        <a:rPr lang="en-GB" sz="1400" u="none" strike="noStrike">
                          <a:effectLst/>
                        </a:rPr>
                        <a:t>Dartford</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33</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33</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31</a:t>
                      </a:r>
                      <a:endParaRPr lang="en-GB" sz="14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5"/>
                  </a:ext>
                </a:extLst>
              </a:tr>
              <a:tr h="224496">
                <a:tc>
                  <a:txBody>
                    <a:bodyPr/>
                    <a:lstStyle/>
                    <a:p>
                      <a:pPr algn="l" fontAlgn="b"/>
                      <a:r>
                        <a:rPr lang="en-GB" sz="1400" u="none" strike="noStrike">
                          <a:effectLst/>
                        </a:rPr>
                        <a:t>Dover</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51</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63</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58</a:t>
                      </a:r>
                      <a:endParaRPr lang="en-GB" sz="14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6"/>
                  </a:ext>
                </a:extLst>
              </a:tr>
              <a:tr h="224496">
                <a:tc>
                  <a:txBody>
                    <a:bodyPr/>
                    <a:lstStyle/>
                    <a:p>
                      <a:pPr algn="l" fontAlgn="b"/>
                      <a:r>
                        <a:rPr lang="en-GB" sz="1400" u="none" strike="noStrike">
                          <a:effectLst/>
                        </a:rPr>
                        <a:t>Gravesham</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13</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14</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27</a:t>
                      </a:r>
                      <a:endParaRPr lang="en-GB" sz="14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7"/>
                  </a:ext>
                </a:extLst>
              </a:tr>
              <a:tr h="224496">
                <a:tc>
                  <a:txBody>
                    <a:bodyPr/>
                    <a:lstStyle/>
                    <a:p>
                      <a:pPr algn="l" fontAlgn="b"/>
                      <a:r>
                        <a:rPr lang="en-GB" sz="1400" u="none" strike="noStrike">
                          <a:effectLst/>
                        </a:rPr>
                        <a:t>Maidstone</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47</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56</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69</a:t>
                      </a:r>
                      <a:endParaRPr lang="en-GB" sz="14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8"/>
                  </a:ext>
                </a:extLst>
              </a:tr>
              <a:tr h="224496">
                <a:tc>
                  <a:txBody>
                    <a:bodyPr/>
                    <a:lstStyle/>
                    <a:p>
                      <a:pPr algn="l" fontAlgn="b"/>
                      <a:r>
                        <a:rPr lang="en-GB" sz="1400" u="none" strike="noStrike">
                          <a:effectLst/>
                        </a:rPr>
                        <a:t>Sevenoaks</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4</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15</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41</a:t>
                      </a:r>
                      <a:endParaRPr lang="en-GB" sz="14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9"/>
                  </a:ext>
                </a:extLst>
              </a:tr>
              <a:tr h="224496">
                <a:tc>
                  <a:txBody>
                    <a:bodyPr/>
                    <a:lstStyle/>
                    <a:p>
                      <a:pPr algn="l" fontAlgn="b"/>
                      <a:r>
                        <a:rPr lang="en-GB" sz="1400" u="none" strike="noStrike">
                          <a:effectLst/>
                        </a:rPr>
                        <a:t>Shepway</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69</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74</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53</a:t>
                      </a:r>
                      <a:endParaRPr lang="en-GB" sz="14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0"/>
                  </a:ext>
                </a:extLst>
              </a:tr>
              <a:tr h="224496">
                <a:tc>
                  <a:txBody>
                    <a:bodyPr/>
                    <a:lstStyle/>
                    <a:p>
                      <a:pPr algn="l" fontAlgn="b"/>
                      <a:r>
                        <a:rPr lang="en-GB" sz="1400" u="none" strike="noStrike">
                          <a:effectLst/>
                        </a:rPr>
                        <a:t>Swale</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26</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46</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58</a:t>
                      </a:r>
                      <a:endParaRPr lang="en-GB" sz="14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1"/>
                  </a:ext>
                </a:extLst>
              </a:tr>
              <a:tr h="224496">
                <a:tc>
                  <a:txBody>
                    <a:bodyPr/>
                    <a:lstStyle/>
                    <a:p>
                      <a:pPr algn="l" fontAlgn="b"/>
                      <a:r>
                        <a:rPr lang="en-GB" sz="1400" u="none" strike="noStrike">
                          <a:effectLst/>
                        </a:rPr>
                        <a:t>Thanet</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65</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77</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68</a:t>
                      </a:r>
                      <a:endParaRPr lang="en-GB" sz="14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2"/>
                  </a:ext>
                </a:extLst>
              </a:tr>
              <a:tr h="224496">
                <a:tc>
                  <a:txBody>
                    <a:bodyPr/>
                    <a:lstStyle/>
                    <a:p>
                      <a:pPr algn="l" fontAlgn="b"/>
                      <a:r>
                        <a:rPr lang="en-GB" sz="1400" u="none" strike="noStrike" dirty="0">
                          <a:effectLst/>
                        </a:rPr>
                        <a:t>Tonbridge </a:t>
                      </a:r>
                      <a:r>
                        <a:rPr lang="en-GB" sz="1400" u="none" strike="noStrike" dirty="0" err="1">
                          <a:effectLst/>
                        </a:rPr>
                        <a:t>Malling</a:t>
                      </a:r>
                      <a:endParaRPr lang="en-GB" sz="1400" b="0" i="0" u="none" strike="noStrike" dirty="0">
                        <a:solidFill>
                          <a:srgbClr val="000000"/>
                        </a:solidFill>
                        <a:effectLst/>
                        <a:latin typeface="Calibri"/>
                      </a:endParaRPr>
                    </a:p>
                  </a:txBody>
                  <a:tcPr marL="0" marR="0" marT="0" marB="0" anchor="b"/>
                </a:tc>
                <a:tc>
                  <a:txBody>
                    <a:bodyPr/>
                    <a:lstStyle/>
                    <a:p>
                      <a:pPr algn="ctr" fontAlgn="b"/>
                      <a:r>
                        <a:rPr lang="en-GB" sz="1400" u="none" strike="noStrike">
                          <a:effectLst/>
                        </a:rPr>
                        <a:t>31</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33</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47</a:t>
                      </a:r>
                      <a:endParaRPr lang="en-GB" sz="14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3"/>
                  </a:ext>
                </a:extLst>
              </a:tr>
              <a:tr h="224496">
                <a:tc>
                  <a:txBody>
                    <a:bodyPr/>
                    <a:lstStyle/>
                    <a:p>
                      <a:pPr algn="l" fontAlgn="b"/>
                      <a:r>
                        <a:rPr lang="en-GB" sz="1400" u="none" strike="noStrike">
                          <a:effectLst/>
                        </a:rPr>
                        <a:t>Tunbridge Wells</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38</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44</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52</a:t>
                      </a:r>
                      <a:endParaRPr lang="en-GB" sz="14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4"/>
                  </a:ext>
                </a:extLst>
              </a:tr>
              <a:tr h="224496">
                <a:tc>
                  <a:txBody>
                    <a:bodyPr/>
                    <a:lstStyle/>
                    <a:p>
                      <a:pPr algn="l" fontAlgn="b"/>
                      <a:r>
                        <a:rPr lang="en-GB" sz="1400" u="none" strike="noStrike">
                          <a:effectLst/>
                        </a:rPr>
                        <a:t> </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 </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 </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 </a:t>
                      </a:r>
                      <a:endParaRPr lang="en-GB" sz="14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5"/>
                  </a:ext>
                </a:extLst>
              </a:tr>
              <a:tr h="224496">
                <a:tc>
                  <a:txBody>
                    <a:bodyPr/>
                    <a:lstStyle/>
                    <a:p>
                      <a:pPr algn="l" fontAlgn="b"/>
                      <a:r>
                        <a:rPr lang="en-GB" sz="1400" b="1" u="none" strike="noStrike" dirty="0">
                          <a:effectLst/>
                        </a:rPr>
                        <a:t>KENT TOTAL</a:t>
                      </a:r>
                      <a:endParaRPr lang="en-GB" sz="1400" b="1" i="0" u="none" strike="noStrike" dirty="0">
                        <a:solidFill>
                          <a:srgbClr val="000000"/>
                        </a:solidFill>
                        <a:effectLst/>
                        <a:latin typeface="Calibri"/>
                      </a:endParaRPr>
                    </a:p>
                  </a:txBody>
                  <a:tcPr marL="0" marR="0" marT="0" marB="0" anchor="b"/>
                </a:tc>
                <a:tc>
                  <a:txBody>
                    <a:bodyPr/>
                    <a:lstStyle/>
                    <a:p>
                      <a:pPr algn="ctr" fontAlgn="b"/>
                      <a:r>
                        <a:rPr lang="en-GB" sz="1400" b="1" u="none" strike="noStrike" dirty="0">
                          <a:effectLst/>
                        </a:rPr>
                        <a:t>471</a:t>
                      </a:r>
                      <a:endParaRPr lang="en-GB" sz="1400" b="1" i="0" u="none" strike="noStrike" dirty="0">
                        <a:solidFill>
                          <a:srgbClr val="000000"/>
                        </a:solidFill>
                        <a:effectLst/>
                        <a:latin typeface="Calibri"/>
                      </a:endParaRPr>
                    </a:p>
                  </a:txBody>
                  <a:tcPr marL="0" marR="0" marT="0" marB="0" anchor="b"/>
                </a:tc>
                <a:tc>
                  <a:txBody>
                    <a:bodyPr/>
                    <a:lstStyle/>
                    <a:p>
                      <a:pPr algn="ctr" fontAlgn="b"/>
                      <a:r>
                        <a:rPr lang="en-GB" sz="1400" b="1" u="none" strike="noStrike" dirty="0">
                          <a:effectLst/>
                        </a:rPr>
                        <a:t>577</a:t>
                      </a:r>
                      <a:endParaRPr lang="en-GB" sz="1400" b="1" i="0" u="none" strike="noStrike" dirty="0">
                        <a:solidFill>
                          <a:srgbClr val="000000"/>
                        </a:solidFill>
                        <a:effectLst/>
                        <a:latin typeface="Calibri"/>
                      </a:endParaRPr>
                    </a:p>
                  </a:txBody>
                  <a:tcPr marL="0" marR="0" marT="0" marB="0" anchor="b"/>
                </a:tc>
                <a:tc>
                  <a:txBody>
                    <a:bodyPr/>
                    <a:lstStyle/>
                    <a:p>
                      <a:pPr algn="ctr" fontAlgn="b"/>
                      <a:r>
                        <a:rPr lang="en-GB" sz="1400" b="1" u="none" strike="noStrike" dirty="0">
                          <a:effectLst/>
                        </a:rPr>
                        <a:t>635</a:t>
                      </a:r>
                      <a:endParaRPr lang="en-GB" sz="1400" b="1"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val="10016"/>
                  </a:ext>
                </a:extLst>
              </a:tr>
            </a:tbl>
          </a:graphicData>
        </a:graphic>
      </p:graphicFrame>
      <p:graphicFrame>
        <p:nvGraphicFramePr>
          <p:cNvPr id="6" name="Table 5">
            <a:extLst>
              <a:ext uri="{FF2B5EF4-FFF2-40B4-BE49-F238E27FC236}">
                <a16:creationId xmlns:a16="http://schemas.microsoft.com/office/drawing/2014/main" id="{A1D19315-7164-430F-9686-3D682B5B2D54}"/>
              </a:ext>
            </a:extLst>
          </p:cNvPr>
          <p:cNvGraphicFramePr>
            <a:graphicFrameLocks noGrp="1"/>
          </p:cNvGraphicFramePr>
          <p:nvPr>
            <p:extLst>
              <p:ext uri="{D42A27DB-BD31-4B8C-83A1-F6EECF244321}">
                <p14:modId xmlns:p14="http://schemas.microsoft.com/office/powerpoint/2010/main" val="4007571945"/>
              </p:ext>
            </p:extLst>
          </p:nvPr>
        </p:nvGraphicFramePr>
        <p:xfrm>
          <a:off x="4774174" y="836713"/>
          <a:ext cx="4176466" cy="3816432"/>
        </p:xfrm>
        <a:graphic>
          <a:graphicData uri="http://schemas.openxmlformats.org/drawingml/2006/table">
            <a:tbl>
              <a:tblPr>
                <a:tableStyleId>{5C22544A-7EE6-4342-B048-85BDC9FD1C3A}</a:tableStyleId>
              </a:tblPr>
              <a:tblGrid>
                <a:gridCol w="1296146">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tblGrid>
              <a:tr h="224496">
                <a:tc>
                  <a:txBody>
                    <a:bodyPr/>
                    <a:lstStyle/>
                    <a:p>
                      <a:pPr algn="l" fontAlgn="b"/>
                      <a:r>
                        <a:rPr lang="en-GB" sz="1400" b="1" u="none" strike="noStrike" dirty="0">
                          <a:effectLst/>
                        </a:rPr>
                        <a:t>Nursing</a:t>
                      </a:r>
                      <a:endParaRPr lang="en-GB" sz="1400" b="1" i="0" u="none" strike="noStrike" dirty="0">
                        <a:solidFill>
                          <a:srgbClr val="000000"/>
                        </a:solidFill>
                        <a:effectLst/>
                        <a:latin typeface="Calibri"/>
                      </a:endParaRPr>
                    </a:p>
                  </a:txBody>
                  <a:tcPr marL="0" marR="0" marT="0" marB="0" anchor="b"/>
                </a:tc>
                <a:tc>
                  <a:txBody>
                    <a:bodyPr/>
                    <a:lstStyle/>
                    <a:p>
                      <a:pPr algn="l" fontAlgn="b"/>
                      <a:endParaRPr lang="en-GB" sz="1400" b="0" i="0" u="none" strike="noStrike" dirty="0">
                        <a:solidFill>
                          <a:srgbClr val="000000"/>
                        </a:solidFill>
                        <a:effectLst/>
                        <a:latin typeface="Calibri"/>
                      </a:endParaRPr>
                    </a:p>
                  </a:txBody>
                  <a:tcPr marL="0" marR="0" marT="0" marB="0" anchor="b"/>
                </a:tc>
                <a:tc>
                  <a:txBody>
                    <a:bodyPr/>
                    <a:lstStyle/>
                    <a:p>
                      <a:pPr algn="l" fontAlgn="b"/>
                      <a:endParaRPr lang="en-GB" sz="1400" b="0" i="0" u="none" strike="noStrike">
                        <a:solidFill>
                          <a:srgbClr val="000000"/>
                        </a:solidFill>
                        <a:effectLst/>
                        <a:latin typeface="Calibri"/>
                      </a:endParaRPr>
                    </a:p>
                  </a:txBody>
                  <a:tcPr marL="0" marR="0" marT="0" marB="0" anchor="b"/>
                </a:tc>
                <a:tc>
                  <a:txBody>
                    <a:bodyPr/>
                    <a:lstStyle/>
                    <a:p>
                      <a:pPr algn="l" fontAlgn="b"/>
                      <a:endParaRPr lang="en-GB" sz="14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0"/>
                  </a:ext>
                </a:extLst>
              </a:tr>
              <a:tr h="224496">
                <a:tc>
                  <a:txBody>
                    <a:bodyPr/>
                    <a:lstStyle/>
                    <a:p>
                      <a:pPr algn="l" fontAlgn="b"/>
                      <a:r>
                        <a:rPr lang="en-GB" sz="1400" b="1" i="0" u="none" strike="noStrike" dirty="0">
                          <a:solidFill>
                            <a:srgbClr val="000000"/>
                          </a:solidFill>
                          <a:effectLst/>
                          <a:latin typeface="Calibri"/>
                        </a:rPr>
                        <a:t>New Supply</a:t>
                      </a:r>
                    </a:p>
                  </a:txBody>
                  <a:tcPr marL="0" marR="0" marT="0" marB="0" anchor="b"/>
                </a:tc>
                <a:tc>
                  <a:txBody>
                    <a:bodyPr/>
                    <a:lstStyle/>
                    <a:p>
                      <a:pPr algn="l" fontAlgn="b"/>
                      <a:endParaRPr lang="en-GB" sz="1400" b="0" i="0" u="none" strike="noStrike">
                        <a:solidFill>
                          <a:srgbClr val="000000"/>
                        </a:solidFill>
                        <a:effectLst/>
                        <a:latin typeface="Calibri"/>
                      </a:endParaRPr>
                    </a:p>
                  </a:txBody>
                  <a:tcPr marL="0" marR="0" marT="0" marB="0" anchor="b"/>
                </a:tc>
                <a:tc>
                  <a:txBody>
                    <a:bodyPr/>
                    <a:lstStyle/>
                    <a:p>
                      <a:pPr algn="l" fontAlgn="b"/>
                      <a:endParaRPr lang="en-GB" sz="1400" b="0" i="0" u="none" strike="noStrike">
                        <a:solidFill>
                          <a:srgbClr val="000000"/>
                        </a:solidFill>
                        <a:effectLst/>
                        <a:latin typeface="Calibri"/>
                      </a:endParaRPr>
                    </a:p>
                  </a:txBody>
                  <a:tcPr marL="0" marR="0" marT="0" marB="0" anchor="b"/>
                </a:tc>
                <a:tc>
                  <a:txBody>
                    <a:bodyPr/>
                    <a:lstStyle/>
                    <a:p>
                      <a:pPr algn="l" fontAlgn="b"/>
                      <a:endParaRPr lang="en-GB" sz="14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1"/>
                  </a:ext>
                </a:extLst>
              </a:tr>
              <a:tr h="224496">
                <a:tc>
                  <a:txBody>
                    <a:bodyPr/>
                    <a:lstStyle/>
                    <a:p>
                      <a:pPr algn="l" fontAlgn="b"/>
                      <a:r>
                        <a:rPr lang="en-GB" sz="1400" u="none" strike="noStrike">
                          <a:effectLst/>
                        </a:rPr>
                        <a:t> </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b="1" u="none" strike="noStrike" dirty="0">
                          <a:effectLst/>
                        </a:rPr>
                        <a:t>2021</a:t>
                      </a:r>
                      <a:endParaRPr lang="en-GB" sz="1400" b="1" i="0" u="none" strike="noStrike" dirty="0">
                        <a:solidFill>
                          <a:srgbClr val="000000"/>
                        </a:solidFill>
                        <a:effectLst/>
                        <a:latin typeface="Calibri"/>
                      </a:endParaRPr>
                    </a:p>
                  </a:txBody>
                  <a:tcPr marL="0" marR="0" marT="0" marB="0" anchor="b"/>
                </a:tc>
                <a:tc>
                  <a:txBody>
                    <a:bodyPr/>
                    <a:lstStyle/>
                    <a:p>
                      <a:pPr algn="ctr" fontAlgn="b"/>
                      <a:r>
                        <a:rPr lang="en-GB" sz="1400" b="1" u="none" strike="noStrike" dirty="0">
                          <a:effectLst/>
                        </a:rPr>
                        <a:t>2026</a:t>
                      </a:r>
                      <a:endParaRPr lang="en-GB" sz="1400" b="1" i="0" u="none" strike="noStrike" dirty="0">
                        <a:solidFill>
                          <a:srgbClr val="000000"/>
                        </a:solidFill>
                        <a:effectLst/>
                        <a:latin typeface="Calibri"/>
                      </a:endParaRPr>
                    </a:p>
                  </a:txBody>
                  <a:tcPr marL="0" marR="0" marT="0" marB="0" anchor="b"/>
                </a:tc>
                <a:tc>
                  <a:txBody>
                    <a:bodyPr/>
                    <a:lstStyle/>
                    <a:p>
                      <a:pPr algn="ctr" fontAlgn="b"/>
                      <a:r>
                        <a:rPr lang="en-GB" sz="1400" b="1" u="none" strike="noStrike" dirty="0">
                          <a:effectLst/>
                        </a:rPr>
                        <a:t>2031</a:t>
                      </a:r>
                      <a:endParaRPr lang="en-GB" sz="1400" b="1"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val="10002"/>
                  </a:ext>
                </a:extLst>
              </a:tr>
              <a:tr h="224496">
                <a:tc>
                  <a:txBody>
                    <a:bodyPr/>
                    <a:lstStyle/>
                    <a:p>
                      <a:pPr algn="l" fontAlgn="b"/>
                      <a:r>
                        <a:rPr lang="en-GB" sz="1400" u="none" strike="noStrike">
                          <a:effectLst/>
                        </a:rPr>
                        <a:t>Ashford</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68</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96</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115</a:t>
                      </a:r>
                      <a:endParaRPr lang="en-GB" sz="14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3"/>
                  </a:ext>
                </a:extLst>
              </a:tr>
              <a:tr h="224496">
                <a:tc>
                  <a:txBody>
                    <a:bodyPr/>
                    <a:lstStyle/>
                    <a:p>
                      <a:pPr algn="l" fontAlgn="b"/>
                      <a:r>
                        <a:rPr lang="en-GB" sz="1400" u="none" strike="noStrike">
                          <a:effectLst/>
                        </a:rPr>
                        <a:t>Canterbury</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66</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107</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131</a:t>
                      </a:r>
                      <a:endParaRPr lang="en-GB" sz="14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4"/>
                  </a:ext>
                </a:extLst>
              </a:tr>
              <a:tr h="224496">
                <a:tc>
                  <a:txBody>
                    <a:bodyPr/>
                    <a:lstStyle/>
                    <a:p>
                      <a:pPr algn="l" fontAlgn="b"/>
                      <a:r>
                        <a:rPr lang="en-GB" sz="1400" u="none" strike="noStrike">
                          <a:effectLst/>
                        </a:rPr>
                        <a:t>Dartford</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46</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56</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60</a:t>
                      </a:r>
                      <a:endParaRPr lang="en-GB" sz="14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5"/>
                  </a:ext>
                </a:extLst>
              </a:tr>
              <a:tr h="224496">
                <a:tc>
                  <a:txBody>
                    <a:bodyPr/>
                    <a:lstStyle/>
                    <a:p>
                      <a:pPr algn="l" fontAlgn="b"/>
                      <a:r>
                        <a:rPr lang="en-GB" sz="1400" u="none" strike="noStrike">
                          <a:effectLst/>
                        </a:rPr>
                        <a:t>Dover</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64</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93</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113</a:t>
                      </a:r>
                      <a:endParaRPr lang="en-GB" sz="14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6"/>
                  </a:ext>
                </a:extLst>
              </a:tr>
              <a:tr h="224496">
                <a:tc>
                  <a:txBody>
                    <a:bodyPr/>
                    <a:lstStyle/>
                    <a:p>
                      <a:pPr algn="l" fontAlgn="b"/>
                      <a:r>
                        <a:rPr lang="en-GB" sz="1400" u="none" strike="noStrike">
                          <a:effectLst/>
                        </a:rPr>
                        <a:t>Gravesham</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38</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dirty="0">
                          <a:effectLst/>
                        </a:rPr>
                        <a:t>41</a:t>
                      </a:r>
                      <a:endParaRPr lang="en-GB" sz="1400" b="0" i="0" u="none" strike="noStrike" dirty="0">
                        <a:solidFill>
                          <a:srgbClr val="000000"/>
                        </a:solidFill>
                        <a:effectLst/>
                        <a:latin typeface="Calibri"/>
                      </a:endParaRPr>
                    </a:p>
                  </a:txBody>
                  <a:tcPr marL="0" marR="0" marT="0" marB="0" anchor="b"/>
                </a:tc>
                <a:tc>
                  <a:txBody>
                    <a:bodyPr/>
                    <a:lstStyle/>
                    <a:p>
                      <a:pPr algn="ctr" fontAlgn="b"/>
                      <a:r>
                        <a:rPr lang="en-GB" sz="1400" u="none" strike="noStrike">
                          <a:effectLst/>
                        </a:rPr>
                        <a:t>53</a:t>
                      </a:r>
                      <a:endParaRPr lang="en-GB" sz="14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7"/>
                  </a:ext>
                </a:extLst>
              </a:tr>
              <a:tr h="224496">
                <a:tc>
                  <a:txBody>
                    <a:bodyPr/>
                    <a:lstStyle/>
                    <a:p>
                      <a:pPr algn="l" fontAlgn="b"/>
                      <a:r>
                        <a:rPr lang="en-GB" sz="1400" u="none" strike="noStrike">
                          <a:effectLst/>
                        </a:rPr>
                        <a:t>Maidstone</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89</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114</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132</a:t>
                      </a:r>
                      <a:endParaRPr lang="en-GB" sz="14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8"/>
                  </a:ext>
                </a:extLst>
              </a:tr>
              <a:tr h="224496">
                <a:tc>
                  <a:txBody>
                    <a:bodyPr/>
                    <a:lstStyle/>
                    <a:p>
                      <a:pPr algn="l" fontAlgn="b"/>
                      <a:r>
                        <a:rPr lang="en-GB" sz="1400" u="none" strike="noStrike">
                          <a:effectLst/>
                        </a:rPr>
                        <a:t>Sevenoaks</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48</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60</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78</a:t>
                      </a:r>
                      <a:endParaRPr lang="en-GB" sz="14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9"/>
                  </a:ext>
                </a:extLst>
              </a:tr>
              <a:tr h="224496">
                <a:tc>
                  <a:txBody>
                    <a:bodyPr/>
                    <a:lstStyle/>
                    <a:p>
                      <a:pPr algn="l" fontAlgn="b"/>
                      <a:r>
                        <a:rPr lang="en-GB" sz="1400" u="none" strike="noStrike">
                          <a:effectLst/>
                        </a:rPr>
                        <a:t>Shepway</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52</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86</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102</a:t>
                      </a:r>
                      <a:endParaRPr lang="en-GB" sz="14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0"/>
                  </a:ext>
                </a:extLst>
              </a:tr>
              <a:tr h="224496">
                <a:tc>
                  <a:txBody>
                    <a:bodyPr/>
                    <a:lstStyle/>
                    <a:p>
                      <a:pPr algn="l" fontAlgn="b"/>
                      <a:r>
                        <a:rPr lang="en-GB" sz="1400" u="none" strike="noStrike">
                          <a:effectLst/>
                        </a:rPr>
                        <a:t>Swale</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59</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98</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111</a:t>
                      </a:r>
                      <a:endParaRPr lang="en-GB" sz="14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1"/>
                  </a:ext>
                </a:extLst>
              </a:tr>
              <a:tr h="224496">
                <a:tc>
                  <a:txBody>
                    <a:bodyPr/>
                    <a:lstStyle/>
                    <a:p>
                      <a:pPr algn="l" fontAlgn="b"/>
                      <a:r>
                        <a:rPr lang="en-GB" sz="1400" u="none" strike="noStrike">
                          <a:effectLst/>
                        </a:rPr>
                        <a:t>Thanet</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51</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94</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129</a:t>
                      </a:r>
                      <a:endParaRPr lang="en-GB" sz="14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2"/>
                  </a:ext>
                </a:extLst>
              </a:tr>
              <a:tr h="224496">
                <a:tc>
                  <a:txBody>
                    <a:bodyPr/>
                    <a:lstStyle/>
                    <a:p>
                      <a:pPr algn="l" fontAlgn="b"/>
                      <a:r>
                        <a:rPr lang="en-GB" sz="1400" u="none" strike="noStrike">
                          <a:effectLst/>
                        </a:rPr>
                        <a:t>Tonbridge Mall</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69</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74</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88</a:t>
                      </a:r>
                      <a:endParaRPr lang="en-GB" sz="14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3"/>
                  </a:ext>
                </a:extLst>
              </a:tr>
              <a:tr h="224496">
                <a:tc>
                  <a:txBody>
                    <a:bodyPr/>
                    <a:lstStyle/>
                    <a:p>
                      <a:pPr algn="l" fontAlgn="b"/>
                      <a:r>
                        <a:rPr lang="en-GB" sz="1400" u="none" strike="noStrike">
                          <a:effectLst/>
                        </a:rPr>
                        <a:t>Tunbridge Wells</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53</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74</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99</a:t>
                      </a:r>
                      <a:endParaRPr lang="en-GB" sz="14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4"/>
                  </a:ext>
                </a:extLst>
              </a:tr>
              <a:tr h="224496">
                <a:tc>
                  <a:txBody>
                    <a:bodyPr/>
                    <a:lstStyle/>
                    <a:p>
                      <a:pPr algn="l" fontAlgn="b"/>
                      <a:r>
                        <a:rPr lang="en-GB" sz="1400" u="none" strike="noStrike">
                          <a:effectLst/>
                        </a:rPr>
                        <a:t> </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 </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 </a:t>
                      </a:r>
                      <a:endParaRPr lang="en-GB" sz="1400" b="0" i="0" u="none" strike="noStrike">
                        <a:solidFill>
                          <a:srgbClr val="000000"/>
                        </a:solidFill>
                        <a:effectLst/>
                        <a:latin typeface="Calibri"/>
                      </a:endParaRPr>
                    </a:p>
                  </a:txBody>
                  <a:tcPr marL="0" marR="0" marT="0" marB="0" anchor="b"/>
                </a:tc>
                <a:tc>
                  <a:txBody>
                    <a:bodyPr/>
                    <a:lstStyle/>
                    <a:p>
                      <a:pPr algn="ctr" fontAlgn="b"/>
                      <a:r>
                        <a:rPr lang="en-GB" sz="1400" u="none" strike="noStrike">
                          <a:effectLst/>
                        </a:rPr>
                        <a:t> </a:t>
                      </a:r>
                      <a:endParaRPr lang="en-GB" sz="14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5"/>
                  </a:ext>
                </a:extLst>
              </a:tr>
              <a:tr h="224496">
                <a:tc>
                  <a:txBody>
                    <a:bodyPr/>
                    <a:lstStyle/>
                    <a:p>
                      <a:pPr algn="l" fontAlgn="b"/>
                      <a:r>
                        <a:rPr lang="en-GB" sz="1400" b="1" u="none" strike="noStrike" dirty="0">
                          <a:effectLst/>
                        </a:rPr>
                        <a:t>KENT TOTAL</a:t>
                      </a:r>
                      <a:endParaRPr lang="en-GB" sz="1400" b="1" i="0" u="none" strike="noStrike" dirty="0">
                        <a:solidFill>
                          <a:srgbClr val="000000"/>
                        </a:solidFill>
                        <a:effectLst/>
                        <a:latin typeface="Calibri"/>
                      </a:endParaRPr>
                    </a:p>
                  </a:txBody>
                  <a:tcPr marL="0" marR="0" marT="0" marB="0" anchor="b"/>
                </a:tc>
                <a:tc>
                  <a:txBody>
                    <a:bodyPr/>
                    <a:lstStyle/>
                    <a:p>
                      <a:pPr algn="ctr" fontAlgn="b"/>
                      <a:r>
                        <a:rPr lang="en-GB" sz="1400" b="1" u="none" strike="noStrike" dirty="0">
                          <a:effectLst/>
                        </a:rPr>
                        <a:t>703</a:t>
                      </a:r>
                      <a:endParaRPr lang="en-GB" sz="1400" b="1" i="0" u="none" strike="noStrike" dirty="0">
                        <a:solidFill>
                          <a:srgbClr val="000000"/>
                        </a:solidFill>
                        <a:effectLst/>
                        <a:latin typeface="Calibri"/>
                      </a:endParaRPr>
                    </a:p>
                  </a:txBody>
                  <a:tcPr marL="0" marR="0" marT="0" marB="0" anchor="b"/>
                </a:tc>
                <a:tc>
                  <a:txBody>
                    <a:bodyPr/>
                    <a:lstStyle/>
                    <a:p>
                      <a:pPr algn="ctr" fontAlgn="b"/>
                      <a:r>
                        <a:rPr lang="en-GB" sz="1400" b="1" u="none" strike="noStrike" dirty="0">
                          <a:effectLst/>
                        </a:rPr>
                        <a:t>993</a:t>
                      </a:r>
                      <a:endParaRPr lang="en-GB" sz="1400" b="1" i="0" u="none" strike="noStrike" dirty="0">
                        <a:solidFill>
                          <a:srgbClr val="000000"/>
                        </a:solidFill>
                        <a:effectLst/>
                        <a:latin typeface="Calibri"/>
                      </a:endParaRPr>
                    </a:p>
                  </a:txBody>
                  <a:tcPr marL="0" marR="0" marT="0" marB="0" anchor="b"/>
                </a:tc>
                <a:tc>
                  <a:txBody>
                    <a:bodyPr/>
                    <a:lstStyle/>
                    <a:p>
                      <a:pPr algn="ctr" fontAlgn="b"/>
                      <a:r>
                        <a:rPr lang="en-GB" sz="1400" b="1" u="none" strike="noStrike" dirty="0">
                          <a:effectLst/>
                        </a:rPr>
                        <a:t>1,211</a:t>
                      </a:r>
                      <a:endParaRPr lang="en-GB" sz="1400" b="1"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val="10016"/>
                  </a:ext>
                </a:extLst>
              </a:tr>
            </a:tbl>
          </a:graphicData>
        </a:graphic>
      </p:graphicFrame>
      <p:sp>
        <p:nvSpPr>
          <p:cNvPr id="7" name="Rectangle 6">
            <a:extLst>
              <a:ext uri="{FF2B5EF4-FFF2-40B4-BE49-F238E27FC236}">
                <a16:creationId xmlns:a16="http://schemas.microsoft.com/office/drawing/2014/main" id="{607B6133-2E81-4B7E-BC4B-0819725FE0F9}"/>
              </a:ext>
            </a:extLst>
          </p:cNvPr>
          <p:cNvSpPr/>
          <p:nvPr/>
        </p:nvSpPr>
        <p:spPr>
          <a:xfrm>
            <a:off x="251520" y="4895449"/>
            <a:ext cx="8640961" cy="57626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Significant increases needed in dementia services and nursing provision (to include dementia nursing)</a:t>
            </a:r>
          </a:p>
        </p:txBody>
      </p:sp>
    </p:spTree>
    <p:extLst>
      <p:ext uri="{BB962C8B-B14F-4D97-AF65-F5344CB8AC3E}">
        <p14:creationId xmlns:p14="http://schemas.microsoft.com/office/powerpoint/2010/main" val="1162102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609600"/>
          </a:xfrm>
          <a:prstGeom prst="rect">
            <a:avLst/>
          </a:prstGeom>
          <a:solidFill>
            <a:schemeClr val="accent1">
              <a:lumMod val="75000"/>
            </a:schemeClr>
          </a:solidFill>
          <a:ln w="9525">
            <a:noFill/>
            <a:miter lim="800000"/>
            <a:headEnd/>
            <a:tailEnd/>
          </a:ln>
        </p:spPr>
        <p:txBody>
          <a:bodyPr anchor="ctr" anchorCtr="0"/>
          <a:lstStyle/>
          <a:p>
            <a:pPr algn="ctr" eaLnBrk="0" hangingPunct="0"/>
            <a:r>
              <a:rPr lang="en-GB" sz="3200" b="1" dirty="0">
                <a:solidFill>
                  <a:schemeClr val="bg1"/>
                </a:solidFill>
              </a:rPr>
              <a:t>Revised Definition of ECH for discussion</a:t>
            </a:r>
          </a:p>
        </p:txBody>
      </p:sp>
      <p:pic>
        <p:nvPicPr>
          <p:cNvPr id="4" name="Picture 3" descr="C:\Documents and Settings\PlummO01\Desktop\KCC_Logo_New_2012_Framed.jpg"/>
          <p:cNvPicPr>
            <a:picLocks noChangeAspect="1" noChangeArrowheads="1"/>
          </p:cNvPicPr>
          <p:nvPr/>
        </p:nvPicPr>
        <p:blipFill>
          <a:blip r:embed="rId2"/>
          <a:srcRect/>
          <a:stretch>
            <a:fillRect/>
          </a:stretch>
        </p:blipFill>
        <p:spPr bwMode="auto">
          <a:xfrm>
            <a:off x="7707313" y="6158056"/>
            <a:ext cx="860425" cy="576262"/>
          </a:xfrm>
          <a:prstGeom prst="rect">
            <a:avLst/>
          </a:prstGeom>
          <a:noFill/>
          <a:ln w="9525">
            <a:noFill/>
            <a:miter lim="800000"/>
            <a:headEnd/>
            <a:tailEnd/>
          </a:ln>
        </p:spPr>
      </p:pic>
      <p:sp>
        <p:nvSpPr>
          <p:cNvPr id="2" name="Rectangle 1">
            <a:extLst>
              <a:ext uri="{FF2B5EF4-FFF2-40B4-BE49-F238E27FC236}">
                <a16:creationId xmlns:a16="http://schemas.microsoft.com/office/drawing/2014/main" id="{9B4E25BD-0E10-4FA8-A9F6-F1C3410A1CF1}"/>
              </a:ext>
            </a:extLst>
          </p:cNvPr>
          <p:cNvSpPr/>
          <p:nvPr/>
        </p:nvSpPr>
        <p:spPr>
          <a:xfrm>
            <a:off x="395536" y="837104"/>
            <a:ext cx="8568952" cy="5632311"/>
          </a:xfrm>
          <a:prstGeom prst="rect">
            <a:avLst/>
          </a:prstGeom>
        </p:spPr>
        <p:txBody>
          <a:bodyPr wrap="square">
            <a:spAutoFit/>
          </a:bodyPr>
          <a:lstStyle/>
          <a:p>
            <a:pPr>
              <a:spcAft>
                <a:spcPts val="0"/>
              </a:spcAft>
            </a:pPr>
            <a:r>
              <a:rPr lang="en-GB" dirty="0">
                <a:latin typeface="Arial" panose="020B0604020202020204" pitchFamily="34" charset="0"/>
                <a:ea typeface="Times New Roman" panose="02020603050405020304" pitchFamily="18" charset="0"/>
              </a:rPr>
              <a:t>Whist there is no one single definition of Extra Care, it can be described as: </a:t>
            </a:r>
            <a:endParaRPr lang="en-GB" sz="2000" dirty="0">
              <a:latin typeface="Times New Roman" panose="02020603050405020304" pitchFamily="18" charset="0"/>
              <a:ea typeface="Times New Roman" panose="02020603050405020304" pitchFamily="18" charset="0"/>
            </a:endParaRPr>
          </a:p>
          <a:p>
            <a:pPr>
              <a:spcAft>
                <a:spcPts val="0"/>
              </a:spcAft>
            </a:pPr>
            <a:r>
              <a:rPr lang="en-GB" dirty="0">
                <a:latin typeface="Arial" panose="020B0604020202020204" pitchFamily="34" charset="0"/>
                <a:ea typeface="Times New Roman" panose="02020603050405020304" pitchFamily="18" charset="0"/>
              </a:rPr>
              <a:t>‘In general terms, extra care housing is related to sheltered housing but with higher level support and care to help residents live independently (for example where the likely alternative might be a residential care home). Component elements could include:</a:t>
            </a:r>
            <a:endParaRPr lang="en-GB" sz="2000" dirty="0">
              <a:latin typeface="Times New Roman" panose="02020603050405020304" pitchFamily="18" charset="0"/>
              <a:ea typeface="Times New Roman" panose="02020603050405020304" pitchFamily="18" charset="0"/>
            </a:endParaRPr>
          </a:p>
          <a:p>
            <a:pPr marL="285750" indent="-285750">
              <a:spcAft>
                <a:spcPts val="0"/>
              </a:spcAft>
              <a:buFont typeface="Arial" panose="020B0604020202020204" pitchFamily="34" charset="0"/>
              <a:buChar char="•"/>
            </a:pPr>
            <a:r>
              <a:rPr lang="en-GB" dirty="0">
                <a:latin typeface="Arial" panose="020B0604020202020204" pitchFamily="34" charset="0"/>
                <a:ea typeface="Times New Roman" panose="02020603050405020304" pitchFamily="18" charset="0"/>
              </a:rPr>
              <a:t>adaptable accommodation above Lifetime Home standards so the accommodation changes with the needs of the individual (</a:t>
            </a:r>
            <a:r>
              <a:rPr lang="en-GB" dirty="0" err="1">
                <a:latin typeface="Arial" panose="020B0604020202020204" pitchFamily="34" charset="0"/>
                <a:ea typeface="Times New Roman" panose="02020603050405020304" pitchFamily="18" charset="0"/>
              </a:rPr>
              <a:t>ie</a:t>
            </a:r>
            <a:r>
              <a:rPr lang="en-GB" dirty="0">
                <a:latin typeface="Arial" panose="020B0604020202020204" pitchFamily="34" charset="0"/>
                <a:ea typeface="Times New Roman" panose="02020603050405020304" pitchFamily="18" charset="0"/>
              </a:rPr>
              <a:t> able to take ceiling track hoists, fully wheelchair accessible with adjustable height kitchen design)</a:t>
            </a:r>
            <a:endParaRPr lang="en-GB" sz="2000" dirty="0">
              <a:latin typeface="Times New Roman" panose="02020603050405020304" pitchFamily="18" charset="0"/>
              <a:ea typeface="Times New Roman" panose="02020603050405020304" pitchFamily="18" charset="0"/>
            </a:endParaRPr>
          </a:p>
          <a:p>
            <a:pPr marL="285750" indent="-285750">
              <a:spcAft>
                <a:spcPts val="0"/>
              </a:spcAft>
              <a:buFont typeface="Arial" panose="020B0604020202020204" pitchFamily="34" charset="0"/>
              <a:buChar char="•"/>
            </a:pPr>
            <a:r>
              <a:rPr lang="en-GB" dirty="0">
                <a:latin typeface="Arial" panose="020B0604020202020204" pitchFamily="34" charset="0"/>
                <a:ea typeface="Times New Roman" panose="02020603050405020304" pitchFamily="18" charset="0"/>
              </a:rPr>
              <a:t>access to at least one hot meal a day through communal dining whether through full restaurant or bistro café design, depending on local facilities in the area</a:t>
            </a:r>
            <a:endParaRPr lang="en-GB" sz="2000" dirty="0">
              <a:latin typeface="Times New Roman" panose="02020603050405020304" pitchFamily="18" charset="0"/>
              <a:ea typeface="Times New Roman" panose="02020603050405020304" pitchFamily="18" charset="0"/>
            </a:endParaRPr>
          </a:p>
          <a:p>
            <a:pPr marL="285750" indent="-285750">
              <a:spcAft>
                <a:spcPts val="0"/>
              </a:spcAft>
              <a:buFont typeface="Arial" panose="020B0604020202020204" pitchFamily="34" charset="0"/>
              <a:buChar char="•"/>
            </a:pPr>
            <a:r>
              <a:rPr lang="en-GB" dirty="0">
                <a:latin typeface="Arial" panose="020B0604020202020204" pitchFamily="34" charset="0"/>
                <a:ea typeface="Times New Roman" panose="02020603050405020304" pitchFamily="18" charset="0"/>
              </a:rPr>
              <a:t>access to personal care services 24 hours a day, either on site or within a reasonable response time</a:t>
            </a:r>
            <a:endParaRPr lang="en-GB" sz="2000" dirty="0">
              <a:latin typeface="Times New Roman" panose="02020603050405020304" pitchFamily="18" charset="0"/>
              <a:ea typeface="Times New Roman" panose="02020603050405020304" pitchFamily="18" charset="0"/>
            </a:endParaRPr>
          </a:p>
          <a:p>
            <a:pPr marL="285750" indent="-285750">
              <a:spcAft>
                <a:spcPts val="0"/>
              </a:spcAft>
              <a:buFont typeface="Arial" panose="020B0604020202020204" pitchFamily="34" charset="0"/>
              <a:buChar char="•"/>
            </a:pPr>
            <a:r>
              <a:rPr lang="en-GB" dirty="0">
                <a:latin typeface="Arial" panose="020B0604020202020204" pitchFamily="34" charset="0"/>
                <a:ea typeface="Times New Roman" panose="02020603050405020304" pitchFamily="18" charset="0"/>
              </a:rPr>
              <a:t>flexible care provision with the ability to meet an individual’s night time needs as well as emergency or ‘checking in’ service</a:t>
            </a:r>
            <a:endParaRPr lang="en-GB" sz="2000" dirty="0">
              <a:latin typeface="Times New Roman" panose="02020603050405020304" pitchFamily="18" charset="0"/>
              <a:ea typeface="Times New Roman" panose="02020603050405020304" pitchFamily="18" charset="0"/>
            </a:endParaRPr>
          </a:p>
          <a:p>
            <a:pPr marL="285750" indent="-285750">
              <a:spcAft>
                <a:spcPts val="0"/>
              </a:spcAft>
              <a:buFont typeface="Arial" panose="020B0604020202020204" pitchFamily="34" charset="0"/>
              <a:buChar char="•"/>
            </a:pPr>
            <a:r>
              <a:rPr lang="en-GB" dirty="0">
                <a:latin typeface="Arial" panose="020B0604020202020204" pitchFamily="34" charset="0"/>
                <a:ea typeface="Times New Roman" panose="02020603050405020304" pitchFamily="18" charset="0"/>
              </a:rPr>
              <a:t>means-tested charges for care including a charge for the 24 hour background support sometimes referred to as a Wellbeing Charge</a:t>
            </a:r>
            <a:endParaRPr lang="en-GB" sz="2000" dirty="0">
              <a:latin typeface="Times New Roman" panose="02020603050405020304" pitchFamily="18" charset="0"/>
              <a:ea typeface="Times New Roman" panose="02020603050405020304" pitchFamily="18" charset="0"/>
            </a:endParaRPr>
          </a:p>
          <a:p>
            <a:pPr marL="285750" indent="-285750">
              <a:spcAft>
                <a:spcPts val="0"/>
              </a:spcAft>
              <a:buFont typeface="Arial" panose="020B0604020202020204" pitchFamily="34" charset="0"/>
              <a:buChar char="•"/>
            </a:pPr>
            <a:r>
              <a:rPr lang="en-GB" dirty="0">
                <a:latin typeface="Arial" panose="020B0604020202020204" pitchFamily="34" charset="0"/>
                <a:ea typeface="Times New Roman" panose="02020603050405020304" pitchFamily="18" charset="0"/>
              </a:rPr>
              <a:t>access via a panel process with an over-riding nominations agreement between partners. </a:t>
            </a:r>
          </a:p>
          <a:p>
            <a:pPr>
              <a:spcAft>
                <a:spcPts val="0"/>
              </a:spcAft>
            </a:pPr>
            <a:r>
              <a:rPr lang="en-GB" dirty="0">
                <a:latin typeface="Arial" panose="020B0604020202020204" pitchFamily="34" charset="0"/>
                <a:ea typeface="Times New Roman" panose="02020603050405020304" pitchFamily="18" charset="0"/>
              </a:rPr>
              <a:t>(Kent Social Care Accommodation Strategy – 1.3 refresh)’. </a:t>
            </a:r>
            <a:endParaRPr lang="en-GB"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19793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609600"/>
          </a:xfrm>
          <a:prstGeom prst="rect">
            <a:avLst/>
          </a:prstGeom>
          <a:solidFill>
            <a:schemeClr val="accent1">
              <a:lumMod val="75000"/>
            </a:schemeClr>
          </a:solidFill>
          <a:ln w="9525">
            <a:noFill/>
            <a:miter lim="800000"/>
            <a:headEnd/>
            <a:tailEnd/>
          </a:ln>
        </p:spPr>
        <p:txBody>
          <a:bodyPr anchor="ctr" anchorCtr="0"/>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alibri" panose="020F0502020204030204"/>
                <a:ea typeface="+mn-ea"/>
                <a:cs typeface="+mn-cs"/>
              </a:rPr>
              <a:t>Definition of “Care Ready” for discussion</a:t>
            </a:r>
          </a:p>
        </p:txBody>
      </p:sp>
      <p:pic>
        <p:nvPicPr>
          <p:cNvPr id="4" name="Picture 3" descr="C:\Documents and Settings\PlummO01\Desktop\KCC_Logo_New_2012_Framed.jpg"/>
          <p:cNvPicPr>
            <a:picLocks noChangeAspect="1" noChangeArrowheads="1"/>
          </p:cNvPicPr>
          <p:nvPr/>
        </p:nvPicPr>
        <p:blipFill>
          <a:blip r:embed="rId2"/>
          <a:srcRect/>
          <a:stretch>
            <a:fillRect/>
          </a:stretch>
        </p:blipFill>
        <p:spPr bwMode="auto">
          <a:xfrm>
            <a:off x="7707313" y="6158056"/>
            <a:ext cx="860425" cy="576262"/>
          </a:xfrm>
          <a:prstGeom prst="rect">
            <a:avLst/>
          </a:prstGeom>
          <a:noFill/>
          <a:ln w="9525">
            <a:noFill/>
            <a:miter lim="800000"/>
            <a:headEnd/>
            <a:tailEnd/>
          </a:ln>
        </p:spPr>
      </p:pic>
      <p:sp>
        <p:nvSpPr>
          <p:cNvPr id="2" name="Rectangle 1">
            <a:extLst>
              <a:ext uri="{FF2B5EF4-FFF2-40B4-BE49-F238E27FC236}">
                <a16:creationId xmlns:a16="http://schemas.microsoft.com/office/drawing/2014/main" id="{9B4E25BD-0E10-4FA8-A9F6-F1C3410A1CF1}"/>
              </a:ext>
            </a:extLst>
          </p:cNvPr>
          <p:cNvSpPr/>
          <p:nvPr/>
        </p:nvSpPr>
        <p:spPr>
          <a:xfrm>
            <a:off x="287524" y="640913"/>
            <a:ext cx="8568952" cy="6217087"/>
          </a:xfrm>
          <a:prstGeom prst="rect">
            <a:avLst/>
          </a:prstGeom>
        </p:spPr>
        <p:txBody>
          <a:bodyPr wrap="square">
            <a:spAutoFit/>
          </a:bodyPr>
          <a:lstStyle/>
          <a:p>
            <a:pPr lvl="0"/>
            <a:r>
              <a:rPr lang="en-GB" dirty="0">
                <a:solidFill>
                  <a:prstClr val="black"/>
                </a:solidFill>
                <a:latin typeface="Arial" panose="020B0604020202020204" pitchFamily="34" charset="0"/>
                <a:ea typeface="Times New Roman" panose="02020603050405020304" pitchFamily="18" charset="0"/>
              </a:rPr>
              <a:t>Older Persons housing designed using the </a:t>
            </a:r>
            <a:r>
              <a:rPr lang="en-GB" b="1" dirty="0">
                <a:solidFill>
                  <a:prstClr val="black"/>
                </a:solidFill>
                <a:latin typeface="Arial" panose="020B0604020202020204" pitchFamily="34" charset="0"/>
                <a:ea typeface="Times New Roman" panose="02020603050405020304" pitchFamily="18" charset="0"/>
              </a:rPr>
              <a:t>HAPPI</a:t>
            </a:r>
            <a:r>
              <a:rPr lang="en-GB" dirty="0">
                <a:solidFill>
                  <a:prstClr val="black"/>
                </a:solidFill>
                <a:latin typeface="Arial" panose="020B0604020202020204" pitchFamily="34" charset="0"/>
                <a:ea typeface="Times New Roman" panose="02020603050405020304" pitchFamily="18" charset="0"/>
              </a:rPr>
              <a:t> principles with fewer on-site communal facilities promoting:</a:t>
            </a:r>
          </a:p>
          <a:p>
            <a:pPr lvl="0"/>
            <a:endParaRPr lang="en-GB" dirty="0">
              <a:solidFill>
                <a:prstClr val="black"/>
              </a:solidFill>
              <a:latin typeface="Arial" panose="020B0604020202020204" pitchFamily="34" charset="0"/>
              <a:ea typeface="Times New Roman" panose="02020603050405020304" pitchFamily="18" charset="0"/>
            </a:endParaRPr>
          </a:p>
          <a:p>
            <a:pPr lvl="0"/>
            <a:r>
              <a:rPr lang="en-GB" dirty="0">
                <a:solidFill>
                  <a:prstClr val="black"/>
                </a:solidFill>
                <a:latin typeface="Arial" panose="020B0604020202020204" pitchFamily="34" charset="0"/>
                <a:ea typeface="Times New Roman" panose="02020603050405020304" pitchFamily="18" charset="0"/>
              </a:rPr>
              <a:t>1.  Good space, accessibility and flexibility within the dwellings for a mix of needs</a:t>
            </a:r>
          </a:p>
          <a:p>
            <a:pPr lvl="0"/>
            <a:r>
              <a:rPr lang="en-GB" dirty="0">
                <a:solidFill>
                  <a:prstClr val="black"/>
                </a:solidFill>
                <a:latin typeface="Arial" panose="020B0604020202020204" pitchFamily="34" charset="0"/>
                <a:ea typeface="Times New Roman" panose="02020603050405020304" pitchFamily="18" charset="0"/>
              </a:rPr>
              <a:t>2.  Good natural daylight in the home and shared spaces reducing the risk of falls </a:t>
            </a:r>
          </a:p>
          <a:p>
            <a:pPr lvl="0"/>
            <a:r>
              <a:rPr lang="en-GB" dirty="0">
                <a:solidFill>
                  <a:prstClr val="black"/>
                </a:solidFill>
                <a:latin typeface="Arial" panose="020B0604020202020204" pitchFamily="34" charset="0"/>
                <a:ea typeface="Times New Roman" panose="02020603050405020304" pitchFamily="18" charset="0"/>
              </a:rPr>
              <a:t>3.  Balconies and Outdoor Space for the residents to enjoy</a:t>
            </a:r>
          </a:p>
          <a:p>
            <a:pPr lvl="0"/>
            <a:r>
              <a:rPr lang="en-GB" dirty="0">
                <a:solidFill>
                  <a:prstClr val="black"/>
                </a:solidFill>
                <a:latin typeface="Arial" panose="020B0604020202020204" pitchFamily="34" charset="0"/>
                <a:ea typeface="Times New Roman" panose="02020603050405020304" pitchFamily="18" charset="0"/>
              </a:rPr>
              <a:t>4.  Adaptability and Care Ready design to provide for the future needs of an ageing population</a:t>
            </a:r>
          </a:p>
          <a:p>
            <a:pPr lvl="0"/>
            <a:r>
              <a:rPr lang="en-GB" dirty="0">
                <a:solidFill>
                  <a:prstClr val="black"/>
                </a:solidFill>
                <a:latin typeface="Arial" panose="020B0604020202020204" pitchFamily="34" charset="0"/>
                <a:ea typeface="Times New Roman" panose="02020603050405020304" pitchFamily="18" charset="0"/>
              </a:rPr>
              <a:t>5.  Circulation Space with the external layout and landscaping to encourage interaction and supporting independence for the residents.</a:t>
            </a:r>
          </a:p>
          <a:p>
            <a:pPr lvl="0"/>
            <a:r>
              <a:rPr lang="en-GB" dirty="0">
                <a:solidFill>
                  <a:prstClr val="black"/>
                </a:solidFill>
                <a:latin typeface="Arial" panose="020B0604020202020204" pitchFamily="34" charset="0"/>
                <a:ea typeface="Times New Roman" panose="02020603050405020304" pitchFamily="18" charset="0"/>
              </a:rPr>
              <a:t>6.  The scheme being in close proximity to local amenities and facilities with varied social, leisure and retail facilities as well as local hubs and shared facilities. </a:t>
            </a:r>
          </a:p>
          <a:p>
            <a:pPr lvl="0"/>
            <a:r>
              <a:rPr lang="en-GB" dirty="0">
                <a:solidFill>
                  <a:prstClr val="black"/>
                </a:solidFill>
                <a:latin typeface="Arial" panose="020B0604020202020204" pitchFamily="34" charset="0"/>
                <a:ea typeface="Times New Roman" panose="02020603050405020304" pitchFamily="18" charset="0"/>
              </a:rPr>
              <a:t>7.  Good use of the natural environment </a:t>
            </a:r>
          </a:p>
          <a:p>
            <a:pPr marL="342900" lvl="0" indent="-342900">
              <a:buAutoNum type="arabicPeriod" startAt="8"/>
            </a:pPr>
            <a:r>
              <a:rPr lang="en-GB" dirty="0">
                <a:solidFill>
                  <a:prstClr val="black"/>
                </a:solidFill>
                <a:latin typeface="Arial" panose="020B0604020202020204" pitchFamily="34" charset="0"/>
                <a:ea typeface="Times New Roman" panose="02020603050405020304" pitchFamily="18" charset="0"/>
              </a:rPr>
              <a:t>Energy efficiency and sustainable design so the homes are well insulated with good natural ventilation</a:t>
            </a:r>
          </a:p>
          <a:p>
            <a:pPr marL="342900" lvl="0" indent="-342900">
              <a:buAutoNum type="arabicPeriod" startAt="8"/>
            </a:pPr>
            <a:r>
              <a:rPr lang="en-GB" dirty="0">
                <a:solidFill>
                  <a:prstClr val="black"/>
                </a:solidFill>
                <a:latin typeface="Arial" panose="020B0604020202020204" pitchFamily="34" charset="0"/>
                <a:ea typeface="Times New Roman" panose="02020603050405020304" pitchFamily="18" charset="0"/>
              </a:rPr>
              <a:t>Use of telecare and telehealth, ability to have on-site care teams, not 24 hours a day</a:t>
            </a:r>
          </a:p>
          <a:p>
            <a:pPr lvl="0"/>
            <a:r>
              <a:rPr lang="en-GB" dirty="0">
                <a:solidFill>
                  <a:prstClr val="black"/>
                </a:solidFill>
                <a:latin typeface="Arial" panose="020B0604020202020204" pitchFamily="34" charset="0"/>
                <a:ea typeface="Times New Roman" panose="02020603050405020304" pitchFamily="18" charset="0"/>
              </a:rPr>
              <a:t>10.Storage for belongings, mobility scooters and bicycles:</a:t>
            </a:r>
          </a:p>
          <a:p>
            <a:pPr lvl="0"/>
            <a:r>
              <a:rPr lang="en-GB" dirty="0">
                <a:solidFill>
                  <a:prstClr val="black"/>
                </a:solidFill>
                <a:latin typeface="Arial" panose="020B0604020202020204" pitchFamily="34" charset="0"/>
                <a:ea typeface="Times New Roman" panose="02020603050405020304" pitchFamily="18" charset="0"/>
              </a:rPr>
              <a:t>11.Good navigation for a mix of needs around the development</a:t>
            </a:r>
          </a:p>
          <a:p>
            <a:pPr lvl="0"/>
            <a:r>
              <a:rPr lang="en-GB" dirty="0">
                <a:solidFill>
                  <a:prstClr val="black"/>
                </a:solidFill>
                <a:latin typeface="Arial" panose="020B0604020202020204" pitchFamily="34" charset="0"/>
                <a:ea typeface="Times New Roman" panose="02020603050405020304" pitchFamily="18" charset="0"/>
              </a:rPr>
              <a:t>12.Access to 24 hour support, either through on-site non-care support </a:t>
            </a:r>
          </a:p>
          <a:p>
            <a:pPr lvl="0"/>
            <a:r>
              <a:rPr lang="en-GB" dirty="0">
                <a:solidFill>
                  <a:prstClr val="black"/>
                </a:solidFill>
                <a:latin typeface="Arial" panose="020B0604020202020204" pitchFamily="34" charset="0"/>
                <a:ea typeface="Times New Roman" panose="02020603050405020304" pitchFamily="18" charset="0"/>
              </a:rPr>
              <a:t>or through modern call system 	</a:t>
            </a:r>
          </a:p>
          <a:p>
            <a:pPr lvl="0"/>
            <a:endParaRPr kumimoji="0" lang="en-GB"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4106775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609600"/>
          </a:xfrm>
          <a:prstGeom prst="rect">
            <a:avLst/>
          </a:prstGeom>
          <a:solidFill>
            <a:schemeClr val="accent1">
              <a:lumMod val="75000"/>
            </a:schemeClr>
          </a:solidFill>
          <a:ln w="9525">
            <a:noFill/>
            <a:miter lim="800000"/>
            <a:headEnd/>
            <a:tailEnd/>
          </a:ln>
        </p:spPr>
        <p:txBody>
          <a:bodyPr anchor="ctr" anchorCtr="0"/>
          <a:lstStyle/>
          <a:p>
            <a:pPr algn="ctr" eaLnBrk="0" hangingPunct="0"/>
            <a:r>
              <a:rPr lang="en-GB" sz="3200" b="1" dirty="0">
                <a:solidFill>
                  <a:schemeClr val="bg1"/>
                </a:solidFill>
              </a:rPr>
              <a:t>Stakeholder review programme</a:t>
            </a:r>
          </a:p>
        </p:txBody>
      </p:sp>
      <p:pic>
        <p:nvPicPr>
          <p:cNvPr id="4" name="Picture 3" descr="C:\Documents and Settings\PlummO01\Desktop\KCC_Logo_New_2012_Framed.jpg"/>
          <p:cNvPicPr>
            <a:picLocks noChangeAspect="1" noChangeArrowheads="1"/>
          </p:cNvPicPr>
          <p:nvPr/>
        </p:nvPicPr>
        <p:blipFill>
          <a:blip r:embed="rId2"/>
          <a:srcRect/>
          <a:stretch>
            <a:fillRect/>
          </a:stretch>
        </p:blipFill>
        <p:spPr bwMode="auto">
          <a:xfrm>
            <a:off x="7707313" y="6158056"/>
            <a:ext cx="860425" cy="576262"/>
          </a:xfrm>
          <a:prstGeom prst="rect">
            <a:avLst/>
          </a:prstGeom>
          <a:noFill/>
          <a:ln w="9525">
            <a:noFill/>
            <a:miter lim="800000"/>
            <a:headEnd/>
            <a:tailEnd/>
          </a:ln>
        </p:spPr>
      </p:pic>
      <p:graphicFrame>
        <p:nvGraphicFramePr>
          <p:cNvPr id="2" name="Table 1">
            <a:extLst>
              <a:ext uri="{FF2B5EF4-FFF2-40B4-BE49-F238E27FC236}">
                <a16:creationId xmlns:a16="http://schemas.microsoft.com/office/drawing/2014/main" id="{EE98FFF2-916C-4F6D-A22F-9AAA3B601688}"/>
              </a:ext>
            </a:extLst>
          </p:cNvPr>
          <p:cNvGraphicFramePr>
            <a:graphicFrameLocks noGrp="1"/>
          </p:cNvGraphicFramePr>
          <p:nvPr>
            <p:extLst>
              <p:ext uri="{D42A27DB-BD31-4B8C-83A1-F6EECF244321}">
                <p14:modId xmlns:p14="http://schemas.microsoft.com/office/powerpoint/2010/main" val="158963526"/>
              </p:ext>
            </p:extLst>
          </p:nvPr>
        </p:nvGraphicFramePr>
        <p:xfrm>
          <a:off x="215516" y="836712"/>
          <a:ext cx="8712968" cy="5091072"/>
        </p:xfrm>
        <a:graphic>
          <a:graphicData uri="http://schemas.openxmlformats.org/drawingml/2006/table">
            <a:tbl>
              <a:tblPr firstRow="1" bandRow="1">
                <a:tableStyleId>{5C22544A-7EE6-4342-B048-85BDC9FD1C3A}</a:tableStyleId>
              </a:tblPr>
              <a:tblGrid>
                <a:gridCol w="4356484">
                  <a:extLst>
                    <a:ext uri="{9D8B030D-6E8A-4147-A177-3AD203B41FA5}">
                      <a16:colId xmlns:a16="http://schemas.microsoft.com/office/drawing/2014/main" val="1435496321"/>
                    </a:ext>
                  </a:extLst>
                </a:gridCol>
                <a:gridCol w="4356484">
                  <a:extLst>
                    <a:ext uri="{9D8B030D-6E8A-4147-A177-3AD203B41FA5}">
                      <a16:colId xmlns:a16="http://schemas.microsoft.com/office/drawing/2014/main" val="2162032570"/>
                    </a:ext>
                  </a:extLst>
                </a:gridCol>
              </a:tblGrid>
              <a:tr h="456313">
                <a:tc>
                  <a:txBody>
                    <a:bodyPr/>
                    <a:lstStyle/>
                    <a:p>
                      <a:r>
                        <a:rPr lang="en-GB" sz="2400" dirty="0"/>
                        <a:t>Stakeholder Group</a:t>
                      </a:r>
                    </a:p>
                  </a:txBody>
                  <a:tcPr/>
                </a:tc>
                <a:tc>
                  <a:txBody>
                    <a:bodyPr/>
                    <a:lstStyle/>
                    <a:p>
                      <a:r>
                        <a:rPr lang="en-GB" sz="2400" dirty="0"/>
                        <a:t>Date of approval</a:t>
                      </a:r>
                    </a:p>
                  </a:txBody>
                  <a:tcPr/>
                </a:tc>
                <a:extLst>
                  <a:ext uri="{0D108BD9-81ED-4DB2-BD59-A6C34878D82A}">
                    <a16:rowId xmlns:a16="http://schemas.microsoft.com/office/drawing/2014/main" val="3730449056"/>
                  </a:ext>
                </a:extLst>
              </a:tr>
              <a:tr h="456313">
                <a:tc>
                  <a:txBody>
                    <a:bodyPr/>
                    <a:lstStyle/>
                    <a:p>
                      <a:r>
                        <a:rPr lang="en-GB" sz="2400" dirty="0"/>
                        <a:t>Kent Housing Group</a:t>
                      </a:r>
                    </a:p>
                  </a:txBody>
                  <a:tcPr/>
                </a:tc>
                <a:tc>
                  <a:txBody>
                    <a:bodyPr/>
                    <a:lstStyle/>
                    <a:p>
                      <a:r>
                        <a:rPr lang="en-GB" sz="2400" dirty="0"/>
                        <a:t>Feb – April 2018</a:t>
                      </a:r>
                    </a:p>
                  </a:txBody>
                  <a:tcPr/>
                </a:tc>
                <a:extLst>
                  <a:ext uri="{0D108BD9-81ED-4DB2-BD59-A6C34878D82A}">
                    <a16:rowId xmlns:a16="http://schemas.microsoft.com/office/drawing/2014/main" val="2193133405"/>
                  </a:ext>
                </a:extLst>
              </a:tr>
              <a:tr h="456313">
                <a:tc>
                  <a:txBody>
                    <a:bodyPr/>
                    <a:lstStyle/>
                    <a:p>
                      <a:r>
                        <a:rPr lang="en-GB" sz="2400" dirty="0"/>
                        <a:t>Kent Planning Officers Group</a:t>
                      </a:r>
                    </a:p>
                  </a:txBody>
                  <a:tcPr/>
                </a:tc>
                <a:tc>
                  <a:txBody>
                    <a:bodyPr/>
                    <a:lstStyle/>
                    <a:p>
                      <a:r>
                        <a:rPr lang="en-GB" sz="2400" dirty="0"/>
                        <a:t>April 2018</a:t>
                      </a:r>
                    </a:p>
                  </a:txBody>
                  <a:tcPr/>
                </a:tc>
                <a:extLst>
                  <a:ext uri="{0D108BD9-81ED-4DB2-BD59-A6C34878D82A}">
                    <a16:rowId xmlns:a16="http://schemas.microsoft.com/office/drawing/2014/main" val="2979801951"/>
                  </a:ext>
                </a:extLst>
              </a:tr>
              <a:tr h="456313">
                <a:tc>
                  <a:txBody>
                    <a:bodyPr/>
                    <a:lstStyle/>
                    <a:p>
                      <a:r>
                        <a:rPr lang="en-GB" sz="2400" dirty="0"/>
                        <a:t>East Kent CCG</a:t>
                      </a:r>
                    </a:p>
                  </a:txBody>
                  <a:tcPr/>
                </a:tc>
                <a:tc>
                  <a:txBody>
                    <a:bodyPr/>
                    <a:lstStyle/>
                    <a:p>
                      <a:r>
                        <a:rPr lang="en-GB" sz="2400" dirty="0"/>
                        <a:t>May 2018</a:t>
                      </a:r>
                    </a:p>
                  </a:txBody>
                  <a:tcPr/>
                </a:tc>
                <a:extLst>
                  <a:ext uri="{0D108BD9-81ED-4DB2-BD59-A6C34878D82A}">
                    <a16:rowId xmlns:a16="http://schemas.microsoft.com/office/drawing/2014/main" val="298177720"/>
                  </a:ext>
                </a:extLst>
              </a:tr>
              <a:tr h="456313">
                <a:tc>
                  <a:txBody>
                    <a:bodyPr/>
                    <a:lstStyle/>
                    <a:p>
                      <a:r>
                        <a:rPr lang="en-GB" sz="2400" dirty="0"/>
                        <a:t>West/North Kent CCG</a:t>
                      </a:r>
                    </a:p>
                  </a:txBody>
                  <a:tcPr/>
                </a:tc>
                <a:tc>
                  <a:txBody>
                    <a:bodyPr/>
                    <a:lstStyle/>
                    <a:p>
                      <a:r>
                        <a:rPr lang="en-GB" sz="2400" dirty="0"/>
                        <a:t>TBA</a:t>
                      </a:r>
                    </a:p>
                  </a:txBody>
                  <a:tcPr/>
                </a:tc>
                <a:extLst>
                  <a:ext uri="{0D108BD9-81ED-4DB2-BD59-A6C34878D82A}">
                    <a16:rowId xmlns:a16="http://schemas.microsoft.com/office/drawing/2014/main" val="3449998469"/>
                  </a:ext>
                </a:extLst>
              </a:tr>
              <a:tr h="456313">
                <a:tc>
                  <a:txBody>
                    <a:bodyPr/>
                    <a:lstStyle/>
                    <a:p>
                      <a:r>
                        <a:rPr lang="en-GB" sz="2400" dirty="0"/>
                        <a:t>OPPD Service Directorate</a:t>
                      </a:r>
                    </a:p>
                  </a:txBody>
                  <a:tcPr/>
                </a:tc>
                <a:tc>
                  <a:txBody>
                    <a:bodyPr/>
                    <a:lstStyle/>
                    <a:p>
                      <a:r>
                        <a:rPr lang="en-GB" sz="2400" dirty="0"/>
                        <a:t>5 April 2018</a:t>
                      </a:r>
                    </a:p>
                  </a:txBody>
                  <a:tcPr/>
                </a:tc>
                <a:extLst>
                  <a:ext uri="{0D108BD9-81ED-4DB2-BD59-A6C34878D82A}">
                    <a16:rowId xmlns:a16="http://schemas.microsoft.com/office/drawing/2014/main" val="1427640814"/>
                  </a:ext>
                </a:extLst>
              </a:tr>
              <a:tr h="452633">
                <a:tc>
                  <a:txBody>
                    <a:bodyPr/>
                    <a:lstStyle/>
                    <a:p>
                      <a:r>
                        <a:rPr lang="en-GB" sz="2400" dirty="0"/>
                        <a:t>DCALDMH Service Directorate</a:t>
                      </a:r>
                    </a:p>
                  </a:txBody>
                  <a:tcPr/>
                </a:tc>
                <a:tc>
                  <a:txBody>
                    <a:bodyPr/>
                    <a:lstStyle/>
                    <a:p>
                      <a:r>
                        <a:rPr lang="en-GB" sz="2400" dirty="0"/>
                        <a:t>TBA</a:t>
                      </a:r>
                    </a:p>
                  </a:txBody>
                  <a:tcPr/>
                </a:tc>
                <a:extLst>
                  <a:ext uri="{0D108BD9-81ED-4DB2-BD59-A6C34878D82A}">
                    <a16:rowId xmlns:a16="http://schemas.microsoft.com/office/drawing/2014/main" val="1081073043"/>
                  </a:ext>
                </a:extLst>
              </a:tr>
              <a:tr h="472668">
                <a:tc>
                  <a:txBody>
                    <a:bodyPr/>
                    <a:lstStyle/>
                    <a:p>
                      <a:r>
                        <a:rPr lang="en-GB" sz="2400" dirty="0"/>
                        <a:t>Commissioning Oversight Group</a:t>
                      </a:r>
                    </a:p>
                  </a:txBody>
                  <a:tcPr/>
                </a:tc>
                <a:tc>
                  <a:txBody>
                    <a:bodyPr/>
                    <a:lstStyle/>
                    <a:p>
                      <a:r>
                        <a:rPr lang="en-GB" sz="2400" dirty="0"/>
                        <a:t>TBA</a:t>
                      </a:r>
                    </a:p>
                  </a:txBody>
                  <a:tcPr/>
                </a:tc>
                <a:extLst>
                  <a:ext uri="{0D108BD9-81ED-4DB2-BD59-A6C34878D82A}">
                    <a16:rowId xmlns:a16="http://schemas.microsoft.com/office/drawing/2014/main" val="2861947874"/>
                  </a:ext>
                </a:extLst>
              </a:tr>
              <a:tr h="472668">
                <a:tc>
                  <a:txBody>
                    <a:bodyPr/>
                    <a:lstStyle/>
                    <a:p>
                      <a:r>
                        <a:rPr lang="en-GB" sz="2400" dirty="0"/>
                        <a:t>Strategic Commissioning Group</a:t>
                      </a:r>
                    </a:p>
                  </a:txBody>
                  <a:tcPr/>
                </a:tc>
                <a:tc>
                  <a:txBody>
                    <a:bodyPr/>
                    <a:lstStyle/>
                    <a:p>
                      <a:r>
                        <a:rPr lang="en-GB" sz="2400" dirty="0"/>
                        <a:t>TBA</a:t>
                      </a:r>
                    </a:p>
                  </a:txBody>
                  <a:tcPr/>
                </a:tc>
                <a:extLst>
                  <a:ext uri="{0D108BD9-81ED-4DB2-BD59-A6C34878D82A}">
                    <a16:rowId xmlns:a16="http://schemas.microsoft.com/office/drawing/2014/main" val="3729590392"/>
                  </a:ext>
                </a:extLst>
              </a:tr>
              <a:tr h="472668">
                <a:tc>
                  <a:txBody>
                    <a:bodyPr/>
                    <a:lstStyle/>
                    <a:p>
                      <a:r>
                        <a:rPr lang="en-GB" sz="2400" dirty="0"/>
                        <a:t>ASC Cabinet Committee</a:t>
                      </a:r>
                    </a:p>
                  </a:txBody>
                  <a:tcPr/>
                </a:tc>
                <a:tc>
                  <a:txBody>
                    <a:bodyPr/>
                    <a:lstStyle/>
                    <a:p>
                      <a:r>
                        <a:rPr lang="en-GB" sz="2400" dirty="0"/>
                        <a:t>TBA</a:t>
                      </a:r>
                    </a:p>
                  </a:txBody>
                  <a:tcPr/>
                </a:tc>
                <a:extLst>
                  <a:ext uri="{0D108BD9-81ED-4DB2-BD59-A6C34878D82A}">
                    <a16:rowId xmlns:a16="http://schemas.microsoft.com/office/drawing/2014/main" val="973612779"/>
                  </a:ext>
                </a:extLst>
              </a:tr>
              <a:tr h="472668">
                <a:tc>
                  <a:txBody>
                    <a:bodyPr/>
                    <a:lstStyle/>
                    <a:p>
                      <a:r>
                        <a:rPr lang="en-GB" sz="2400" dirty="0"/>
                        <a:t>Re-launch</a:t>
                      </a:r>
                    </a:p>
                  </a:txBody>
                  <a:tcPr/>
                </a:tc>
                <a:tc>
                  <a:txBody>
                    <a:bodyPr/>
                    <a:lstStyle/>
                    <a:p>
                      <a:r>
                        <a:rPr lang="en-GB" sz="2400" dirty="0"/>
                        <a:t>July 2018</a:t>
                      </a:r>
                    </a:p>
                  </a:txBody>
                  <a:tcPr/>
                </a:tc>
                <a:extLst>
                  <a:ext uri="{0D108BD9-81ED-4DB2-BD59-A6C34878D82A}">
                    <a16:rowId xmlns:a16="http://schemas.microsoft.com/office/drawing/2014/main" val="3089277554"/>
                  </a:ext>
                </a:extLst>
              </a:tr>
            </a:tbl>
          </a:graphicData>
        </a:graphic>
      </p:graphicFrame>
    </p:spTree>
    <p:extLst>
      <p:ext uri="{BB962C8B-B14F-4D97-AF65-F5344CB8AC3E}">
        <p14:creationId xmlns:p14="http://schemas.microsoft.com/office/powerpoint/2010/main" val="632066909"/>
      </p:ext>
    </p:extLst>
  </p:cSld>
  <p:clrMapOvr>
    <a:masterClrMapping/>
  </p:clrMapOvr>
</p:sld>
</file>

<file path=ppt/theme/theme1.xml><?xml version="1.0" encoding="utf-8"?>
<a:theme xmlns:a="http://schemas.openxmlformats.org/drawingml/2006/main" name="3_CCC PowerPoint">
  <a:themeElements>
    <a:clrScheme name="CCC PowerPoin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CC 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CC PowerPoin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CC PowerPoin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CC PowerPoin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CC PowerPoin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CC 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CC 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CC 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Kent Adults">
  <a:themeElements>
    <a:clrScheme name="Newton Ordered2">
      <a:dk1>
        <a:srgbClr val="000000"/>
      </a:dk1>
      <a:lt1>
        <a:srgbClr val="FFFFFF"/>
      </a:lt1>
      <a:dk2>
        <a:srgbClr val="000000"/>
      </a:dk2>
      <a:lt2>
        <a:srgbClr val="808080"/>
      </a:lt2>
      <a:accent1>
        <a:srgbClr val="1C3C73"/>
      </a:accent1>
      <a:accent2>
        <a:srgbClr val="E62733"/>
      </a:accent2>
      <a:accent3>
        <a:srgbClr val="008F81"/>
      </a:accent3>
      <a:accent4>
        <a:srgbClr val="F6AC55"/>
      </a:accent4>
      <a:accent5>
        <a:srgbClr val="A5BA45"/>
      </a:accent5>
      <a:accent6>
        <a:srgbClr val="FED862"/>
      </a:accent6>
      <a:hlink>
        <a:srgbClr val="000000"/>
      </a:hlink>
      <a:folHlink>
        <a:srgbClr val="000000"/>
      </a:folHlink>
    </a:clrScheme>
    <a:fontScheme name="Newton Excel Font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160720_EPR_001.potx" id="{5C8C4C76-2C67-42E7-8448-D99FE78CD04F}" vid="{9391207E-EB94-4C32-8067-DF0BB1457964}"/>
    </a:ext>
  </a:extLst>
</a:theme>
</file>

<file path=ppt/theme/theme4.xml><?xml version="1.0" encoding="utf-8"?>
<a:theme xmlns:a="http://schemas.openxmlformats.org/drawingml/2006/main" name="Kent Adults">
  <a:themeElements>
    <a:clrScheme name="Newton Ordered2">
      <a:dk1>
        <a:srgbClr val="000000"/>
      </a:dk1>
      <a:lt1>
        <a:srgbClr val="FFFFFF"/>
      </a:lt1>
      <a:dk2>
        <a:srgbClr val="000000"/>
      </a:dk2>
      <a:lt2>
        <a:srgbClr val="808080"/>
      </a:lt2>
      <a:accent1>
        <a:srgbClr val="1C3C73"/>
      </a:accent1>
      <a:accent2>
        <a:srgbClr val="E62733"/>
      </a:accent2>
      <a:accent3>
        <a:srgbClr val="008F81"/>
      </a:accent3>
      <a:accent4>
        <a:srgbClr val="F6AC55"/>
      </a:accent4>
      <a:accent5>
        <a:srgbClr val="A5BA45"/>
      </a:accent5>
      <a:accent6>
        <a:srgbClr val="FED862"/>
      </a:accent6>
      <a:hlink>
        <a:srgbClr val="000000"/>
      </a:hlink>
      <a:folHlink>
        <a:srgbClr val="000000"/>
      </a:folHlink>
    </a:clrScheme>
    <a:fontScheme name="Newton Excel Font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160613 Phase 3 Approach 1 Slide 002.pptx" id="{1896107F-6148-4178-9F1E-808580CF3C25}" vid="{5E4F837E-854E-4DA9-9EED-19FBD54CAE4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949</TotalTime>
  <Words>1568</Words>
  <Application>Microsoft Office PowerPoint</Application>
  <PresentationFormat>On-screen Show (4:3)</PresentationFormat>
  <Paragraphs>581</Paragraphs>
  <Slides>13</Slides>
  <Notes>3</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13</vt:i4>
      </vt:variant>
    </vt:vector>
  </HeadingPairs>
  <TitlesOfParts>
    <vt:vector size="22" baseType="lpstr">
      <vt:lpstr>ＭＳ Ｐゴシック</vt:lpstr>
      <vt:lpstr>Arial</vt:lpstr>
      <vt:lpstr>Calibri</vt:lpstr>
      <vt:lpstr>Calibri Light</vt:lpstr>
      <vt:lpstr>Times New Roman</vt:lpstr>
      <vt:lpstr>3_CCC PowerPoint</vt:lpstr>
      <vt:lpstr>1_Office Theme</vt:lpstr>
      <vt:lpstr>3_Kent Adults</vt:lpstr>
      <vt:lpstr>Kent Adults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Delivery options</vt:lpstr>
      <vt:lpstr>Key Milestones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Marie Gerald</dc:creator>
  <cp:lastModifiedBy>Rebecca Smith</cp:lastModifiedBy>
  <cp:revision>57</cp:revision>
  <dcterms:created xsi:type="dcterms:W3CDTF">2015-10-27T14:43:47Z</dcterms:created>
  <dcterms:modified xsi:type="dcterms:W3CDTF">2018-05-17T15:12:50Z</dcterms:modified>
</cp:coreProperties>
</file>