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9"/>
  </p:notesMasterIdLst>
  <p:sldIdLst>
    <p:sldId id="256" r:id="rId2"/>
    <p:sldId id="271" r:id="rId3"/>
    <p:sldId id="261" r:id="rId4"/>
    <p:sldId id="263" r:id="rId5"/>
    <p:sldId id="272" r:id="rId6"/>
    <p:sldId id="264" r:id="rId7"/>
    <p:sldId id="265" r:id="rId8"/>
  </p:sldIdLst>
  <p:sldSz cx="10160000" cy="5715000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1AB764D-55F1-47A2-9383-3ED395B4E4C6}">
          <p14:sldIdLst>
            <p14:sldId id="256"/>
            <p14:sldId id="271"/>
            <p14:sldId id="261"/>
            <p14:sldId id="263"/>
            <p14:sldId id="272"/>
            <p14:sldId id="264"/>
            <p14:sldId id="2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32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576" y="102"/>
      </p:cViewPr>
      <p:guideLst>
        <p:guide orient="horz" pos="1800"/>
        <p:guide pos="320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22" d="100"/>
          <a:sy n="122" d="100"/>
        </p:scale>
        <p:origin x="492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F5AEBF-19B2-44B9-B4C3-214982DDF642}" type="datetimeFigureOut">
              <a:rPr lang="en-GB" smtClean="0"/>
              <a:t>30/09/2018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439050-00CE-40BE-9D95-1A7778D107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62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698500" y="5296965"/>
            <a:ext cx="22860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6E934-83BF-4F5C-8F89-EFBC8498EE07}" type="datetimeFigureOut">
              <a:rPr lang="en-GB" smtClean="0"/>
              <a:pPr/>
              <a:t>30/09/2018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65500" y="5296965"/>
            <a:ext cx="34290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75500" y="5296965"/>
            <a:ext cx="22860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B13BC-D044-456F-B205-7B8EB2C559A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400000" y="1800000"/>
            <a:ext cx="9200000" cy="720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Title slide</a:t>
            </a:r>
            <a:endParaRPr lang="en-GB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00000" y="2628000"/>
            <a:ext cx="9200000" cy="720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20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Presented by</a:t>
            </a:r>
          </a:p>
          <a:p>
            <a:pPr lvl="0"/>
            <a:r>
              <a:rPr lang="en-GB" dirty="0" err="1" smtClean="0"/>
              <a:t>Xxxxx</a:t>
            </a:r>
            <a:r>
              <a:rPr lang="en-GB" dirty="0" smtClean="0"/>
              <a:t> </a:t>
            </a:r>
            <a:r>
              <a:rPr lang="en-GB" dirty="0" err="1" smtClean="0"/>
              <a:t>Xxxxx</a:t>
            </a:r>
            <a:endParaRPr lang="en-GB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2880000" y="720000"/>
            <a:ext cx="6720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400000" y="5040000"/>
            <a:ext cx="9200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723829" cy="75599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067" y="508633"/>
            <a:ext cx="1352550" cy="438150"/>
          </a:xfrm>
          <a:prstGeom prst="rect">
            <a:avLst/>
          </a:prstGeom>
        </p:spPr>
      </p:pic>
      <p:sp>
        <p:nvSpPr>
          <p:cNvPr id="20" name="Rectangle 19"/>
          <p:cNvSpPr/>
          <p:nvPr userDrawn="1"/>
        </p:nvSpPr>
        <p:spPr>
          <a:xfrm>
            <a:off x="367213" y="715926"/>
            <a:ext cx="7456968" cy="4323907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9174" t="50832" r="71242" b="-5074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61236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with picture r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98500" y="5296965"/>
            <a:ext cx="2286000" cy="304271"/>
          </a:xfrm>
          <a:prstGeom prst="rect">
            <a:avLst/>
          </a:prstGeom>
        </p:spPr>
        <p:txBody>
          <a:bodyPr/>
          <a:lstStyle/>
          <a:p>
            <a:fld id="{C296E934-83BF-4F5C-8F89-EFBC8498EE07}" type="datetimeFigureOut">
              <a:rPr lang="en-GB" smtClean="0"/>
              <a:t>30/09/2018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65500" y="5296965"/>
            <a:ext cx="3429000" cy="304271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175500" y="5296965"/>
            <a:ext cx="2286000" cy="304271"/>
          </a:xfrm>
          <a:prstGeom prst="rect">
            <a:avLst/>
          </a:prstGeom>
        </p:spPr>
        <p:txBody>
          <a:bodyPr/>
          <a:lstStyle/>
          <a:p>
            <a:fld id="{EADB13BC-D044-456F-B205-7B8EB2C559AC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00000" y="5040000"/>
            <a:ext cx="9200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2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99999" y="180000"/>
            <a:ext cx="9200000" cy="360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 baseline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2 column with picture right</a:t>
            </a:r>
            <a:endParaRPr lang="en-GB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400000" y="720000"/>
            <a:ext cx="836817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00000" y="900001"/>
            <a:ext cx="5120000" cy="36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400000" y="1800004"/>
            <a:ext cx="5120000" cy="2892425"/>
          </a:xfrm>
          <a:prstGeom prst="rect">
            <a:avLst/>
          </a:prstGeom>
        </p:spPr>
        <p:txBody>
          <a:bodyPr numCol="2" spcCol="360000"/>
          <a:lstStyle>
            <a:lvl1pPr marL="190496" indent="-190496">
              <a:buFontTx/>
              <a:buBlip>
                <a:blip r:embed="rId2"/>
              </a:buBlip>
              <a:defRPr sz="1200"/>
            </a:lvl1pPr>
          </a:lstStyle>
          <a:p>
            <a:pPr lvl="0"/>
            <a:r>
              <a:rPr lang="en-GB" dirty="0" smtClean="0"/>
              <a:t>Integer </a:t>
            </a:r>
            <a:r>
              <a:rPr lang="en-GB" dirty="0" err="1" smtClean="0"/>
              <a:t>ut</a:t>
            </a:r>
            <a:r>
              <a:rPr lang="en-GB" dirty="0" smtClean="0"/>
              <a:t> </a:t>
            </a:r>
            <a:r>
              <a:rPr lang="en-GB" dirty="0" err="1" smtClean="0"/>
              <a:t>elementum</a:t>
            </a:r>
            <a:r>
              <a:rPr lang="en-GB" dirty="0" smtClean="0"/>
              <a:t> </a:t>
            </a:r>
          </a:p>
          <a:p>
            <a:pPr lvl="0"/>
            <a:r>
              <a:rPr lang="en-GB" dirty="0" err="1" smtClean="0"/>
              <a:t>Arcu</a:t>
            </a:r>
            <a:r>
              <a:rPr lang="en-GB" dirty="0" smtClean="0"/>
              <a:t>. </a:t>
            </a:r>
            <a:r>
              <a:rPr lang="en-GB" dirty="0" err="1" smtClean="0"/>
              <a:t>Mauris</a:t>
            </a:r>
            <a:r>
              <a:rPr lang="en-GB" dirty="0" smtClean="0"/>
              <a:t> ac </a:t>
            </a:r>
            <a:r>
              <a:rPr lang="en-GB" dirty="0" err="1" smtClean="0"/>
              <a:t>enim</a:t>
            </a:r>
            <a:r>
              <a:rPr lang="en-GB" dirty="0" smtClean="0"/>
              <a:t> </a:t>
            </a:r>
            <a:r>
              <a:rPr lang="en-GB" dirty="0" err="1" smtClean="0"/>
              <a:t>eu</a:t>
            </a:r>
            <a:r>
              <a:rPr lang="en-GB" dirty="0" smtClean="0"/>
              <a:t> </a:t>
            </a:r>
            <a:r>
              <a:rPr lang="en-GB" dirty="0" err="1" smtClean="0"/>
              <a:t>tellus</a:t>
            </a:r>
            <a:r>
              <a:rPr lang="en-GB" dirty="0" smtClean="0"/>
              <a:t> </a:t>
            </a:r>
            <a:r>
              <a:rPr lang="en-GB" dirty="0" err="1" smtClean="0"/>
              <a:t>luctus</a:t>
            </a:r>
            <a:r>
              <a:rPr lang="en-GB" dirty="0" smtClean="0"/>
              <a:t> </a:t>
            </a:r>
            <a:r>
              <a:rPr lang="en-GB" dirty="0" err="1" smtClean="0"/>
              <a:t>accumsan</a:t>
            </a:r>
            <a:r>
              <a:rPr lang="en-GB" dirty="0" smtClean="0"/>
              <a:t> </a:t>
            </a:r>
          </a:p>
          <a:p>
            <a:pPr lvl="0"/>
            <a:r>
              <a:rPr lang="en-GB" dirty="0" smtClean="0"/>
              <a:t>Et vitae </a:t>
            </a:r>
            <a:r>
              <a:rPr lang="en-GB" dirty="0" err="1" smtClean="0"/>
              <a:t>metus</a:t>
            </a:r>
            <a:r>
              <a:rPr lang="en-GB" dirty="0" smtClean="0"/>
              <a:t>. Integer convallis, </a:t>
            </a:r>
            <a:r>
              <a:rPr lang="en-GB" dirty="0" err="1" smtClean="0"/>
              <a:t>risus</a:t>
            </a:r>
            <a:r>
              <a:rPr lang="en-GB" dirty="0" smtClean="0"/>
              <a:t> </a:t>
            </a:r>
            <a:r>
              <a:rPr lang="en-GB" dirty="0" err="1" smtClean="0"/>
              <a:t>sed</a:t>
            </a:r>
            <a:r>
              <a:rPr lang="en-GB" dirty="0" smtClean="0"/>
              <a:t> </a:t>
            </a:r>
            <a:r>
              <a:rPr lang="en-GB" dirty="0" err="1" smtClean="0"/>
              <a:t>ullamcorper</a:t>
            </a:r>
            <a:r>
              <a:rPr lang="en-GB" dirty="0" smtClean="0"/>
              <a:t> </a:t>
            </a:r>
            <a:r>
              <a:rPr lang="en-GB" dirty="0" err="1" smtClean="0"/>
              <a:t>mollis</a:t>
            </a:r>
            <a:r>
              <a:rPr lang="en-GB" dirty="0" smtClean="0"/>
              <a:t>,</a:t>
            </a:r>
          </a:p>
          <a:p>
            <a:pPr lvl="0"/>
            <a:r>
              <a:rPr lang="en-GB" dirty="0" err="1" smtClean="0"/>
              <a:t>Arcu</a:t>
            </a:r>
            <a:r>
              <a:rPr lang="en-GB" dirty="0" smtClean="0"/>
              <a:t> ligula </a:t>
            </a:r>
            <a:r>
              <a:rPr lang="en-GB" dirty="0" err="1" smtClean="0"/>
              <a:t>hendrerit</a:t>
            </a:r>
            <a:r>
              <a:rPr lang="en-GB" dirty="0" smtClean="0"/>
              <a:t> </a:t>
            </a:r>
            <a:r>
              <a:rPr lang="en-GB" dirty="0" err="1" smtClean="0"/>
              <a:t>nibh</a:t>
            </a:r>
            <a:r>
              <a:rPr lang="en-GB" dirty="0" smtClean="0"/>
              <a:t>, sit </a:t>
            </a:r>
            <a:r>
              <a:rPr lang="en-GB" dirty="0" err="1" smtClean="0"/>
              <a:t>amet</a:t>
            </a:r>
            <a:r>
              <a:rPr lang="en-GB" dirty="0" smtClean="0"/>
              <a:t> </a:t>
            </a:r>
            <a:r>
              <a:rPr lang="en-GB" dirty="0" err="1" smtClean="0"/>
              <a:t>scelerisque</a:t>
            </a:r>
            <a:r>
              <a:rPr lang="en-GB" dirty="0" smtClean="0"/>
              <a:t> </a:t>
            </a:r>
            <a:r>
              <a:rPr lang="en-GB" dirty="0" err="1" smtClean="0"/>
              <a:t>nibh</a:t>
            </a:r>
            <a:r>
              <a:rPr lang="en-GB" dirty="0" smtClean="0"/>
              <a:t> </a:t>
            </a:r>
            <a:r>
              <a:rPr lang="en-GB" dirty="0" err="1" smtClean="0"/>
              <a:t>orci</a:t>
            </a:r>
            <a:r>
              <a:rPr lang="en-GB" dirty="0" smtClean="0"/>
              <a:t> ac </a:t>
            </a:r>
            <a:r>
              <a:rPr lang="en-GB" dirty="0" err="1" smtClean="0"/>
              <a:t>sapien</a:t>
            </a:r>
            <a:r>
              <a:rPr lang="en-GB" dirty="0" smtClean="0"/>
              <a:t>. </a:t>
            </a:r>
          </a:p>
          <a:p>
            <a:pPr lvl="0"/>
            <a:r>
              <a:rPr lang="en-GB" dirty="0" err="1" smtClean="0"/>
              <a:t>Donec</a:t>
            </a:r>
            <a:r>
              <a:rPr lang="en-GB" dirty="0" smtClean="0"/>
              <a:t> </a:t>
            </a:r>
            <a:r>
              <a:rPr lang="en-GB" dirty="0" err="1" smtClean="0"/>
              <a:t>vel</a:t>
            </a:r>
            <a:r>
              <a:rPr lang="en-GB" dirty="0" smtClean="0"/>
              <a:t> </a:t>
            </a:r>
            <a:r>
              <a:rPr lang="en-GB" dirty="0" err="1" smtClean="0"/>
              <a:t>eros</a:t>
            </a:r>
            <a:r>
              <a:rPr lang="en-GB" dirty="0" smtClean="0"/>
              <a:t> </a:t>
            </a:r>
            <a:r>
              <a:rPr lang="en-GB" dirty="0" err="1" smtClean="0"/>
              <a:t>vel</a:t>
            </a:r>
            <a:r>
              <a:rPr lang="en-GB" dirty="0" smtClean="0"/>
              <a:t> ipsum </a:t>
            </a:r>
            <a:r>
              <a:rPr lang="en-GB" dirty="0" err="1" smtClean="0"/>
              <a:t>viverra</a:t>
            </a:r>
            <a:r>
              <a:rPr lang="en-GB" dirty="0" smtClean="0"/>
              <a:t> tempus. </a:t>
            </a:r>
          </a:p>
          <a:p>
            <a:pPr lvl="0"/>
            <a:r>
              <a:rPr lang="en-GB" dirty="0" err="1" smtClean="0"/>
              <a:t>Cras</a:t>
            </a:r>
            <a:r>
              <a:rPr lang="en-GB" dirty="0" smtClean="0"/>
              <a:t> at </a:t>
            </a:r>
            <a:r>
              <a:rPr lang="en-GB" dirty="0" err="1" smtClean="0"/>
              <a:t>consequat</a:t>
            </a:r>
            <a:r>
              <a:rPr lang="en-GB" dirty="0" smtClean="0"/>
              <a:t> </a:t>
            </a:r>
            <a:r>
              <a:rPr lang="en-GB" dirty="0" err="1" smtClean="0"/>
              <a:t>leo</a:t>
            </a:r>
            <a:r>
              <a:rPr lang="en-GB" dirty="0" smtClean="0"/>
              <a:t>, id </a:t>
            </a:r>
            <a:r>
              <a:rPr lang="en-GB" dirty="0" err="1" smtClean="0"/>
              <a:t>molestie</a:t>
            </a:r>
            <a:r>
              <a:rPr lang="en-GB" dirty="0" smtClean="0"/>
              <a:t> magna. </a:t>
            </a:r>
          </a:p>
          <a:p>
            <a:pPr lvl="0"/>
            <a:r>
              <a:rPr lang="en-GB" dirty="0" smtClean="0"/>
              <a:t>Integer </a:t>
            </a:r>
            <a:r>
              <a:rPr lang="en-GB" dirty="0" err="1" smtClean="0"/>
              <a:t>eleifend</a:t>
            </a:r>
            <a:r>
              <a:rPr lang="en-GB" dirty="0" smtClean="0"/>
              <a:t> non dui </a:t>
            </a:r>
            <a:r>
              <a:rPr lang="en-GB" dirty="0" err="1" smtClean="0"/>
              <a:t>nec</a:t>
            </a:r>
            <a:r>
              <a:rPr lang="en-GB" dirty="0" smtClean="0"/>
              <a:t> </a:t>
            </a:r>
            <a:r>
              <a:rPr lang="en-GB" dirty="0" err="1" smtClean="0"/>
              <a:t>ornare</a:t>
            </a:r>
            <a:r>
              <a:rPr lang="en-GB" dirty="0" smtClean="0"/>
              <a:t>.</a:t>
            </a:r>
          </a:p>
          <a:p>
            <a:pPr lvl="0"/>
            <a:r>
              <a:rPr lang="en-GB" dirty="0" err="1" smtClean="0"/>
              <a:t>Quisque</a:t>
            </a:r>
            <a:r>
              <a:rPr lang="en-GB" dirty="0" smtClean="0"/>
              <a:t> </a:t>
            </a:r>
            <a:r>
              <a:rPr lang="en-GB" dirty="0" err="1" smtClean="0"/>
              <a:t>fermentum</a:t>
            </a:r>
            <a:r>
              <a:rPr lang="en-GB" dirty="0" smtClean="0"/>
              <a:t> </a:t>
            </a:r>
            <a:r>
              <a:rPr lang="en-GB" dirty="0" err="1" smtClean="0"/>
              <a:t>purus</a:t>
            </a:r>
            <a:r>
              <a:rPr lang="en-GB" dirty="0" smtClean="0"/>
              <a:t> </a:t>
            </a:r>
            <a:r>
              <a:rPr lang="en-GB" dirty="0" err="1" smtClean="0"/>
              <a:t>urna</a:t>
            </a:r>
            <a:r>
              <a:rPr lang="en-GB" dirty="0" smtClean="0"/>
              <a:t>. </a:t>
            </a:r>
          </a:p>
          <a:p>
            <a:pPr lvl="0"/>
            <a:r>
              <a:rPr lang="en-GB" dirty="0" err="1" smtClean="0"/>
              <a:t>Pellentesque</a:t>
            </a:r>
            <a:r>
              <a:rPr lang="en-GB" dirty="0" smtClean="0"/>
              <a:t> </a:t>
            </a:r>
            <a:r>
              <a:rPr lang="en-GB" dirty="0" err="1" smtClean="0"/>
              <a:t>commodo</a:t>
            </a:r>
            <a:r>
              <a:rPr lang="en-GB" dirty="0" smtClean="0"/>
              <a:t> non nisi et </a:t>
            </a:r>
            <a:r>
              <a:rPr lang="en-GB" dirty="0" err="1" smtClean="0"/>
              <a:t>feugiat</a:t>
            </a:r>
            <a:r>
              <a:rPr lang="en-GB" dirty="0" smtClean="0"/>
              <a:t>. </a:t>
            </a:r>
          </a:p>
          <a:p>
            <a:pPr lvl="0"/>
            <a:r>
              <a:rPr lang="en-GB" dirty="0" err="1" smtClean="0"/>
              <a:t>Ut</a:t>
            </a:r>
            <a:r>
              <a:rPr lang="en-GB" dirty="0" smtClean="0"/>
              <a:t> dictum </a:t>
            </a:r>
            <a:r>
              <a:rPr lang="en-GB" dirty="0" err="1" smtClean="0"/>
              <a:t>condimentum</a:t>
            </a:r>
            <a:r>
              <a:rPr lang="en-GB" dirty="0" smtClean="0"/>
              <a:t> </a:t>
            </a:r>
            <a:r>
              <a:rPr lang="en-GB" dirty="0" err="1" smtClean="0"/>
              <a:t>tellus</a:t>
            </a:r>
            <a:r>
              <a:rPr lang="en-GB" dirty="0" smtClean="0"/>
              <a:t>, a semper </a:t>
            </a:r>
            <a:r>
              <a:rPr lang="en-GB" dirty="0" err="1" smtClean="0"/>
              <a:t>est</a:t>
            </a:r>
            <a:r>
              <a:rPr lang="en-GB" dirty="0" smtClean="0"/>
              <a:t> tempus </a:t>
            </a:r>
            <a:r>
              <a:rPr lang="en-GB" dirty="0" err="1" smtClean="0"/>
              <a:t>feugiat</a:t>
            </a:r>
            <a:r>
              <a:rPr lang="en-GB" dirty="0" smtClean="0"/>
              <a:t>. </a:t>
            </a:r>
          </a:p>
          <a:p>
            <a:pPr lvl="0"/>
            <a:r>
              <a:rPr lang="en-GB" dirty="0" err="1" smtClean="0"/>
              <a:t>Mauris</a:t>
            </a:r>
            <a:r>
              <a:rPr lang="en-GB" dirty="0" smtClean="0"/>
              <a:t> in </a:t>
            </a:r>
            <a:r>
              <a:rPr lang="en-GB" dirty="0" err="1" smtClean="0"/>
              <a:t>augue</a:t>
            </a:r>
            <a:r>
              <a:rPr lang="en-GB" dirty="0" smtClean="0"/>
              <a:t> </a:t>
            </a:r>
            <a:r>
              <a:rPr lang="en-GB" dirty="0" err="1" smtClean="0"/>
              <a:t>nulla</a:t>
            </a:r>
            <a:r>
              <a:rPr lang="en-GB" dirty="0" smtClean="0"/>
              <a:t>. </a:t>
            </a:r>
            <a:r>
              <a:rPr lang="en-GB" dirty="0" err="1" smtClean="0"/>
              <a:t>Pellentesque</a:t>
            </a:r>
            <a:r>
              <a:rPr lang="en-GB" dirty="0" smtClean="0"/>
              <a:t> habitant </a:t>
            </a:r>
            <a:r>
              <a:rPr lang="en-GB" dirty="0" err="1" smtClean="0"/>
              <a:t>morbi</a:t>
            </a:r>
            <a:r>
              <a:rPr lang="en-GB" dirty="0" smtClean="0"/>
              <a:t> </a:t>
            </a:r>
            <a:r>
              <a:rPr lang="en-GB" dirty="0" err="1" smtClean="0"/>
              <a:t>tristique</a:t>
            </a:r>
            <a:r>
              <a:rPr lang="en-GB" dirty="0" smtClean="0"/>
              <a:t> </a:t>
            </a:r>
            <a:r>
              <a:rPr lang="en-GB" dirty="0" err="1" smtClean="0"/>
              <a:t>senectus</a:t>
            </a:r>
            <a:r>
              <a:rPr lang="en-GB" dirty="0" smtClean="0"/>
              <a:t> et </a:t>
            </a:r>
            <a:r>
              <a:rPr lang="en-GB" dirty="0" err="1" smtClean="0"/>
              <a:t>netus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400000" y="1296000"/>
            <a:ext cx="5120000" cy="32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 smtClean="0"/>
              <a:t>Sub heading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5760001" y="900118"/>
            <a:ext cx="2906889" cy="3806825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6170" y="360000"/>
            <a:ext cx="723829" cy="7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2717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with table r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able Placeholder 9"/>
          <p:cNvSpPr>
            <a:spLocks noGrp="1"/>
          </p:cNvSpPr>
          <p:nvPr>
            <p:ph type="tbl" sz="quarter" idx="10"/>
          </p:nvPr>
        </p:nvSpPr>
        <p:spPr>
          <a:xfrm>
            <a:off x="4280003" y="1259999"/>
            <a:ext cx="5152319" cy="3492000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</a:lstStyle>
          <a:p>
            <a:r>
              <a:rPr lang="en-US" smtClean="0"/>
              <a:t>Click icon to add table</a:t>
            </a:r>
            <a:endParaRPr lang="en-GB"/>
          </a:p>
        </p:txBody>
      </p:sp>
      <p:sp>
        <p:nvSpPr>
          <p:cNvPr id="11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400000" y="1800000"/>
            <a:ext cx="3600000" cy="2880000"/>
          </a:xfrm>
          <a:prstGeom prst="rect">
            <a:avLst/>
          </a:prstGeom>
        </p:spPr>
        <p:txBody>
          <a:bodyPr numCol="1" spcCol="360000"/>
          <a:lstStyle>
            <a:lvl1pPr marL="0" indent="0">
              <a:buNone/>
              <a:defRPr sz="1200"/>
            </a:lvl1pPr>
          </a:lstStyle>
          <a:p>
            <a:pPr lvl="0"/>
            <a:r>
              <a:rPr lang="en-GB" dirty="0" smtClean="0"/>
              <a:t>Integer </a:t>
            </a:r>
            <a:r>
              <a:rPr lang="en-GB" dirty="0" err="1" smtClean="0"/>
              <a:t>ut</a:t>
            </a:r>
            <a:r>
              <a:rPr lang="en-GB" dirty="0" smtClean="0"/>
              <a:t> </a:t>
            </a:r>
            <a:r>
              <a:rPr lang="en-GB" dirty="0" err="1" smtClean="0"/>
              <a:t>elementum</a:t>
            </a:r>
            <a:r>
              <a:rPr lang="en-GB" dirty="0" smtClean="0"/>
              <a:t> </a:t>
            </a:r>
            <a:r>
              <a:rPr lang="en-GB" dirty="0" err="1" smtClean="0"/>
              <a:t>arcu</a:t>
            </a:r>
            <a:r>
              <a:rPr lang="en-GB" dirty="0" smtClean="0"/>
              <a:t>. </a:t>
            </a:r>
            <a:r>
              <a:rPr lang="en-GB" dirty="0" err="1" smtClean="0"/>
              <a:t>Mauris</a:t>
            </a:r>
            <a:r>
              <a:rPr lang="en-GB" dirty="0" smtClean="0"/>
              <a:t> ac </a:t>
            </a:r>
            <a:r>
              <a:rPr lang="en-GB" dirty="0" err="1" smtClean="0"/>
              <a:t>enim</a:t>
            </a:r>
            <a:r>
              <a:rPr lang="en-GB" dirty="0" smtClean="0"/>
              <a:t> </a:t>
            </a:r>
            <a:r>
              <a:rPr lang="en-GB" dirty="0" err="1" smtClean="0"/>
              <a:t>eu</a:t>
            </a:r>
            <a:r>
              <a:rPr lang="en-GB" dirty="0" smtClean="0"/>
              <a:t> </a:t>
            </a:r>
            <a:r>
              <a:rPr lang="en-GB" dirty="0" err="1" smtClean="0"/>
              <a:t>tellus</a:t>
            </a:r>
            <a:r>
              <a:rPr lang="en-GB" dirty="0" smtClean="0"/>
              <a:t> </a:t>
            </a:r>
            <a:r>
              <a:rPr lang="en-GB" dirty="0" err="1" smtClean="0"/>
              <a:t>luctus</a:t>
            </a:r>
            <a:r>
              <a:rPr lang="en-GB" dirty="0" smtClean="0"/>
              <a:t> </a:t>
            </a:r>
            <a:r>
              <a:rPr lang="en-GB" dirty="0" err="1" smtClean="0"/>
              <a:t>accumsan</a:t>
            </a:r>
            <a:r>
              <a:rPr lang="en-GB" dirty="0" smtClean="0"/>
              <a:t> et vitae </a:t>
            </a:r>
            <a:r>
              <a:rPr lang="en-GB" dirty="0" err="1" smtClean="0"/>
              <a:t>metus</a:t>
            </a:r>
            <a:r>
              <a:rPr lang="en-GB" dirty="0" smtClean="0"/>
              <a:t>. Integer convallis, </a:t>
            </a:r>
            <a:r>
              <a:rPr lang="en-GB" dirty="0" err="1" smtClean="0"/>
              <a:t>risus</a:t>
            </a:r>
            <a:r>
              <a:rPr lang="en-GB" dirty="0" smtClean="0"/>
              <a:t> </a:t>
            </a:r>
            <a:r>
              <a:rPr lang="en-GB" dirty="0" err="1" smtClean="0"/>
              <a:t>sed</a:t>
            </a:r>
            <a:r>
              <a:rPr lang="en-GB" dirty="0" smtClean="0"/>
              <a:t> </a:t>
            </a:r>
            <a:r>
              <a:rPr lang="en-GB" dirty="0" err="1" smtClean="0"/>
              <a:t>ullamcorper</a:t>
            </a:r>
            <a:r>
              <a:rPr lang="en-GB" dirty="0" smtClean="0"/>
              <a:t> </a:t>
            </a:r>
            <a:r>
              <a:rPr lang="en-GB" dirty="0" err="1" smtClean="0"/>
              <a:t>mollis</a:t>
            </a:r>
            <a:r>
              <a:rPr lang="en-GB" dirty="0" smtClean="0"/>
              <a:t>, </a:t>
            </a:r>
            <a:r>
              <a:rPr lang="en-GB" dirty="0" err="1" smtClean="0"/>
              <a:t>arcu</a:t>
            </a:r>
            <a:r>
              <a:rPr lang="en-GB" dirty="0" smtClean="0"/>
              <a:t> ligula </a:t>
            </a:r>
            <a:r>
              <a:rPr lang="en-GB" dirty="0" err="1" smtClean="0"/>
              <a:t>hendrerit</a:t>
            </a:r>
            <a:r>
              <a:rPr lang="en-GB" dirty="0" smtClean="0"/>
              <a:t> </a:t>
            </a:r>
            <a:r>
              <a:rPr lang="en-GB" dirty="0" err="1" smtClean="0"/>
              <a:t>nibh</a:t>
            </a:r>
            <a:r>
              <a:rPr lang="en-GB" dirty="0" smtClean="0"/>
              <a:t>, sit </a:t>
            </a:r>
            <a:r>
              <a:rPr lang="en-GB" dirty="0" err="1" smtClean="0"/>
              <a:t>amet</a:t>
            </a:r>
            <a:r>
              <a:rPr lang="en-GB" dirty="0" smtClean="0"/>
              <a:t> </a:t>
            </a:r>
            <a:r>
              <a:rPr lang="en-GB" dirty="0" err="1" smtClean="0"/>
              <a:t>scelerisque</a:t>
            </a:r>
            <a:r>
              <a:rPr lang="en-GB" dirty="0" smtClean="0"/>
              <a:t> </a:t>
            </a:r>
            <a:r>
              <a:rPr lang="en-GB" dirty="0" err="1" smtClean="0"/>
              <a:t>nibh</a:t>
            </a:r>
            <a:r>
              <a:rPr lang="en-GB" dirty="0" smtClean="0"/>
              <a:t> </a:t>
            </a:r>
            <a:r>
              <a:rPr lang="en-GB" dirty="0" err="1" smtClean="0"/>
              <a:t>orci</a:t>
            </a:r>
            <a:r>
              <a:rPr lang="en-GB" dirty="0" smtClean="0"/>
              <a:t> ac </a:t>
            </a:r>
            <a:r>
              <a:rPr lang="en-GB" dirty="0" err="1" smtClean="0"/>
              <a:t>sapien</a:t>
            </a:r>
            <a:r>
              <a:rPr lang="en-GB" dirty="0" smtClean="0"/>
              <a:t>. </a:t>
            </a:r>
            <a:r>
              <a:rPr lang="en-GB" dirty="0" err="1" smtClean="0"/>
              <a:t>Donec</a:t>
            </a:r>
            <a:r>
              <a:rPr lang="en-GB" dirty="0" smtClean="0"/>
              <a:t> </a:t>
            </a:r>
            <a:r>
              <a:rPr lang="en-GB" dirty="0" err="1" smtClean="0"/>
              <a:t>vel</a:t>
            </a:r>
            <a:r>
              <a:rPr lang="en-GB" dirty="0" smtClean="0"/>
              <a:t> </a:t>
            </a:r>
            <a:r>
              <a:rPr lang="en-GB" dirty="0" err="1" smtClean="0"/>
              <a:t>eros</a:t>
            </a:r>
            <a:r>
              <a:rPr lang="en-GB" dirty="0" smtClean="0"/>
              <a:t> </a:t>
            </a:r>
            <a:r>
              <a:rPr lang="en-GB" dirty="0" err="1" smtClean="0"/>
              <a:t>vel</a:t>
            </a:r>
            <a:r>
              <a:rPr lang="en-GB" dirty="0" smtClean="0"/>
              <a:t> ipsum </a:t>
            </a:r>
            <a:r>
              <a:rPr lang="en-GB" dirty="0" err="1" smtClean="0"/>
              <a:t>viverra</a:t>
            </a:r>
            <a:r>
              <a:rPr lang="en-GB" dirty="0" smtClean="0"/>
              <a:t> tempus. </a:t>
            </a:r>
            <a:r>
              <a:rPr lang="en-GB" dirty="0" err="1" smtClean="0"/>
              <a:t>Cras</a:t>
            </a:r>
            <a:r>
              <a:rPr lang="en-GB" dirty="0" smtClean="0"/>
              <a:t> at </a:t>
            </a:r>
            <a:r>
              <a:rPr lang="en-GB" dirty="0" err="1" smtClean="0"/>
              <a:t>consequat</a:t>
            </a:r>
            <a:r>
              <a:rPr lang="en-GB" dirty="0" smtClean="0"/>
              <a:t> </a:t>
            </a:r>
            <a:r>
              <a:rPr lang="en-GB" dirty="0" err="1" smtClean="0"/>
              <a:t>leo</a:t>
            </a:r>
            <a:r>
              <a:rPr lang="en-GB" dirty="0" smtClean="0"/>
              <a:t>, id </a:t>
            </a:r>
            <a:r>
              <a:rPr lang="en-GB" dirty="0" err="1" smtClean="0"/>
              <a:t>molestie</a:t>
            </a:r>
            <a:r>
              <a:rPr lang="en-GB" dirty="0" smtClean="0"/>
              <a:t> magna. Integer </a:t>
            </a:r>
            <a:r>
              <a:rPr lang="en-GB" dirty="0" err="1" smtClean="0"/>
              <a:t>eleifend</a:t>
            </a:r>
            <a:r>
              <a:rPr lang="en-GB" dirty="0" smtClean="0"/>
              <a:t> non dui </a:t>
            </a:r>
            <a:r>
              <a:rPr lang="en-GB" dirty="0" err="1" smtClean="0"/>
              <a:t>nec</a:t>
            </a:r>
            <a:r>
              <a:rPr lang="en-GB" dirty="0" smtClean="0"/>
              <a:t> </a:t>
            </a:r>
            <a:r>
              <a:rPr lang="en-GB" dirty="0" err="1" smtClean="0"/>
              <a:t>ornare</a:t>
            </a:r>
            <a:r>
              <a:rPr lang="en-GB" dirty="0" smtClean="0"/>
              <a:t>. </a:t>
            </a:r>
          </a:p>
          <a:p>
            <a:pPr lvl="0"/>
            <a:r>
              <a:rPr lang="en-GB" dirty="0" err="1" smtClean="0"/>
              <a:t>Quisque</a:t>
            </a:r>
            <a:r>
              <a:rPr lang="en-GB" dirty="0" smtClean="0"/>
              <a:t> </a:t>
            </a:r>
            <a:r>
              <a:rPr lang="en-GB" dirty="0" err="1" smtClean="0"/>
              <a:t>fermentum</a:t>
            </a:r>
            <a:r>
              <a:rPr lang="en-GB" dirty="0" smtClean="0"/>
              <a:t> </a:t>
            </a:r>
            <a:r>
              <a:rPr lang="en-GB" dirty="0" err="1" smtClean="0"/>
              <a:t>purus</a:t>
            </a:r>
            <a:r>
              <a:rPr lang="en-GB" dirty="0" smtClean="0"/>
              <a:t> </a:t>
            </a:r>
            <a:r>
              <a:rPr lang="en-GB" dirty="0" err="1" smtClean="0"/>
              <a:t>urna</a:t>
            </a:r>
            <a:r>
              <a:rPr lang="en-GB" dirty="0" smtClean="0"/>
              <a:t>. </a:t>
            </a:r>
            <a:r>
              <a:rPr lang="en-GB" dirty="0" err="1" smtClean="0"/>
              <a:t>Pellentesque</a:t>
            </a:r>
            <a:r>
              <a:rPr lang="en-GB" dirty="0" smtClean="0"/>
              <a:t> </a:t>
            </a:r>
            <a:r>
              <a:rPr lang="en-GB" dirty="0" err="1" smtClean="0"/>
              <a:t>commodo</a:t>
            </a:r>
            <a:r>
              <a:rPr lang="en-GB" dirty="0" smtClean="0"/>
              <a:t> non nisi et </a:t>
            </a:r>
            <a:r>
              <a:rPr lang="en-GB" dirty="0" err="1" smtClean="0"/>
              <a:t>feugiat</a:t>
            </a:r>
            <a:r>
              <a:rPr lang="en-GB" dirty="0" smtClean="0"/>
              <a:t>. </a:t>
            </a:r>
            <a:r>
              <a:rPr lang="en-GB" dirty="0" err="1" smtClean="0"/>
              <a:t>Ut</a:t>
            </a:r>
            <a:r>
              <a:rPr lang="en-GB" dirty="0" smtClean="0"/>
              <a:t> dictum </a:t>
            </a:r>
            <a:r>
              <a:rPr lang="en-GB" dirty="0" err="1" smtClean="0"/>
              <a:t>condimentum</a:t>
            </a:r>
            <a:r>
              <a:rPr lang="en-GB" dirty="0" smtClean="0"/>
              <a:t> </a:t>
            </a:r>
            <a:r>
              <a:rPr lang="en-GB" dirty="0" err="1" smtClean="0"/>
              <a:t>tellus</a:t>
            </a:r>
            <a:r>
              <a:rPr lang="en-GB" dirty="0" smtClean="0"/>
              <a:t>, a semper </a:t>
            </a:r>
            <a:r>
              <a:rPr lang="en-GB" dirty="0" err="1" smtClean="0"/>
              <a:t>est</a:t>
            </a:r>
            <a:r>
              <a:rPr lang="en-GB" dirty="0" smtClean="0"/>
              <a:t> tempus </a:t>
            </a:r>
            <a:r>
              <a:rPr lang="en-GB" dirty="0" err="1" smtClean="0"/>
              <a:t>feugiat</a:t>
            </a:r>
            <a:r>
              <a:rPr lang="en-GB" dirty="0" smtClean="0"/>
              <a:t>. </a:t>
            </a:r>
            <a:r>
              <a:rPr lang="en-GB" dirty="0" err="1" smtClean="0"/>
              <a:t>Mauris</a:t>
            </a:r>
            <a:r>
              <a:rPr lang="en-GB" dirty="0" smtClean="0"/>
              <a:t> in </a:t>
            </a:r>
            <a:r>
              <a:rPr lang="en-GB" dirty="0" err="1" smtClean="0"/>
              <a:t>augue</a:t>
            </a:r>
            <a:r>
              <a:rPr lang="en-GB" dirty="0" smtClean="0"/>
              <a:t> </a:t>
            </a:r>
            <a:r>
              <a:rPr lang="en-GB" dirty="0" err="1" smtClean="0"/>
              <a:t>nulla</a:t>
            </a:r>
            <a:r>
              <a:rPr lang="en-GB" dirty="0" smtClean="0"/>
              <a:t>. </a:t>
            </a:r>
            <a:r>
              <a:rPr lang="en-GB" dirty="0" err="1" smtClean="0"/>
              <a:t>Pellentesque</a:t>
            </a:r>
            <a:r>
              <a:rPr lang="en-GB" dirty="0" smtClean="0"/>
              <a:t> habitant </a:t>
            </a:r>
            <a:r>
              <a:rPr lang="en-GB" dirty="0" err="1" smtClean="0"/>
              <a:t>morbi</a:t>
            </a:r>
            <a:r>
              <a:rPr lang="en-GB" dirty="0" smtClean="0"/>
              <a:t> </a:t>
            </a:r>
            <a:r>
              <a:rPr lang="en-GB" dirty="0" err="1" smtClean="0"/>
              <a:t>tristique</a:t>
            </a:r>
            <a:r>
              <a:rPr lang="en-GB" dirty="0" smtClean="0"/>
              <a:t> </a:t>
            </a:r>
            <a:r>
              <a:rPr lang="en-GB" dirty="0" err="1" smtClean="0"/>
              <a:t>senectus</a:t>
            </a:r>
            <a:r>
              <a:rPr lang="en-GB" dirty="0" smtClean="0"/>
              <a:t> et </a:t>
            </a:r>
            <a:r>
              <a:rPr lang="en-GB" dirty="0" err="1" smtClean="0"/>
              <a:t>netus</a:t>
            </a:r>
            <a:r>
              <a:rPr lang="en-GB" dirty="0" smtClean="0"/>
              <a:t>. 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99999" y="180000"/>
            <a:ext cx="9200000" cy="360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1 column with table right</a:t>
            </a:r>
            <a:endParaRPr lang="en-GB" dirty="0"/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7"/>
          </p:nvPr>
        </p:nvSpPr>
        <p:spPr>
          <a:xfrm>
            <a:off x="698500" y="5296965"/>
            <a:ext cx="2286000" cy="304271"/>
          </a:xfrm>
          <a:prstGeom prst="rect">
            <a:avLst/>
          </a:prstGeom>
        </p:spPr>
        <p:txBody>
          <a:bodyPr/>
          <a:lstStyle/>
          <a:p>
            <a:fld id="{C296E934-83BF-4F5C-8F89-EFBC8498EE07}" type="datetimeFigureOut">
              <a:rPr lang="en-GB" smtClean="0"/>
              <a:t>30/09/2018</a:t>
            </a:fld>
            <a:endParaRPr lang="en-GB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65500" y="5296965"/>
            <a:ext cx="3429000" cy="304271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175500" y="5296965"/>
            <a:ext cx="2286000" cy="304271"/>
          </a:xfrm>
          <a:prstGeom prst="rect">
            <a:avLst/>
          </a:prstGeom>
        </p:spPr>
        <p:txBody>
          <a:bodyPr/>
          <a:lstStyle/>
          <a:p>
            <a:fld id="{EADB13BC-D044-456F-B205-7B8EB2C559AC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00000" y="900001"/>
            <a:ext cx="3600000" cy="36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400000" y="1296000"/>
            <a:ext cx="3600000" cy="32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 smtClean="0"/>
              <a:t>Sub heading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00000" y="5040000"/>
            <a:ext cx="9200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400000" y="720000"/>
            <a:ext cx="836817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6170" y="360000"/>
            <a:ext cx="723829" cy="7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4544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with chart r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400000" y="1800004"/>
            <a:ext cx="3600000" cy="2892425"/>
          </a:xfrm>
          <a:prstGeom prst="rect">
            <a:avLst/>
          </a:prstGeom>
        </p:spPr>
        <p:txBody>
          <a:bodyPr numCol="1" spcCol="360000"/>
          <a:lstStyle>
            <a:lvl1pPr marL="0" indent="0">
              <a:buNone/>
              <a:defRPr sz="1200"/>
            </a:lvl1pPr>
          </a:lstStyle>
          <a:p>
            <a:pPr lvl="0"/>
            <a:r>
              <a:rPr lang="en-GB" dirty="0" smtClean="0"/>
              <a:t>Integer </a:t>
            </a:r>
            <a:r>
              <a:rPr lang="en-GB" dirty="0" err="1" smtClean="0"/>
              <a:t>ut</a:t>
            </a:r>
            <a:r>
              <a:rPr lang="en-GB" dirty="0" smtClean="0"/>
              <a:t> </a:t>
            </a:r>
            <a:r>
              <a:rPr lang="en-GB" dirty="0" err="1" smtClean="0"/>
              <a:t>elementum</a:t>
            </a:r>
            <a:r>
              <a:rPr lang="en-GB" dirty="0" smtClean="0"/>
              <a:t> </a:t>
            </a:r>
            <a:r>
              <a:rPr lang="en-GB" dirty="0" err="1" smtClean="0"/>
              <a:t>arcu</a:t>
            </a:r>
            <a:r>
              <a:rPr lang="en-GB" dirty="0" smtClean="0"/>
              <a:t>. </a:t>
            </a:r>
            <a:r>
              <a:rPr lang="en-GB" dirty="0" err="1" smtClean="0"/>
              <a:t>Mauris</a:t>
            </a:r>
            <a:r>
              <a:rPr lang="en-GB" dirty="0" smtClean="0"/>
              <a:t> ac </a:t>
            </a:r>
            <a:r>
              <a:rPr lang="en-GB" dirty="0" err="1" smtClean="0"/>
              <a:t>enim</a:t>
            </a:r>
            <a:r>
              <a:rPr lang="en-GB" dirty="0" smtClean="0"/>
              <a:t> </a:t>
            </a:r>
            <a:r>
              <a:rPr lang="en-GB" dirty="0" err="1" smtClean="0"/>
              <a:t>eu</a:t>
            </a:r>
            <a:r>
              <a:rPr lang="en-GB" dirty="0" smtClean="0"/>
              <a:t> </a:t>
            </a:r>
            <a:r>
              <a:rPr lang="en-GB" dirty="0" err="1" smtClean="0"/>
              <a:t>tellus</a:t>
            </a:r>
            <a:r>
              <a:rPr lang="en-GB" dirty="0" smtClean="0"/>
              <a:t> </a:t>
            </a:r>
            <a:r>
              <a:rPr lang="en-GB" dirty="0" err="1" smtClean="0"/>
              <a:t>luctus</a:t>
            </a:r>
            <a:r>
              <a:rPr lang="en-GB" dirty="0" smtClean="0"/>
              <a:t> </a:t>
            </a:r>
            <a:r>
              <a:rPr lang="en-GB" dirty="0" err="1" smtClean="0"/>
              <a:t>accumsan</a:t>
            </a:r>
            <a:r>
              <a:rPr lang="en-GB" dirty="0" smtClean="0"/>
              <a:t> et vitae </a:t>
            </a:r>
            <a:r>
              <a:rPr lang="en-GB" dirty="0" err="1" smtClean="0"/>
              <a:t>metus</a:t>
            </a:r>
            <a:r>
              <a:rPr lang="en-GB" dirty="0" smtClean="0"/>
              <a:t>. Integer convallis, </a:t>
            </a:r>
            <a:r>
              <a:rPr lang="en-GB" dirty="0" err="1" smtClean="0"/>
              <a:t>risus</a:t>
            </a:r>
            <a:r>
              <a:rPr lang="en-GB" dirty="0" smtClean="0"/>
              <a:t> </a:t>
            </a:r>
            <a:r>
              <a:rPr lang="en-GB" dirty="0" err="1" smtClean="0"/>
              <a:t>sed</a:t>
            </a:r>
            <a:r>
              <a:rPr lang="en-GB" dirty="0" smtClean="0"/>
              <a:t> </a:t>
            </a:r>
            <a:r>
              <a:rPr lang="en-GB" dirty="0" err="1" smtClean="0"/>
              <a:t>ullamcorper</a:t>
            </a:r>
            <a:r>
              <a:rPr lang="en-GB" dirty="0" smtClean="0"/>
              <a:t> </a:t>
            </a:r>
            <a:r>
              <a:rPr lang="en-GB" dirty="0" err="1" smtClean="0"/>
              <a:t>mollis</a:t>
            </a:r>
            <a:r>
              <a:rPr lang="en-GB" dirty="0" smtClean="0"/>
              <a:t>, </a:t>
            </a:r>
            <a:r>
              <a:rPr lang="en-GB" dirty="0" err="1" smtClean="0"/>
              <a:t>arcu</a:t>
            </a:r>
            <a:r>
              <a:rPr lang="en-GB" dirty="0" smtClean="0"/>
              <a:t> ligula </a:t>
            </a:r>
            <a:r>
              <a:rPr lang="en-GB" dirty="0" err="1" smtClean="0"/>
              <a:t>hendrerit</a:t>
            </a:r>
            <a:r>
              <a:rPr lang="en-GB" dirty="0" smtClean="0"/>
              <a:t> </a:t>
            </a:r>
            <a:r>
              <a:rPr lang="en-GB" dirty="0" err="1" smtClean="0"/>
              <a:t>nibh</a:t>
            </a:r>
            <a:r>
              <a:rPr lang="en-GB" dirty="0" smtClean="0"/>
              <a:t>, sit </a:t>
            </a:r>
            <a:r>
              <a:rPr lang="en-GB" dirty="0" err="1" smtClean="0"/>
              <a:t>amet</a:t>
            </a:r>
            <a:r>
              <a:rPr lang="en-GB" dirty="0" smtClean="0"/>
              <a:t> </a:t>
            </a:r>
            <a:r>
              <a:rPr lang="en-GB" dirty="0" err="1" smtClean="0"/>
              <a:t>scelerisque</a:t>
            </a:r>
            <a:r>
              <a:rPr lang="en-GB" dirty="0" smtClean="0"/>
              <a:t> </a:t>
            </a:r>
            <a:r>
              <a:rPr lang="en-GB" dirty="0" err="1" smtClean="0"/>
              <a:t>nibh</a:t>
            </a:r>
            <a:r>
              <a:rPr lang="en-GB" dirty="0" smtClean="0"/>
              <a:t> </a:t>
            </a:r>
            <a:r>
              <a:rPr lang="en-GB" dirty="0" err="1" smtClean="0"/>
              <a:t>orci</a:t>
            </a:r>
            <a:r>
              <a:rPr lang="en-GB" dirty="0" smtClean="0"/>
              <a:t> ac </a:t>
            </a:r>
            <a:r>
              <a:rPr lang="en-GB" dirty="0" err="1" smtClean="0"/>
              <a:t>sapien</a:t>
            </a:r>
            <a:r>
              <a:rPr lang="en-GB" dirty="0" smtClean="0"/>
              <a:t>. </a:t>
            </a:r>
            <a:r>
              <a:rPr lang="en-GB" dirty="0" err="1" smtClean="0"/>
              <a:t>Donec</a:t>
            </a:r>
            <a:r>
              <a:rPr lang="en-GB" dirty="0" smtClean="0"/>
              <a:t> </a:t>
            </a:r>
            <a:r>
              <a:rPr lang="en-GB" dirty="0" err="1" smtClean="0"/>
              <a:t>vel</a:t>
            </a:r>
            <a:r>
              <a:rPr lang="en-GB" dirty="0" smtClean="0"/>
              <a:t> </a:t>
            </a:r>
            <a:r>
              <a:rPr lang="en-GB" dirty="0" err="1" smtClean="0"/>
              <a:t>eros</a:t>
            </a:r>
            <a:r>
              <a:rPr lang="en-GB" dirty="0" smtClean="0"/>
              <a:t> </a:t>
            </a:r>
            <a:r>
              <a:rPr lang="en-GB" dirty="0" err="1" smtClean="0"/>
              <a:t>vel</a:t>
            </a:r>
            <a:r>
              <a:rPr lang="en-GB" dirty="0" smtClean="0"/>
              <a:t> ipsum </a:t>
            </a:r>
            <a:r>
              <a:rPr lang="en-GB" dirty="0" err="1" smtClean="0"/>
              <a:t>viverra</a:t>
            </a:r>
            <a:r>
              <a:rPr lang="en-GB" dirty="0" smtClean="0"/>
              <a:t> tempus. </a:t>
            </a:r>
            <a:r>
              <a:rPr lang="en-GB" dirty="0" err="1" smtClean="0"/>
              <a:t>Cras</a:t>
            </a:r>
            <a:r>
              <a:rPr lang="en-GB" dirty="0" smtClean="0"/>
              <a:t> at </a:t>
            </a:r>
            <a:r>
              <a:rPr lang="en-GB" dirty="0" err="1" smtClean="0"/>
              <a:t>consequat</a:t>
            </a:r>
            <a:r>
              <a:rPr lang="en-GB" dirty="0" smtClean="0"/>
              <a:t> </a:t>
            </a:r>
            <a:r>
              <a:rPr lang="en-GB" dirty="0" err="1" smtClean="0"/>
              <a:t>leo</a:t>
            </a:r>
            <a:r>
              <a:rPr lang="en-GB" dirty="0" smtClean="0"/>
              <a:t>, id </a:t>
            </a:r>
            <a:r>
              <a:rPr lang="en-GB" dirty="0" err="1" smtClean="0"/>
              <a:t>molestie</a:t>
            </a:r>
            <a:r>
              <a:rPr lang="en-GB" dirty="0" smtClean="0"/>
              <a:t> magna. Integer </a:t>
            </a:r>
            <a:r>
              <a:rPr lang="en-GB" dirty="0" err="1" smtClean="0"/>
              <a:t>eleifend</a:t>
            </a:r>
            <a:r>
              <a:rPr lang="en-GB" dirty="0" smtClean="0"/>
              <a:t> non dui </a:t>
            </a:r>
            <a:r>
              <a:rPr lang="en-GB" dirty="0" err="1" smtClean="0"/>
              <a:t>nec</a:t>
            </a:r>
            <a:r>
              <a:rPr lang="en-GB" dirty="0" smtClean="0"/>
              <a:t> </a:t>
            </a:r>
            <a:r>
              <a:rPr lang="en-GB" dirty="0" err="1" smtClean="0"/>
              <a:t>ornare</a:t>
            </a:r>
            <a:r>
              <a:rPr lang="en-GB" dirty="0" smtClean="0"/>
              <a:t>. </a:t>
            </a:r>
          </a:p>
          <a:p>
            <a:pPr lvl="0"/>
            <a:r>
              <a:rPr lang="en-GB" dirty="0" err="1" smtClean="0"/>
              <a:t>Quisque</a:t>
            </a:r>
            <a:r>
              <a:rPr lang="en-GB" dirty="0" smtClean="0"/>
              <a:t> </a:t>
            </a:r>
            <a:r>
              <a:rPr lang="en-GB" dirty="0" err="1" smtClean="0"/>
              <a:t>fermentum</a:t>
            </a:r>
            <a:r>
              <a:rPr lang="en-GB" dirty="0" smtClean="0"/>
              <a:t> </a:t>
            </a:r>
            <a:r>
              <a:rPr lang="en-GB" dirty="0" err="1" smtClean="0"/>
              <a:t>purus</a:t>
            </a:r>
            <a:r>
              <a:rPr lang="en-GB" dirty="0" smtClean="0"/>
              <a:t> </a:t>
            </a:r>
            <a:r>
              <a:rPr lang="en-GB" dirty="0" err="1" smtClean="0"/>
              <a:t>urna</a:t>
            </a:r>
            <a:r>
              <a:rPr lang="en-GB" dirty="0" smtClean="0"/>
              <a:t>. </a:t>
            </a:r>
            <a:r>
              <a:rPr lang="en-GB" dirty="0" err="1" smtClean="0"/>
              <a:t>Pellentesque</a:t>
            </a:r>
            <a:r>
              <a:rPr lang="en-GB" dirty="0" smtClean="0"/>
              <a:t> </a:t>
            </a:r>
            <a:r>
              <a:rPr lang="en-GB" dirty="0" err="1" smtClean="0"/>
              <a:t>commodo</a:t>
            </a:r>
            <a:r>
              <a:rPr lang="en-GB" dirty="0" smtClean="0"/>
              <a:t> non nisi et </a:t>
            </a:r>
            <a:r>
              <a:rPr lang="en-GB" dirty="0" err="1" smtClean="0"/>
              <a:t>feugiat</a:t>
            </a:r>
            <a:r>
              <a:rPr lang="en-GB" dirty="0" smtClean="0"/>
              <a:t>. </a:t>
            </a:r>
            <a:r>
              <a:rPr lang="en-GB" dirty="0" err="1" smtClean="0"/>
              <a:t>Ut</a:t>
            </a:r>
            <a:r>
              <a:rPr lang="en-GB" dirty="0" smtClean="0"/>
              <a:t> dictum </a:t>
            </a:r>
            <a:r>
              <a:rPr lang="en-GB" dirty="0" err="1" smtClean="0"/>
              <a:t>condimentum</a:t>
            </a:r>
            <a:r>
              <a:rPr lang="en-GB" dirty="0" smtClean="0"/>
              <a:t> </a:t>
            </a:r>
            <a:r>
              <a:rPr lang="en-GB" dirty="0" err="1" smtClean="0"/>
              <a:t>tellus</a:t>
            </a:r>
            <a:r>
              <a:rPr lang="en-GB" dirty="0" smtClean="0"/>
              <a:t>, a semper </a:t>
            </a:r>
            <a:r>
              <a:rPr lang="en-GB" dirty="0" err="1" smtClean="0"/>
              <a:t>est</a:t>
            </a:r>
            <a:r>
              <a:rPr lang="en-GB" dirty="0" smtClean="0"/>
              <a:t> tempus </a:t>
            </a:r>
            <a:r>
              <a:rPr lang="en-GB" dirty="0" err="1" smtClean="0"/>
              <a:t>feugiat</a:t>
            </a:r>
            <a:r>
              <a:rPr lang="en-GB" dirty="0" smtClean="0"/>
              <a:t>. </a:t>
            </a:r>
            <a:r>
              <a:rPr lang="en-GB" dirty="0" err="1" smtClean="0"/>
              <a:t>Mauris</a:t>
            </a:r>
            <a:r>
              <a:rPr lang="en-GB" dirty="0" smtClean="0"/>
              <a:t> in </a:t>
            </a:r>
            <a:r>
              <a:rPr lang="en-GB" dirty="0" err="1" smtClean="0"/>
              <a:t>augue</a:t>
            </a:r>
            <a:r>
              <a:rPr lang="en-GB" dirty="0" smtClean="0"/>
              <a:t> </a:t>
            </a:r>
            <a:r>
              <a:rPr lang="en-GB" dirty="0" err="1" smtClean="0"/>
              <a:t>nulla</a:t>
            </a:r>
            <a:r>
              <a:rPr lang="en-GB" dirty="0" smtClean="0"/>
              <a:t>. </a:t>
            </a:r>
            <a:r>
              <a:rPr lang="en-GB" dirty="0" err="1" smtClean="0"/>
              <a:t>Pellentesque</a:t>
            </a:r>
            <a:r>
              <a:rPr lang="en-GB" dirty="0" smtClean="0"/>
              <a:t> habitant </a:t>
            </a:r>
            <a:r>
              <a:rPr lang="en-GB" dirty="0" err="1" smtClean="0"/>
              <a:t>morbi</a:t>
            </a:r>
            <a:r>
              <a:rPr lang="en-GB" dirty="0" smtClean="0"/>
              <a:t> </a:t>
            </a:r>
            <a:r>
              <a:rPr lang="en-GB" dirty="0" err="1" smtClean="0"/>
              <a:t>tristique</a:t>
            </a:r>
            <a:r>
              <a:rPr lang="en-GB" dirty="0" smtClean="0"/>
              <a:t> </a:t>
            </a:r>
            <a:r>
              <a:rPr lang="en-GB" dirty="0" err="1" smtClean="0"/>
              <a:t>senectus</a:t>
            </a:r>
            <a:r>
              <a:rPr lang="en-GB" dirty="0" smtClean="0"/>
              <a:t> et </a:t>
            </a:r>
            <a:r>
              <a:rPr lang="en-GB" dirty="0" err="1" smtClean="0"/>
              <a:t>netus</a:t>
            </a:r>
            <a:r>
              <a:rPr lang="en-GB" dirty="0" smtClean="0"/>
              <a:t>. 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400000" y="1260000"/>
            <a:ext cx="3600000" cy="32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 smtClean="0"/>
              <a:t>Sub heading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99999" y="180000"/>
            <a:ext cx="9200000" cy="360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1 column with chart right</a:t>
            </a:r>
            <a:endParaRPr lang="en-GB" dirty="0"/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7"/>
          </p:nvPr>
        </p:nvSpPr>
        <p:spPr>
          <a:xfrm>
            <a:off x="698500" y="5296965"/>
            <a:ext cx="2286000" cy="304271"/>
          </a:xfrm>
          <a:prstGeom prst="rect">
            <a:avLst/>
          </a:prstGeom>
        </p:spPr>
        <p:txBody>
          <a:bodyPr/>
          <a:lstStyle/>
          <a:p>
            <a:fld id="{C296E934-83BF-4F5C-8F89-EFBC8498EE07}" type="datetimeFigureOut">
              <a:rPr lang="en-GB" smtClean="0"/>
              <a:t>30/09/2018</a:t>
            </a:fld>
            <a:endParaRPr lang="en-GB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65500" y="5296965"/>
            <a:ext cx="3429000" cy="304271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175500" y="5296965"/>
            <a:ext cx="2286000" cy="304271"/>
          </a:xfrm>
          <a:prstGeom prst="rect">
            <a:avLst/>
          </a:prstGeom>
        </p:spPr>
        <p:txBody>
          <a:bodyPr/>
          <a:lstStyle/>
          <a:p>
            <a:fld id="{EADB13BC-D044-456F-B205-7B8EB2C559AC}" type="slidenum">
              <a:rPr lang="en-GB" smtClean="0"/>
              <a:t>‹#›</a:t>
            </a:fld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8"/>
          </p:nvPr>
        </p:nvSpPr>
        <p:spPr>
          <a:xfrm>
            <a:off x="4280000" y="1260000"/>
            <a:ext cx="4960000" cy="3492000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</a:lstStyle>
          <a:p>
            <a:r>
              <a:rPr lang="en-US" smtClean="0"/>
              <a:t>Click icon to add chart</a:t>
            </a:r>
            <a:endParaRPr lang="en-GB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400000" y="720000"/>
            <a:ext cx="836817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6170" y="360000"/>
            <a:ext cx="723829" cy="7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2234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ta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able Placeholder 9"/>
          <p:cNvSpPr>
            <a:spLocks noGrp="1"/>
          </p:cNvSpPr>
          <p:nvPr>
            <p:ph type="tbl" sz="quarter" idx="10"/>
          </p:nvPr>
        </p:nvSpPr>
        <p:spPr>
          <a:xfrm>
            <a:off x="400000" y="1259999"/>
            <a:ext cx="8280000" cy="2772000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</a:lstStyle>
          <a:p>
            <a:r>
              <a:rPr lang="en-US" smtClean="0"/>
              <a:t>Click icon to add table</a:t>
            </a:r>
            <a:endParaRPr lang="en-GB"/>
          </a:p>
        </p:txBody>
      </p:sp>
      <p:sp>
        <p:nvSpPr>
          <p:cNvPr id="11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399999" y="4176000"/>
            <a:ext cx="8280000" cy="576000"/>
          </a:xfrm>
          <a:prstGeom prst="rect">
            <a:avLst/>
          </a:prstGeom>
        </p:spPr>
        <p:txBody>
          <a:bodyPr numCol="1" spcCol="360000"/>
          <a:lstStyle>
            <a:lvl1pPr marL="0" indent="0">
              <a:buNone/>
              <a:defRPr sz="1200">
                <a:latin typeface="+mn-lt"/>
              </a:defRPr>
            </a:lvl1pPr>
          </a:lstStyle>
          <a:p>
            <a:pPr lvl="0"/>
            <a:r>
              <a:rPr lang="en-GB" dirty="0" smtClean="0"/>
              <a:t>Integer </a:t>
            </a:r>
            <a:r>
              <a:rPr lang="en-GB" dirty="0" err="1" smtClean="0"/>
              <a:t>ut</a:t>
            </a:r>
            <a:r>
              <a:rPr lang="en-GB" dirty="0" smtClean="0"/>
              <a:t> </a:t>
            </a:r>
            <a:r>
              <a:rPr lang="en-GB" dirty="0" err="1" smtClean="0"/>
              <a:t>elementum</a:t>
            </a:r>
            <a:r>
              <a:rPr lang="en-GB" dirty="0" smtClean="0"/>
              <a:t> </a:t>
            </a:r>
            <a:r>
              <a:rPr lang="en-GB" dirty="0" err="1" smtClean="0"/>
              <a:t>arcu</a:t>
            </a:r>
            <a:r>
              <a:rPr lang="en-GB" dirty="0" smtClean="0"/>
              <a:t>. </a:t>
            </a:r>
            <a:r>
              <a:rPr lang="en-GB" dirty="0" err="1" smtClean="0"/>
              <a:t>Mauris</a:t>
            </a:r>
            <a:r>
              <a:rPr lang="en-GB" dirty="0" smtClean="0"/>
              <a:t> ac </a:t>
            </a:r>
            <a:r>
              <a:rPr lang="en-GB" dirty="0" err="1" smtClean="0"/>
              <a:t>enim</a:t>
            </a:r>
            <a:r>
              <a:rPr lang="en-GB" dirty="0" smtClean="0"/>
              <a:t> </a:t>
            </a:r>
            <a:r>
              <a:rPr lang="en-GB" dirty="0" err="1" smtClean="0"/>
              <a:t>eu</a:t>
            </a:r>
            <a:r>
              <a:rPr lang="en-GB" dirty="0" smtClean="0"/>
              <a:t> </a:t>
            </a:r>
            <a:r>
              <a:rPr lang="en-GB" dirty="0" err="1" smtClean="0"/>
              <a:t>tellus</a:t>
            </a:r>
            <a:r>
              <a:rPr lang="en-GB" dirty="0" smtClean="0"/>
              <a:t> </a:t>
            </a:r>
            <a:r>
              <a:rPr lang="en-GB" dirty="0" err="1" smtClean="0"/>
              <a:t>luctus</a:t>
            </a:r>
            <a:r>
              <a:rPr lang="en-GB" dirty="0" smtClean="0"/>
              <a:t> </a:t>
            </a:r>
            <a:r>
              <a:rPr lang="en-GB" dirty="0" err="1" smtClean="0"/>
              <a:t>accumsan</a:t>
            </a:r>
            <a:r>
              <a:rPr lang="en-GB" dirty="0" smtClean="0"/>
              <a:t> et vitae </a:t>
            </a:r>
            <a:r>
              <a:rPr lang="en-GB" dirty="0" err="1" smtClean="0"/>
              <a:t>metus</a:t>
            </a:r>
            <a:r>
              <a:rPr lang="en-GB" dirty="0" smtClean="0"/>
              <a:t>. Integer convallis, </a:t>
            </a:r>
            <a:r>
              <a:rPr lang="en-GB" dirty="0" err="1" smtClean="0"/>
              <a:t>risus</a:t>
            </a:r>
            <a:r>
              <a:rPr lang="en-GB" dirty="0" smtClean="0"/>
              <a:t> </a:t>
            </a:r>
            <a:r>
              <a:rPr lang="en-GB" dirty="0" err="1" smtClean="0"/>
              <a:t>sed</a:t>
            </a:r>
            <a:r>
              <a:rPr lang="en-GB" dirty="0" smtClean="0"/>
              <a:t> </a:t>
            </a:r>
            <a:r>
              <a:rPr lang="en-GB" dirty="0" err="1" smtClean="0"/>
              <a:t>ullamcorper</a:t>
            </a:r>
            <a:r>
              <a:rPr lang="en-GB" dirty="0" smtClean="0"/>
              <a:t> </a:t>
            </a:r>
            <a:r>
              <a:rPr lang="en-GB" dirty="0" err="1" smtClean="0"/>
              <a:t>mollis</a:t>
            </a:r>
            <a:r>
              <a:rPr lang="en-GB" dirty="0" smtClean="0"/>
              <a:t>, </a:t>
            </a:r>
            <a:r>
              <a:rPr lang="en-GB" dirty="0" err="1" smtClean="0"/>
              <a:t>arcu</a:t>
            </a:r>
            <a:r>
              <a:rPr lang="en-GB" dirty="0" smtClean="0"/>
              <a:t> ligula </a:t>
            </a:r>
            <a:r>
              <a:rPr lang="en-GB" dirty="0" err="1" smtClean="0"/>
              <a:t>hendrerit</a:t>
            </a:r>
            <a:r>
              <a:rPr lang="en-GB" dirty="0" smtClean="0"/>
              <a:t> </a:t>
            </a:r>
            <a:r>
              <a:rPr lang="en-GB" dirty="0" err="1" smtClean="0"/>
              <a:t>nibh</a:t>
            </a:r>
            <a:r>
              <a:rPr lang="en-GB" dirty="0" smtClean="0"/>
              <a:t>, sit </a:t>
            </a:r>
            <a:r>
              <a:rPr lang="en-GB" dirty="0" err="1" smtClean="0"/>
              <a:t>amet</a:t>
            </a:r>
            <a:r>
              <a:rPr lang="en-GB" dirty="0" smtClean="0"/>
              <a:t> </a:t>
            </a:r>
            <a:r>
              <a:rPr lang="en-GB" dirty="0" err="1" smtClean="0"/>
              <a:t>scelerisque</a:t>
            </a:r>
            <a:r>
              <a:rPr lang="en-GB" dirty="0" smtClean="0"/>
              <a:t> </a:t>
            </a:r>
            <a:r>
              <a:rPr lang="en-GB" dirty="0" err="1" smtClean="0"/>
              <a:t>nibh</a:t>
            </a:r>
            <a:r>
              <a:rPr lang="en-GB" dirty="0" smtClean="0"/>
              <a:t> </a:t>
            </a:r>
            <a:r>
              <a:rPr lang="en-GB" dirty="0" err="1" smtClean="0"/>
              <a:t>orci</a:t>
            </a:r>
            <a:r>
              <a:rPr lang="en-GB" dirty="0" smtClean="0"/>
              <a:t> ac </a:t>
            </a:r>
            <a:r>
              <a:rPr lang="en-GB" dirty="0" err="1" smtClean="0"/>
              <a:t>sapien</a:t>
            </a:r>
            <a:r>
              <a:rPr lang="en-GB" dirty="0" smtClean="0"/>
              <a:t>. </a:t>
            </a:r>
            <a:r>
              <a:rPr lang="en-GB" dirty="0" err="1" smtClean="0"/>
              <a:t>Donec</a:t>
            </a:r>
            <a:r>
              <a:rPr lang="en-GB" dirty="0" smtClean="0"/>
              <a:t> </a:t>
            </a:r>
            <a:r>
              <a:rPr lang="en-GB" dirty="0" err="1" smtClean="0"/>
              <a:t>vel</a:t>
            </a:r>
            <a:r>
              <a:rPr lang="en-GB" dirty="0" smtClean="0"/>
              <a:t> </a:t>
            </a:r>
            <a:r>
              <a:rPr lang="en-GB" dirty="0" err="1" smtClean="0"/>
              <a:t>eros</a:t>
            </a:r>
            <a:r>
              <a:rPr lang="en-GB" dirty="0" smtClean="0"/>
              <a:t> </a:t>
            </a:r>
            <a:r>
              <a:rPr lang="en-GB" dirty="0" err="1" smtClean="0"/>
              <a:t>vel</a:t>
            </a:r>
            <a:r>
              <a:rPr lang="en-GB" dirty="0" smtClean="0"/>
              <a:t> ipsum </a:t>
            </a:r>
            <a:r>
              <a:rPr lang="en-GB" dirty="0" err="1" smtClean="0"/>
              <a:t>viverra</a:t>
            </a:r>
            <a:r>
              <a:rPr lang="en-GB" dirty="0" smtClean="0"/>
              <a:t> tempus. </a:t>
            </a:r>
            <a:r>
              <a:rPr lang="en-GB" dirty="0" err="1" smtClean="0"/>
              <a:t>Cras</a:t>
            </a:r>
            <a:r>
              <a:rPr lang="en-GB" dirty="0" smtClean="0"/>
              <a:t> at </a:t>
            </a:r>
            <a:r>
              <a:rPr lang="en-GB" dirty="0" err="1" smtClean="0"/>
              <a:t>consequat</a:t>
            </a:r>
            <a:r>
              <a:rPr lang="en-GB" dirty="0" smtClean="0"/>
              <a:t> </a:t>
            </a:r>
            <a:r>
              <a:rPr lang="en-GB" dirty="0" err="1" smtClean="0"/>
              <a:t>leo</a:t>
            </a:r>
            <a:r>
              <a:rPr lang="en-GB" dirty="0" smtClean="0"/>
              <a:t>, id </a:t>
            </a:r>
            <a:r>
              <a:rPr lang="en-GB" dirty="0" err="1" smtClean="0"/>
              <a:t>molestie</a:t>
            </a:r>
            <a:r>
              <a:rPr lang="en-GB" dirty="0" smtClean="0"/>
              <a:t> magna. Integer </a:t>
            </a:r>
            <a:r>
              <a:rPr lang="en-GB" dirty="0" err="1" smtClean="0"/>
              <a:t>eleifend</a:t>
            </a:r>
            <a:r>
              <a:rPr lang="en-GB" dirty="0" smtClean="0"/>
              <a:t> non dui </a:t>
            </a:r>
            <a:r>
              <a:rPr lang="en-GB" dirty="0" err="1" smtClean="0"/>
              <a:t>nec</a:t>
            </a:r>
            <a:r>
              <a:rPr lang="en-GB" dirty="0" smtClean="0"/>
              <a:t> </a:t>
            </a:r>
            <a:r>
              <a:rPr lang="en-GB" dirty="0" err="1" smtClean="0"/>
              <a:t>ornare</a:t>
            </a:r>
            <a:r>
              <a:rPr lang="en-GB" dirty="0" smtClean="0"/>
              <a:t>.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400000" y="900000"/>
            <a:ext cx="3600000" cy="32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 smtClean="0"/>
              <a:t>Sub heading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99999" y="180000"/>
            <a:ext cx="9200000" cy="360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Full width table</a:t>
            </a:r>
            <a:endParaRPr lang="en-GB" dirty="0"/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7"/>
          </p:nvPr>
        </p:nvSpPr>
        <p:spPr>
          <a:xfrm>
            <a:off x="698500" y="5296965"/>
            <a:ext cx="2286000" cy="304271"/>
          </a:xfrm>
          <a:prstGeom prst="rect">
            <a:avLst/>
          </a:prstGeom>
        </p:spPr>
        <p:txBody>
          <a:bodyPr/>
          <a:lstStyle/>
          <a:p>
            <a:fld id="{C296E934-83BF-4F5C-8F89-EFBC8498EE07}" type="datetimeFigureOut">
              <a:rPr lang="en-GB" smtClean="0"/>
              <a:t>30/09/2018</a:t>
            </a:fld>
            <a:endParaRPr lang="en-GB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65500" y="5296965"/>
            <a:ext cx="3429000" cy="304271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175500" y="5296965"/>
            <a:ext cx="2286000" cy="304271"/>
          </a:xfrm>
          <a:prstGeom prst="rect">
            <a:avLst/>
          </a:prstGeom>
        </p:spPr>
        <p:txBody>
          <a:bodyPr/>
          <a:lstStyle/>
          <a:p>
            <a:fld id="{EADB13BC-D044-456F-B205-7B8EB2C559AC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00000" y="5040000"/>
            <a:ext cx="9200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400000" y="720000"/>
            <a:ext cx="836817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6170" y="360000"/>
            <a:ext cx="723829" cy="7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3416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99999" y="180000"/>
            <a:ext cx="9200000" cy="360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Comparison layout</a:t>
            </a:r>
            <a:endParaRPr lang="en-GB" dirty="0"/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4"/>
          </p:nvPr>
        </p:nvSpPr>
        <p:spPr>
          <a:xfrm>
            <a:off x="738663" y="1080000"/>
            <a:ext cx="3600000" cy="3600000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</a:lstStyle>
          <a:p>
            <a:r>
              <a:rPr lang="en-US" smtClean="0"/>
              <a:t>Click icon to add chart</a:t>
            </a:r>
            <a:endParaRPr lang="en-GB"/>
          </a:p>
        </p:txBody>
      </p:sp>
      <p:sp>
        <p:nvSpPr>
          <p:cNvPr id="11" name="Chart Placeholder 9"/>
          <p:cNvSpPr>
            <a:spLocks noGrp="1"/>
          </p:cNvSpPr>
          <p:nvPr>
            <p:ph type="chart" sz="quarter" idx="15"/>
          </p:nvPr>
        </p:nvSpPr>
        <p:spPr>
          <a:xfrm>
            <a:off x="4738663" y="1080000"/>
            <a:ext cx="3600000" cy="3600000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</a:lstStyle>
          <a:p>
            <a:r>
              <a:rPr lang="en-US" smtClean="0"/>
              <a:t>Click icon to add chart</a:t>
            </a:r>
            <a:endParaRPr lang="en-GB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>
          <a:xfrm>
            <a:off x="698500" y="5296965"/>
            <a:ext cx="2286000" cy="304271"/>
          </a:xfrm>
          <a:prstGeom prst="rect">
            <a:avLst/>
          </a:prstGeom>
        </p:spPr>
        <p:txBody>
          <a:bodyPr/>
          <a:lstStyle/>
          <a:p>
            <a:fld id="{C296E934-83BF-4F5C-8F89-EFBC8498EE07}" type="datetimeFigureOut">
              <a:rPr lang="en-GB" smtClean="0"/>
              <a:t>30/09/2018</a:t>
            </a:fld>
            <a:endParaRPr lang="en-GB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65500" y="5296965"/>
            <a:ext cx="3429000" cy="304271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175500" y="5296965"/>
            <a:ext cx="2286000" cy="304271"/>
          </a:xfrm>
          <a:prstGeom prst="rect">
            <a:avLst/>
          </a:prstGeom>
        </p:spPr>
        <p:txBody>
          <a:bodyPr/>
          <a:lstStyle/>
          <a:p>
            <a:fld id="{EADB13BC-D044-456F-B205-7B8EB2C559AC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400000" y="5040000"/>
            <a:ext cx="9200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400000" y="720000"/>
            <a:ext cx="836817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6170" y="360000"/>
            <a:ext cx="723829" cy="7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7496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99999" y="180000"/>
            <a:ext cx="9200000" cy="360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Chart layout</a:t>
            </a:r>
            <a:endParaRPr lang="en-GB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>
            <a:off x="698500" y="5296965"/>
            <a:ext cx="2286000" cy="304271"/>
          </a:xfrm>
          <a:prstGeom prst="rect">
            <a:avLst/>
          </a:prstGeom>
        </p:spPr>
        <p:txBody>
          <a:bodyPr/>
          <a:lstStyle/>
          <a:p>
            <a:fld id="{C296E934-83BF-4F5C-8F89-EFBC8498EE07}" type="datetimeFigureOut">
              <a:rPr lang="en-GB" smtClean="0"/>
              <a:t>30/09/2018</a:t>
            </a:fld>
            <a:endParaRPr lang="en-GB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65500" y="5296965"/>
            <a:ext cx="3429000" cy="304271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175500" y="5296965"/>
            <a:ext cx="2286000" cy="304271"/>
          </a:xfrm>
          <a:prstGeom prst="rect">
            <a:avLst/>
          </a:prstGeom>
        </p:spPr>
        <p:txBody>
          <a:bodyPr/>
          <a:lstStyle/>
          <a:p>
            <a:fld id="{EADB13BC-D044-456F-B205-7B8EB2C559AC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Chart Placeholder 12"/>
          <p:cNvSpPr>
            <a:spLocks noGrp="1"/>
          </p:cNvSpPr>
          <p:nvPr>
            <p:ph type="chart" sz="quarter" idx="14"/>
          </p:nvPr>
        </p:nvSpPr>
        <p:spPr>
          <a:xfrm>
            <a:off x="645586" y="1260000"/>
            <a:ext cx="7836959" cy="3492000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</a:lstStyle>
          <a:p>
            <a:r>
              <a:rPr lang="en-US" smtClean="0"/>
              <a:t>Click icon to add chart</a:t>
            </a:r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00000" y="5040000"/>
            <a:ext cx="9200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400000" y="720000"/>
            <a:ext cx="836817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6170" y="360000"/>
            <a:ext cx="723829" cy="7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5112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blue graphi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0" y="725261"/>
            <a:ext cx="10160000" cy="4989739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00000" y="5040000"/>
            <a:ext cx="9200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0" y="718457"/>
            <a:ext cx="10160000" cy="49965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>
          <a:xfrm>
            <a:off x="698500" y="5296965"/>
            <a:ext cx="2286000" cy="304271"/>
          </a:xfrm>
          <a:prstGeom prst="rect">
            <a:avLst/>
          </a:prstGeom>
        </p:spPr>
        <p:txBody>
          <a:bodyPr/>
          <a:lstStyle/>
          <a:p>
            <a:fld id="{C296E934-83BF-4F5C-8F89-EFBC8498EE07}" type="datetimeFigureOut">
              <a:rPr lang="en-GB" smtClean="0"/>
              <a:t>30/09/2018</a:t>
            </a:fld>
            <a:endParaRPr lang="en-GB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65500" y="5296965"/>
            <a:ext cx="3429000" cy="304271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175500" y="5296965"/>
            <a:ext cx="2286000" cy="304271"/>
          </a:xfrm>
          <a:prstGeom prst="rect">
            <a:avLst/>
          </a:prstGeom>
        </p:spPr>
        <p:txBody>
          <a:bodyPr/>
          <a:lstStyle/>
          <a:p>
            <a:fld id="{EADB13BC-D044-456F-B205-7B8EB2C559AC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99999" y="180000"/>
            <a:ext cx="9200000" cy="360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Picture with blue graphic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636762" y="5192400"/>
            <a:ext cx="7132571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1" name="Picture Placeholder 2"/>
          <p:cNvSpPr>
            <a:spLocks noGrp="1" noChangeAspect="1"/>
          </p:cNvSpPr>
          <p:nvPr>
            <p:ph type="pic" sz="quarter" idx="14"/>
          </p:nvPr>
        </p:nvSpPr>
        <p:spPr>
          <a:xfrm>
            <a:off x="0" y="3070438"/>
            <a:ext cx="2644562" cy="2644562"/>
          </a:xfrm>
          <a:prstGeom prst="rect">
            <a:avLst/>
          </a:prstGeom>
          <a:blipFill dpi="0" rotWithShape="1">
            <a:blip r:embed="rId2">
              <a:alphaModFix amt="50000"/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2100"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89622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pink graphi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0" y="725261"/>
            <a:ext cx="10160000" cy="498973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00000" y="5040000"/>
            <a:ext cx="9200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0" y="718457"/>
            <a:ext cx="10160000" cy="49965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00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698500" y="5296965"/>
            <a:ext cx="2286000" cy="304271"/>
          </a:xfrm>
          <a:prstGeom prst="rect">
            <a:avLst/>
          </a:prstGeom>
        </p:spPr>
        <p:txBody>
          <a:bodyPr/>
          <a:lstStyle/>
          <a:p>
            <a:fld id="{C296E934-83BF-4F5C-8F89-EFBC8498EE07}" type="datetimeFigureOut">
              <a:rPr lang="en-GB" smtClean="0"/>
              <a:t>30/09/2018</a:t>
            </a:fld>
            <a:endParaRPr lang="en-GB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65500" y="5296965"/>
            <a:ext cx="3429000" cy="304271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175500" y="5296965"/>
            <a:ext cx="2286000" cy="304271"/>
          </a:xfrm>
          <a:prstGeom prst="rect">
            <a:avLst/>
          </a:prstGeom>
        </p:spPr>
        <p:txBody>
          <a:bodyPr/>
          <a:lstStyle/>
          <a:p>
            <a:fld id="{EADB13BC-D044-456F-B205-7B8EB2C559AC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99999" y="180000"/>
            <a:ext cx="9200000" cy="360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Picture with pink graphic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636762" y="5192400"/>
            <a:ext cx="7132571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5" name="Picture Placeholder 2"/>
          <p:cNvSpPr>
            <a:spLocks noGrp="1" noChangeAspect="1"/>
          </p:cNvSpPr>
          <p:nvPr>
            <p:ph type="pic" sz="quarter" idx="14"/>
          </p:nvPr>
        </p:nvSpPr>
        <p:spPr>
          <a:xfrm>
            <a:off x="22438" y="3070438"/>
            <a:ext cx="2644562" cy="2644562"/>
          </a:xfrm>
          <a:prstGeom prst="rect">
            <a:avLst/>
          </a:prstGeom>
          <a:blipFill dpi="0" rotWithShape="1">
            <a:blip r:embed="rId2">
              <a:alphaModFix amt="50000"/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2100"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23543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purple graphi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0" y="725261"/>
            <a:ext cx="10160000" cy="4989739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00000" y="5040000"/>
            <a:ext cx="9200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0" y="718457"/>
            <a:ext cx="10160000" cy="49965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698500" y="5296965"/>
            <a:ext cx="2286000" cy="304271"/>
          </a:xfrm>
          <a:prstGeom prst="rect">
            <a:avLst/>
          </a:prstGeom>
        </p:spPr>
        <p:txBody>
          <a:bodyPr/>
          <a:lstStyle/>
          <a:p>
            <a:fld id="{C296E934-83BF-4F5C-8F89-EFBC8498EE07}" type="datetimeFigureOut">
              <a:rPr lang="en-GB" smtClean="0"/>
              <a:t>30/09/2018</a:t>
            </a:fld>
            <a:endParaRPr lang="en-GB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65500" y="5296965"/>
            <a:ext cx="3429000" cy="304271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175500" y="5296965"/>
            <a:ext cx="2286000" cy="304271"/>
          </a:xfrm>
          <a:prstGeom prst="rect">
            <a:avLst/>
          </a:prstGeom>
        </p:spPr>
        <p:txBody>
          <a:bodyPr/>
          <a:lstStyle/>
          <a:p>
            <a:fld id="{EADB13BC-D044-456F-B205-7B8EB2C559AC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99999" y="180000"/>
            <a:ext cx="9200000" cy="360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778" b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Picture with purple graphic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636762" y="5192400"/>
            <a:ext cx="7132571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5" name="Picture Placeholder 2"/>
          <p:cNvSpPr>
            <a:spLocks noGrp="1" noChangeAspect="1"/>
          </p:cNvSpPr>
          <p:nvPr>
            <p:ph type="pic" sz="quarter" idx="14"/>
          </p:nvPr>
        </p:nvSpPr>
        <p:spPr>
          <a:xfrm>
            <a:off x="9333" y="3077242"/>
            <a:ext cx="2644562" cy="2644562"/>
          </a:xfrm>
          <a:prstGeom prst="rect">
            <a:avLst/>
          </a:prstGeom>
          <a:blipFill dpi="0" rotWithShape="1">
            <a:blip r:embed="rId2">
              <a:alphaModFix amt="50000"/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2100"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44060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698500" y="5296965"/>
            <a:ext cx="22860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6E934-83BF-4F5C-8F89-EFBC8498EE07}" type="datetimeFigureOut">
              <a:rPr lang="en-GB" smtClean="0"/>
              <a:pPr/>
              <a:t>30/09/2018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65500" y="5296965"/>
            <a:ext cx="34290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75500" y="5296965"/>
            <a:ext cx="22860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B13BC-D044-456F-B205-7B8EB2C559A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400000" y="1800000"/>
            <a:ext cx="9200000" cy="720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Title slide</a:t>
            </a:r>
            <a:endParaRPr lang="en-GB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00000" y="2628000"/>
            <a:ext cx="9200000" cy="720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20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Presented by</a:t>
            </a:r>
          </a:p>
          <a:p>
            <a:pPr lvl="0"/>
            <a:r>
              <a:rPr lang="en-GB" dirty="0" err="1" smtClean="0"/>
              <a:t>Xxxxx</a:t>
            </a:r>
            <a:r>
              <a:rPr lang="en-GB" dirty="0" smtClean="0"/>
              <a:t> </a:t>
            </a:r>
            <a:r>
              <a:rPr lang="en-GB" dirty="0" err="1" smtClean="0"/>
              <a:t>Xxxxx</a:t>
            </a:r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00000" y="5040000"/>
            <a:ext cx="9200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2880000" y="720000"/>
            <a:ext cx="6720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002" y="508633"/>
            <a:ext cx="1348680" cy="43815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18" y="360000"/>
            <a:ext cx="723829" cy="756000"/>
          </a:xfrm>
          <a:prstGeom prst="rect">
            <a:avLst/>
          </a:prstGeom>
        </p:spPr>
      </p:pic>
      <p:sp>
        <p:nvSpPr>
          <p:cNvPr id="25" name="Rectangle 24"/>
          <p:cNvSpPr/>
          <p:nvPr userDrawn="1"/>
        </p:nvSpPr>
        <p:spPr>
          <a:xfrm>
            <a:off x="367213" y="715926"/>
            <a:ext cx="7456968" cy="4323907"/>
          </a:xfrm>
          <a:prstGeom prst="rect">
            <a:avLst/>
          </a:prstGeom>
          <a:blipFill dpi="0" rotWithShape="1">
            <a:blip r:embed="rId4"/>
            <a:srcRect/>
            <a:stretch>
              <a:fillRect l="-29174" t="50832" r="71242" b="-5074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06412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96E934-83BF-4F5C-8F89-EFBC8498EE07}" type="datetimeFigureOut">
              <a:rPr lang="en-GB" smtClean="0"/>
              <a:pPr/>
              <a:t>30/09/2018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ADB13BC-D044-456F-B205-7B8EB2C559AC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00000" y="5040000"/>
            <a:ext cx="9200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400000" y="720000"/>
            <a:ext cx="8280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9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99999" y="180000"/>
            <a:ext cx="9200000" cy="360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Blank slide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000" y="360000"/>
            <a:ext cx="756000" cy="756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2004532" y="715930"/>
            <a:ext cx="7456968" cy="432390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5105" t="-41584" r="38897" b="-4158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57345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96E934-83BF-4F5C-8F89-EFBC8498EE07}" type="datetimeFigureOut">
              <a:rPr lang="en-GB" smtClean="0"/>
              <a:pPr/>
              <a:t>30/09/2018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ADB13BC-D044-456F-B205-7B8EB2C559AC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00000" y="5040000"/>
            <a:ext cx="9200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400000" y="720000"/>
            <a:ext cx="8280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9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99999" y="180000"/>
            <a:ext cx="9200000" cy="360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Blank slide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000" y="360000"/>
            <a:ext cx="756000" cy="756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2004532" y="715930"/>
            <a:ext cx="7456968" cy="432390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5105" t="-41584" r="38897" b="-4158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5210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96E934-83BF-4F5C-8F89-EFBC8498EE07}" type="datetimeFigureOut">
              <a:rPr lang="en-GB" smtClean="0"/>
              <a:pPr/>
              <a:t>30/09/2018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ADB13BC-D044-456F-B205-7B8EB2C559AC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00000" y="5040000"/>
            <a:ext cx="9200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400000" y="720000"/>
            <a:ext cx="8280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9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99999" y="180000"/>
            <a:ext cx="9200000" cy="360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Blank slide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000" y="360000"/>
            <a:ext cx="756000" cy="756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2004532" y="715930"/>
            <a:ext cx="7456968" cy="432390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5105" t="-41584" r="38897" b="-4158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89127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with picture r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98500" y="5296965"/>
            <a:ext cx="2286000" cy="304271"/>
          </a:xfrm>
          <a:prstGeom prst="rect">
            <a:avLst/>
          </a:prstGeom>
        </p:spPr>
        <p:txBody>
          <a:bodyPr/>
          <a:lstStyle/>
          <a:p>
            <a:fld id="{C296E934-83BF-4F5C-8F89-EFBC8498EE07}" type="datetimeFigureOut">
              <a:rPr lang="en-GB" smtClean="0"/>
              <a:t>30/09/2018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65500" y="5296965"/>
            <a:ext cx="3429000" cy="304271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175500" y="5296965"/>
            <a:ext cx="2286000" cy="304271"/>
          </a:xfrm>
          <a:prstGeom prst="rect">
            <a:avLst/>
          </a:prstGeom>
        </p:spPr>
        <p:txBody>
          <a:bodyPr/>
          <a:lstStyle/>
          <a:p>
            <a:fld id="{EADB13BC-D044-456F-B205-7B8EB2C559AC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00000" y="5040000"/>
            <a:ext cx="9200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400000" y="720000"/>
            <a:ext cx="8280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9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99999" y="180000"/>
            <a:ext cx="9200000" cy="360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1 column with picture right</a:t>
            </a:r>
            <a:endParaRPr lang="en-GB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5400000" y="900113"/>
            <a:ext cx="3200000" cy="3780000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21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00000" y="900001"/>
            <a:ext cx="4600000" cy="36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22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400000" y="1799999"/>
            <a:ext cx="4600000" cy="2880000"/>
          </a:xfrm>
          <a:prstGeom prst="rect">
            <a:avLst/>
          </a:prstGeom>
        </p:spPr>
        <p:txBody>
          <a:bodyPr numCol="1" spcCol="360000"/>
          <a:lstStyle>
            <a:lvl1pPr marL="0" indent="0">
              <a:buNone/>
              <a:defRPr sz="1200"/>
            </a:lvl1pPr>
          </a:lstStyle>
          <a:p>
            <a:pPr lvl="0"/>
            <a:r>
              <a:rPr lang="en-GB" dirty="0" smtClean="0"/>
              <a:t>Integer </a:t>
            </a:r>
            <a:r>
              <a:rPr lang="en-GB" dirty="0" err="1" smtClean="0"/>
              <a:t>ut</a:t>
            </a:r>
            <a:r>
              <a:rPr lang="en-GB" dirty="0" smtClean="0"/>
              <a:t> </a:t>
            </a:r>
            <a:r>
              <a:rPr lang="en-GB" dirty="0" err="1" smtClean="0"/>
              <a:t>elementum</a:t>
            </a:r>
            <a:r>
              <a:rPr lang="en-GB" dirty="0" smtClean="0"/>
              <a:t> </a:t>
            </a:r>
            <a:r>
              <a:rPr lang="en-GB" dirty="0" err="1" smtClean="0"/>
              <a:t>arcu</a:t>
            </a:r>
            <a:r>
              <a:rPr lang="en-GB" dirty="0" smtClean="0"/>
              <a:t>. </a:t>
            </a:r>
            <a:r>
              <a:rPr lang="en-GB" dirty="0" err="1" smtClean="0"/>
              <a:t>Mauris</a:t>
            </a:r>
            <a:r>
              <a:rPr lang="en-GB" dirty="0" smtClean="0"/>
              <a:t> ac </a:t>
            </a:r>
            <a:r>
              <a:rPr lang="en-GB" dirty="0" err="1" smtClean="0"/>
              <a:t>enim</a:t>
            </a:r>
            <a:r>
              <a:rPr lang="en-GB" dirty="0" smtClean="0"/>
              <a:t> </a:t>
            </a:r>
            <a:r>
              <a:rPr lang="en-GB" dirty="0" err="1" smtClean="0"/>
              <a:t>eu</a:t>
            </a:r>
            <a:r>
              <a:rPr lang="en-GB" dirty="0" smtClean="0"/>
              <a:t> </a:t>
            </a:r>
            <a:r>
              <a:rPr lang="en-GB" dirty="0" err="1" smtClean="0"/>
              <a:t>tellus</a:t>
            </a:r>
            <a:r>
              <a:rPr lang="en-GB" dirty="0" smtClean="0"/>
              <a:t> </a:t>
            </a:r>
            <a:r>
              <a:rPr lang="en-GB" dirty="0" err="1" smtClean="0"/>
              <a:t>luctus</a:t>
            </a:r>
            <a:r>
              <a:rPr lang="en-GB" dirty="0" smtClean="0"/>
              <a:t> </a:t>
            </a:r>
            <a:r>
              <a:rPr lang="en-GB" dirty="0" err="1" smtClean="0"/>
              <a:t>accumsan</a:t>
            </a:r>
            <a:r>
              <a:rPr lang="en-GB" dirty="0" smtClean="0"/>
              <a:t> et vitae </a:t>
            </a:r>
            <a:r>
              <a:rPr lang="en-GB" dirty="0" err="1" smtClean="0"/>
              <a:t>metus</a:t>
            </a:r>
            <a:r>
              <a:rPr lang="en-GB" dirty="0" smtClean="0"/>
              <a:t>. Integer convallis, </a:t>
            </a:r>
            <a:r>
              <a:rPr lang="en-GB" dirty="0" err="1" smtClean="0"/>
              <a:t>risus</a:t>
            </a:r>
            <a:r>
              <a:rPr lang="en-GB" dirty="0" smtClean="0"/>
              <a:t> </a:t>
            </a:r>
            <a:r>
              <a:rPr lang="en-GB" dirty="0" err="1" smtClean="0"/>
              <a:t>sed</a:t>
            </a:r>
            <a:r>
              <a:rPr lang="en-GB" dirty="0" smtClean="0"/>
              <a:t> </a:t>
            </a:r>
            <a:r>
              <a:rPr lang="en-GB" dirty="0" err="1" smtClean="0"/>
              <a:t>ullamcorper</a:t>
            </a:r>
            <a:r>
              <a:rPr lang="en-GB" dirty="0" smtClean="0"/>
              <a:t> </a:t>
            </a:r>
            <a:r>
              <a:rPr lang="en-GB" dirty="0" err="1" smtClean="0"/>
              <a:t>mollis</a:t>
            </a:r>
            <a:r>
              <a:rPr lang="en-GB" dirty="0" smtClean="0"/>
              <a:t>, </a:t>
            </a:r>
            <a:r>
              <a:rPr lang="en-GB" dirty="0" err="1" smtClean="0"/>
              <a:t>arcu</a:t>
            </a:r>
            <a:r>
              <a:rPr lang="en-GB" dirty="0" smtClean="0"/>
              <a:t> ligula </a:t>
            </a:r>
            <a:r>
              <a:rPr lang="en-GB" dirty="0" err="1" smtClean="0"/>
              <a:t>hendrerit</a:t>
            </a:r>
            <a:r>
              <a:rPr lang="en-GB" dirty="0" smtClean="0"/>
              <a:t> </a:t>
            </a:r>
            <a:r>
              <a:rPr lang="en-GB" dirty="0" err="1" smtClean="0"/>
              <a:t>nibh</a:t>
            </a:r>
            <a:r>
              <a:rPr lang="en-GB" dirty="0" smtClean="0"/>
              <a:t>, sit </a:t>
            </a:r>
            <a:r>
              <a:rPr lang="en-GB" dirty="0" err="1" smtClean="0"/>
              <a:t>amet</a:t>
            </a:r>
            <a:r>
              <a:rPr lang="en-GB" dirty="0" smtClean="0"/>
              <a:t> </a:t>
            </a:r>
            <a:r>
              <a:rPr lang="en-GB" dirty="0" err="1" smtClean="0"/>
              <a:t>scelerisque</a:t>
            </a:r>
            <a:r>
              <a:rPr lang="en-GB" dirty="0" smtClean="0"/>
              <a:t> </a:t>
            </a:r>
            <a:r>
              <a:rPr lang="en-GB" dirty="0" err="1" smtClean="0"/>
              <a:t>nibh</a:t>
            </a:r>
            <a:r>
              <a:rPr lang="en-GB" dirty="0" smtClean="0"/>
              <a:t> </a:t>
            </a:r>
            <a:r>
              <a:rPr lang="en-GB" dirty="0" err="1" smtClean="0"/>
              <a:t>orci</a:t>
            </a:r>
            <a:r>
              <a:rPr lang="en-GB" dirty="0" smtClean="0"/>
              <a:t> ac </a:t>
            </a:r>
            <a:r>
              <a:rPr lang="en-GB" dirty="0" err="1" smtClean="0"/>
              <a:t>sapien</a:t>
            </a:r>
            <a:r>
              <a:rPr lang="en-GB" dirty="0" smtClean="0"/>
              <a:t>. </a:t>
            </a:r>
            <a:r>
              <a:rPr lang="en-GB" dirty="0" err="1" smtClean="0"/>
              <a:t>Donec</a:t>
            </a:r>
            <a:r>
              <a:rPr lang="en-GB" dirty="0" smtClean="0"/>
              <a:t> </a:t>
            </a:r>
            <a:r>
              <a:rPr lang="en-GB" dirty="0" err="1" smtClean="0"/>
              <a:t>vel</a:t>
            </a:r>
            <a:r>
              <a:rPr lang="en-GB" dirty="0" smtClean="0"/>
              <a:t> </a:t>
            </a:r>
            <a:r>
              <a:rPr lang="en-GB" dirty="0" err="1" smtClean="0"/>
              <a:t>eros</a:t>
            </a:r>
            <a:r>
              <a:rPr lang="en-GB" dirty="0" smtClean="0"/>
              <a:t> </a:t>
            </a:r>
            <a:r>
              <a:rPr lang="en-GB" dirty="0" err="1" smtClean="0"/>
              <a:t>vel</a:t>
            </a:r>
            <a:r>
              <a:rPr lang="en-GB" dirty="0" smtClean="0"/>
              <a:t> ipsum </a:t>
            </a:r>
            <a:r>
              <a:rPr lang="en-GB" dirty="0" err="1" smtClean="0"/>
              <a:t>viverra</a:t>
            </a:r>
            <a:r>
              <a:rPr lang="en-GB" dirty="0" smtClean="0"/>
              <a:t> tempus. </a:t>
            </a:r>
            <a:r>
              <a:rPr lang="en-GB" dirty="0" err="1" smtClean="0"/>
              <a:t>Cras</a:t>
            </a:r>
            <a:r>
              <a:rPr lang="en-GB" dirty="0" smtClean="0"/>
              <a:t> at </a:t>
            </a:r>
            <a:r>
              <a:rPr lang="en-GB" dirty="0" err="1" smtClean="0"/>
              <a:t>consequat</a:t>
            </a:r>
            <a:r>
              <a:rPr lang="en-GB" dirty="0" smtClean="0"/>
              <a:t> </a:t>
            </a:r>
            <a:r>
              <a:rPr lang="en-GB" dirty="0" err="1" smtClean="0"/>
              <a:t>leo</a:t>
            </a:r>
            <a:r>
              <a:rPr lang="en-GB" dirty="0" smtClean="0"/>
              <a:t>, id </a:t>
            </a:r>
            <a:r>
              <a:rPr lang="en-GB" dirty="0" err="1" smtClean="0"/>
              <a:t>molestie</a:t>
            </a:r>
            <a:r>
              <a:rPr lang="en-GB" dirty="0" smtClean="0"/>
              <a:t> magna. Integer </a:t>
            </a:r>
            <a:r>
              <a:rPr lang="en-GB" dirty="0" err="1" smtClean="0"/>
              <a:t>eleifend</a:t>
            </a:r>
            <a:r>
              <a:rPr lang="en-GB" dirty="0" smtClean="0"/>
              <a:t> non dui </a:t>
            </a:r>
            <a:r>
              <a:rPr lang="en-GB" dirty="0" err="1" smtClean="0"/>
              <a:t>nec</a:t>
            </a:r>
            <a:r>
              <a:rPr lang="en-GB" dirty="0" smtClean="0"/>
              <a:t> </a:t>
            </a:r>
            <a:r>
              <a:rPr lang="en-GB" dirty="0" err="1" smtClean="0"/>
              <a:t>ornare</a:t>
            </a:r>
            <a:r>
              <a:rPr lang="en-GB" dirty="0" smtClean="0"/>
              <a:t>. </a:t>
            </a:r>
          </a:p>
          <a:p>
            <a:pPr lvl="0"/>
            <a:r>
              <a:rPr lang="en-GB" dirty="0" err="1" smtClean="0"/>
              <a:t>Quisque</a:t>
            </a:r>
            <a:r>
              <a:rPr lang="en-GB" dirty="0" smtClean="0"/>
              <a:t> </a:t>
            </a:r>
            <a:r>
              <a:rPr lang="en-GB" dirty="0" err="1" smtClean="0"/>
              <a:t>fermentum</a:t>
            </a:r>
            <a:r>
              <a:rPr lang="en-GB" dirty="0" smtClean="0"/>
              <a:t> </a:t>
            </a:r>
            <a:r>
              <a:rPr lang="en-GB" dirty="0" err="1" smtClean="0"/>
              <a:t>purus</a:t>
            </a:r>
            <a:r>
              <a:rPr lang="en-GB" dirty="0" smtClean="0"/>
              <a:t> </a:t>
            </a:r>
            <a:r>
              <a:rPr lang="en-GB" dirty="0" err="1" smtClean="0"/>
              <a:t>urna</a:t>
            </a:r>
            <a:r>
              <a:rPr lang="en-GB" dirty="0" smtClean="0"/>
              <a:t>. </a:t>
            </a:r>
            <a:r>
              <a:rPr lang="en-GB" dirty="0" err="1" smtClean="0"/>
              <a:t>Pellentesque</a:t>
            </a:r>
            <a:r>
              <a:rPr lang="en-GB" dirty="0" smtClean="0"/>
              <a:t> </a:t>
            </a:r>
            <a:r>
              <a:rPr lang="en-GB" dirty="0" err="1" smtClean="0"/>
              <a:t>commodo</a:t>
            </a:r>
            <a:r>
              <a:rPr lang="en-GB" dirty="0" smtClean="0"/>
              <a:t> non nisi et </a:t>
            </a:r>
            <a:r>
              <a:rPr lang="en-GB" dirty="0" err="1" smtClean="0"/>
              <a:t>feugiat</a:t>
            </a:r>
            <a:r>
              <a:rPr lang="en-GB" dirty="0" smtClean="0"/>
              <a:t>. </a:t>
            </a:r>
            <a:r>
              <a:rPr lang="en-GB" dirty="0" err="1" smtClean="0"/>
              <a:t>Ut</a:t>
            </a:r>
            <a:r>
              <a:rPr lang="en-GB" dirty="0" smtClean="0"/>
              <a:t> dictum </a:t>
            </a:r>
            <a:r>
              <a:rPr lang="en-GB" dirty="0" err="1" smtClean="0"/>
              <a:t>condimentum</a:t>
            </a:r>
            <a:r>
              <a:rPr lang="en-GB" dirty="0" smtClean="0"/>
              <a:t> </a:t>
            </a:r>
            <a:r>
              <a:rPr lang="en-GB" dirty="0" err="1" smtClean="0"/>
              <a:t>tellus</a:t>
            </a:r>
            <a:r>
              <a:rPr lang="en-GB" dirty="0" smtClean="0"/>
              <a:t>, a semper </a:t>
            </a:r>
            <a:r>
              <a:rPr lang="en-GB" dirty="0" err="1" smtClean="0"/>
              <a:t>est</a:t>
            </a:r>
            <a:r>
              <a:rPr lang="en-GB" dirty="0" smtClean="0"/>
              <a:t> tempus </a:t>
            </a:r>
            <a:r>
              <a:rPr lang="en-GB" dirty="0" err="1" smtClean="0"/>
              <a:t>feugiat</a:t>
            </a:r>
            <a:r>
              <a:rPr lang="en-GB" dirty="0" smtClean="0"/>
              <a:t>. </a:t>
            </a:r>
            <a:r>
              <a:rPr lang="en-GB" dirty="0" err="1" smtClean="0"/>
              <a:t>Mauris</a:t>
            </a:r>
            <a:r>
              <a:rPr lang="en-GB" dirty="0" smtClean="0"/>
              <a:t> in </a:t>
            </a:r>
            <a:r>
              <a:rPr lang="en-GB" dirty="0" err="1" smtClean="0"/>
              <a:t>augue</a:t>
            </a:r>
            <a:r>
              <a:rPr lang="en-GB" dirty="0" smtClean="0"/>
              <a:t> </a:t>
            </a:r>
            <a:r>
              <a:rPr lang="en-GB" dirty="0" err="1" smtClean="0"/>
              <a:t>nulla</a:t>
            </a:r>
            <a:r>
              <a:rPr lang="en-GB" dirty="0" smtClean="0"/>
              <a:t>. </a:t>
            </a:r>
            <a:r>
              <a:rPr lang="en-GB" dirty="0" err="1" smtClean="0"/>
              <a:t>Pellentesque</a:t>
            </a:r>
            <a:r>
              <a:rPr lang="en-GB" dirty="0" smtClean="0"/>
              <a:t> habitant </a:t>
            </a:r>
            <a:r>
              <a:rPr lang="en-GB" dirty="0" err="1" smtClean="0"/>
              <a:t>morbi</a:t>
            </a:r>
            <a:r>
              <a:rPr lang="en-GB" dirty="0" smtClean="0"/>
              <a:t> </a:t>
            </a:r>
            <a:r>
              <a:rPr lang="en-GB" dirty="0" err="1" smtClean="0"/>
              <a:t>tristique</a:t>
            </a:r>
            <a:r>
              <a:rPr lang="en-GB" dirty="0" smtClean="0"/>
              <a:t> </a:t>
            </a:r>
            <a:r>
              <a:rPr lang="en-GB" dirty="0" err="1" smtClean="0"/>
              <a:t>senectus</a:t>
            </a:r>
            <a:r>
              <a:rPr lang="en-GB" dirty="0" smtClean="0"/>
              <a:t> et </a:t>
            </a:r>
            <a:r>
              <a:rPr lang="en-GB" dirty="0" err="1" smtClean="0"/>
              <a:t>netus</a:t>
            </a:r>
            <a:r>
              <a:rPr lang="en-GB" dirty="0" smtClean="0"/>
              <a:t>. </a:t>
            </a:r>
            <a:endParaRPr lang="en-GB" dirty="0"/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400000" y="1296000"/>
            <a:ext cx="4600000" cy="32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 smtClean="0"/>
              <a:t>Sub heading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6170" y="360000"/>
            <a:ext cx="723829" cy="7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9508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 column with linear graphic r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98500" y="5296965"/>
            <a:ext cx="2286000" cy="304271"/>
          </a:xfrm>
          <a:prstGeom prst="rect">
            <a:avLst/>
          </a:prstGeom>
        </p:spPr>
        <p:txBody>
          <a:bodyPr/>
          <a:lstStyle/>
          <a:p>
            <a:fld id="{C296E934-83BF-4F5C-8F89-EFBC8498EE07}" type="datetimeFigureOut">
              <a:rPr lang="en-GB" smtClean="0"/>
              <a:t>30/09/2018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65500" y="5296965"/>
            <a:ext cx="3429000" cy="304271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175500" y="5296965"/>
            <a:ext cx="2286000" cy="304271"/>
          </a:xfrm>
          <a:prstGeom prst="rect">
            <a:avLst/>
          </a:prstGeom>
        </p:spPr>
        <p:txBody>
          <a:bodyPr/>
          <a:lstStyle/>
          <a:p>
            <a:fld id="{EADB13BC-D044-456F-B205-7B8EB2C559AC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00000" y="5040000"/>
            <a:ext cx="9200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400000" y="720000"/>
            <a:ext cx="6016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9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99999" y="180000"/>
            <a:ext cx="9200000" cy="360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1 column with graphic right</a:t>
            </a:r>
            <a:endParaRPr lang="en-GB" dirty="0"/>
          </a:p>
        </p:txBody>
      </p:sp>
      <p:sp>
        <p:nvSpPr>
          <p:cNvPr id="21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00000" y="900001"/>
            <a:ext cx="4000000" cy="36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22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400000" y="1799999"/>
            <a:ext cx="4000000" cy="2880000"/>
          </a:xfrm>
          <a:prstGeom prst="rect">
            <a:avLst/>
          </a:prstGeom>
        </p:spPr>
        <p:txBody>
          <a:bodyPr numCol="1" spcCol="360000"/>
          <a:lstStyle>
            <a:lvl1pPr marL="0" indent="0">
              <a:buNone/>
              <a:defRPr sz="1200"/>
            </a:lvl1pPr>
          </a:lstStyle>
          <a:p>
            <a:pPr lvl="0"/>
            <a:r>
              <a:rPr lang="en-GB" dirty="0" smtClean="0"/>
              <a:t>Integer </a:t>
            </a:r>
            <a:r>
              <a:rPr lang="en-GB" dirty="0" err="1" smtClean="0"/>
              <a:t>ut</a:t>
            </a:r>
            <a:r>
              <a:rPr lang="en-GB" dirty="0" smtClean="0"/>
              <a:t> </a:t>
            </a:r>
            <a:r>
              <a:rPr lang="en-GB" dirty="0" err="1" smtClean="0"/>
              <a:t>elementum</a:t>
            </a:r>
            <a:r>
              <a:rPr lang="en-GB" dirty="0" smtClean="0"/>
              <a:t> </a:t>
            </a:r>
            <a:r>
              <a:rPr lang="en-GB" dirty="0" err="1" smtClean="0"/>
              <a:t>arcu</a:t>
            </a:r>
            <a:r>
              <a:rPr lang="en-GB" dirty="0" smtClean="0"/>
              <a:t>. </a:t>
            </a:r>
            <a:r>
              <a:rPr lang="en-GB" dirty="0" err="1" smtClean="0"/>
              <a:t>Mauris</a:t>
            </a:r>
            <a:r>
              <a:rPr lang="en-GB" dirty="0" smtClean="0"/>
              <a:t> ac </a:t>
            </a:r>
            <a:r>
              <a:rPr lang="en-GB" dirty="0" err="1" smtClean="0"/>
              <a:t>enim</a:t>
            </a:r>
            <a:r>
              <a:rPr lang="en-GB" dirty="0" smtClean="0"/>
              <a:t> </a:t>
            </a:r>
            <a:r>
              <a:rPr lang="en-GB" dirty="0" err="1" smtClean="0"/>
              <a:t>eu</a:t>
            </a:r>
            <a:r>
              <a:rPr lang="en-GB" dirty="0" smtClean="0"/>
              <a:t> </a:t>
            </a:r>
            <a:r>
              <a:rPr lang="en-GB" dirty="0" err="1" smtClean="0"/>
              <a:t>tellus</a:t>
            </a:r>
            <a:r>
              <a:rPr lang="en-GB" dirty="0" smtClean="0"/>
              <a:t> </a:t>
            </a:r>
            <a:r>
              <a:rPr lang="en-GB" dirty="0" err="1" smtClean="0"/>
              <a:t>luctus</a:t>
            </a:r>
            <a:r>
              <a:rPr lang="en-GB" dirty="0" smtClean="0"/>
              <a:t> </a:t>
            </a:r>
            <a:r>
              <a:rPr lang="en-GB" dirty="0" err="1" smtClean="0"/>
              <a:t>accumsan</a:t>
            </a:r>
            <a:r>
              <a:rPr lang="en-GB" dirty="0" smtClean="0"/>
              <a:t> et vitae </a:t>
            </a:r>
            <a:r>
              <a:rPr lang="en-GB" dirty="0" err="1" smtClean="0"/>
              <a:t>metus</a:t>
            </a:r>
            <a:r>
              <a:rPr lang="en-GB" dirty="0" smtClean="0"/>
              <a:t>. Integer convallis, </a:t>
            </a:r>
            <a:r>
              <a:rPr lang="en-GB" dirty="0" err="1" smtClean="0"/>
              <a:t>risus</a:t>
            </a:r>
            <a:r>
              <a:rPr lang="en-GB" dirty="0" smtClean="0"/>
              <a:t> </a:t>
            </a:r>
            <a:r>
              <a:rPr lang="en-GB" dirty="0" err="1" smtClean="0"/>
              <a:t>sed</a:t>
            </a:r>
            <a:r>
              <a:rPr lang="en-GB" dirty="0" smtClean="0"/>
              <a:t> </a:t>
            </a:r>
            <a:r>
              <a:rPr lang="en-GB" dirty="0" err="1" smtClean="0"/>
              <a:t>ullamcorper</a:t>
            </a:r>
            <a:r>
              <a:rPr lang="en-GB" dirty="0" smtClean="0"/>
              <a:t> </a:t>
            </a:r>
            <a:r>
              <a:rPr lang="en-GB" dirty="0" err="1" smtClean="0"/>
              <a:t>mollis</a:t>
            </a:r>
            <a:r>
              <a:rPr lang="en-GB" dirty="0" smtClean="0"/>
              <a:t>, </a:t>
            </a:r>
            <a:r>
              <a:rPr lang="en-GB" dirty="0" err="1" smtClean="0"/>
              <a:t>arcu</a:t>
            </a:r>
            <a:r>
              <a:rPr lang="en-GB" dirty="0" smtClean="0"/>
              <a:t> ligula </a:t>
            </a:r>
            <a:r>
              <a:rPr lang="en-GB" dirty="0" err="1" smtClean="0"/>
              <a:t>hendrerit</a:t>
            </a:r>
            <a:r>
              <a:rPr lang="en-GB" dirty="0" smtClean="0"/>
              <a:t> </a:t>
            </a:r>
            <a:r>
              <a:rPr lang="en-GB" dirty="0" err="1" smtClean="0"/>
              <a:t>nibh</a:t>
            </a:r>
            <a:r>
              <a:rPr lang="en-GB" dirty="0" smtClean="0"/>
              <a:t>, sit </a:t>
            </a:r>
            <a:r>
              <a:rPr lang="en-GB" dirty="0" err="1" smtClean="0"/>
              <a:t>amet</a:t>
            </a:r>
            <a:r>
              <a:rPr lang="en-GB" dirty="0" smtClean="0"/>
              <a:t> </a:t>
            </a:r>
            <a:r>
              <a:rPr lang="en-GB" dirty="0" err="1" smtClean="0"/>
              <a:t>scelerisque</a:t>
            </a:r>
            <a:r>
              <a:rPr lang="en-GB" dirty="0" smtClean="0"/>
              <a:t> </a:t>
            </a:r>
            <a:r>
              <a:rPr lang="en-GB" dirty="0" err="1" smtClean="0"/>
              <a:t>nibh</a:t>
            </a:r>
            <a:r>
              <a:rPr lang="en-GB" dirty="0" smtClean="0"/>
              <a:t> </a:t>
            </a:r>
            <a:r>
              <a:rPr lang="en-GB" dirty="0" err="1" smtClean="0"/>
              <a:t>orci</a:t>
            </a:r>
            <a:r>
              <a:rPr lang="en-GB" dirty="0" smtClean="0"/>
              <a:t> ac </a:t>
            </a:r>
            <a:r>
              <a:rPr lang="en-GB" dirty="0" err="1" smtClean="0"/>
              <a:t>sapien</a:t>
            </a:r>
            <a:r>
              <a:rPr lang="en-GB" dirty="0" smtClean="0"/>
              <a:t>. </a:t>
            </a:r>
            <a:r>
              <a:rPr lang="en-GB" dirty="0" err="1" smtClean="0"/>
              <a:t>Donec</a:t>
            </a:r>
            <a:r>
              <a:rPr lang="en-GB" dirty="0" smtClean="0"/>
              <a:t> </a:t>
            </a:r>
            <a:r>
              <a:rPr lang="en-GB" dirty="0" err="1" smtClean="0"/>
              <a:t>vel</a:t>
            </a:r>
            <a:r>
              <a:rPr lang="en-GB" dirty="0" smtClean="0"/>
              <a:t> </a:t>
            </a:r>
            <a:r>
              <a:rPr lang="en-GB" dirty="0" err="1" smtClean="0"/>
              <a:t>eros</a:t>
            </a:r>
            <a:r>
              <a:rPr lang="en-GB" dirty="0" smtClean="0"/>
              <a:t> </a:t>
            </a:r>
            <a:r>
              <a:rPr lang="en-GB" dirty="0" err="1" smtClean="0"/>
              <a:t>vel</a:t>
            </a:r>
            <a:r>
              <a:rPr lang="en-GB" dirty="0" smtClean="0"/>
              <a:t> ipsum </a:t>
            </a:r>
            <a:r>
              <a:rPr lang="en-GB" dirty="0" err="1" smtClean="0"/>
              <a:t>viverra</a:t>
            </a:r>
            <a:r>
              <a:rPr lang="en-GB" dirty="0" smtClean="0"/>
              <a:t> tempus. </a:t>
            </a:r>
            <a:r>
              <a:rPr lang="en-GB" dirty="0" err="1" smtClean="0"/>
              <a:t>Cras</a:t>
            </a:r>
            <a:r>
              <a:rPr lang="en-GB" dirty="0" smtClean="0"/>
              <a:t> at </a:t>
            </a:r>
            <a:r>
              <a:rPr lang="en-GB" dirty="0" err="1" smtClean="0"/>
              <a:t>consequat</a:t>
            </a:r>
            <a:r>
              <a:rPr lang="en-GB" dirty="0" smtClean="0"/>
              <a:t> </a:t>
            </a:r>
            <a:r>
              <a:rPr lang="en-GB" dirty="0" err="1" smtClean="0"/>
              <a:t>leo</a:t>
            </a:r>
            <a:r>
              <a:rPr lang="en-GB" dirty="0" smtClean="0"/>
              <a:t>, id </a:t>
            </a:r>
            <a:r>
              <a:rPr lang="en-GB" dirty="0" err="1" smtClean="0"/>
              <a:t>molestie</a:t>
            </a:r>
            <a:r>
              <a:rPr lang="en-GB" dirty="0" smtClean="0"/>
              <a:t> magna. Integer </a:t>
            </a:r>
            <a:r>
              <a:rPr lang="en-GB" dirty="0" err="1" smtClean="0"/>
              <a:t>eleifend</a:t>
            </a:r>
            <a:r>
              <a:rPr lang="en-GB" dirty="0" smtClean="0"/>
              <a:t> non dui </a:t>
            </a:r>
            <a:r>
              <a:rPr lang="en-GB" dirty="0" err="1" smtClean="0"/>
              <a:t>nec</a:t>
            </a:r>
            <a:r>
              <a:rPr lang="en-GB" dirty="0" smtClean="0"/>
              <a:t> </a:t>
            </a:r>
            <a:r>
              <a:rPr lang="en-GB" dirty="0" err="1" smtClean="0"/>
              <a:t>ornare</a:t>
            </a:r>
            <a:r>
              <a:rPr lang="en-GB" dirty="0" smtClean="0"/>
              <a:t>. </a:t>
            </a:r>
          </a:p>
          <a:p>
            <a:pPr lvl="0"/>
            <a:r>
              <a:rPr lang="en-GB" dirty="0" err="1" smtClean="0"/>
              <a:t>Quisque</a:t>
            </a:r>
            <a:r>
              <a:rPr lang="en-GB" dirty="0" smtClean="0"/>
              <a:t> </a:t>
            </a:r>
            <a:r>
              <a:rPr lang="en-GB" dirty="0" err="1" smtClean="0"/>
              <a:t>fermentum</a:t>
            </a:r>
            <a:r>
              <a:rPr lang="en-GB" dirty="0" smtClean="0"/>
              <a:t> </a:t>
            </a:r>
            <a:r>
              <a:rPr lang="en-GB" dirty="0" err="1" smtClean="0"/>
              <a:t>purus</a:t>
            </a:r>
            <a:r>
              <a:rPr lang="en-GB" dirty="0" smtClean="0"/>
              <a:t> </a:t>
            </a:r>
            <a:r>
              <a:rPr lang="en-GB" dirty="0" err="1" smtClean="0"/>
              <a:t>urna</a:t>
            </a:r>
            <a:r>
              <a:rPr lang="en-GB" dirty="0" smtClean="0"/>
              <a:t>. </a:t>
            </a:r>
            <a:r>
              <a:rPr lang="en-GB" dirty="0" err="1" smtClean="0"/>
              <a:t>Pellentesque</a:t>
            </a:r>
            <a:r>
              <a:rPr lang="en-GB" dirty="0" smtClean="0"/>
              <a:t> </a:t>
            </a:r>
            <a:r>
              <a:rPr lang="en-GB" dirty="0" err="1" smtClean="0"/>
              <a:t>commodo</a:t>
            </a:r>
            <a:r>
              <a:rPr lang="en-GB" dirty="0" smtClean="0"/>
              <a:t> non nisi et </a:t>
            </a:r>
            <a:r>
              <a:rPr lang="en-GB" dirty="0" err="1" smtClean="0"/>
              <a:t>feugiat</a:t>
            </a:r>
            <a:r>
              <a:rPr lang="en-GB" dirty="0" smtClean="0"/>
              <a:t>. </a:t>
            </a:r>
            <a:r>
              <a:rPr lang="en-GB" dirty="0" err="1" smtClean="0"/>
              <a:t>Ut</a:t>
            </a:r>
            <a:r>
              <a:rPr lang="en-GB" dirty="0" smtClean="0"/>
              <a:t> dictum </a:t>
            </a:r>
            <a:r>
              <a:rPr lang="en-GB" dirty="0" err="1" smtClean="0"/>
              <a:t>condimentum</a:t>
            </a:r>
            <a:r>
              <a:rPr lang="en-GB" dirty="0" smtClean="0"/>
              <a:t> </a:t>
            </a:r>
            <a:r>
              <a:rPr lang="en-GB" dirty="0" err="1" smtClean="0"/>
              <a:t>tellus</a:t>
            </a:r>
            <a:r>
              <a:rPr lang="en-GB" dirty="0" smtClean="0"/>
              <a:t>, a semper </a:t>
            </a:r>
            <a:r>
              <a:rPr lang="en-GB" dirty="0" err="1" smtClean="0"/>
              <a:t>est</a:t>
            </a:r>
            <a:r>
              <a:rPr lang="en-GB" dirty="0" smtClean="0"/>
              <a:t> tempus </a:t>
            </a:r>
            <a:r>
              <a:rPr lang="en-GB" dirty="0" err="1" smtClean="0"/>
              <a:t>feugiat</a:t>
            </a:r>
            <a:r>
              <a:rPr lang="en-GB" dirty="0" smtClean="0"/>
              <a:t>. </a:t>
            </a:r>
            <a:r>
              <a:rPr lang="en-GB" dirty="0" err="1" smtClean="0"/>
              <a:t>Mauris</a:t>
            </a:r>
            <a:r>
              <a:rPr lang="en-GB" dirty="0" smtClean="0"/>
              <a:t> in </a:t>
            </a:r>
            <a:r>
              <a:rPr lang="en-GB" dirty="0" err="1" smtClean="0"/>
              <a:t>augue</a:t>
            </a:r>
            <a:r>
              <a:rPr lang="en-GB" dirty="0" smtClean="0"/>
              <a:t> </a:t>
            </a:r>
            <a:r>
              <a:rPr lang="en-GB" dirty="0" err="1" smtClean="0"/>
              <a:t>nulla</a:t>
            </a:r>
            <a:r>
              <a:rPr lang="en-GB" dirty="0" smtClean="0"/>
              <a:t>. </a:t>
            </a:r>
            <a:r>
              <a:rPr lang="en-GB" dirty="0" err="1" smtClean="0"/>
              <a:t>Pellentesque</a:t>
            </a:r>
            <a:r>
              <a:rPr lang="en-GB" dirty="0" smtClean="0"/>
              <a:t> habitant </a:t>
            </a:r>
            <a:r>
              <a:rPr lang="en-GB" dirty="0" err="1" smtClean="0"/>
              <a:t>morbi</a:t>
            </a:r>
            <a:r>
              <a:rPr lang="en-GB" dirty="0" smtClean="0"/>
              <a:t> </a:t>
            </a:r>
            <a:r>
              <a:rPr lang="en-GB" dirty="0" err="1" smtClean="0"/>
              <a:t>tristique</a:t>
            </a:r>
            <a:r>
              <a:rPr lang="en-GB" dirty="0" smtClean="0"/>
              <a:t> </a:t>
            </a:r>
            <a:r>
              <a:rPr lang="en-GB" dirty="0" err="1" smtClean="0"/>
              <a:t>senectus</a:t>
            </a:r>
            <a:r>
              <a:rPr lang="en-GB" dirty="0" smtClean="0"/>
              <a:t> et </a:t>
            </a:r>
            <a:r>
              <a:rPr lang="en-GB" dirty="0" err="1" smtClean="0"/>
              <a:t>netus</a:t>
            </a:r>
            <a:r>
              <a:rPr lang="en-GB" dirty="0" smtClean="0"/>
              <a:t>. </a:t>
            </a:r>
            <a:endParaRPr lang="en-GB" dirty="0"/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400000" y="1296000"/>
            <a:ext cx="4000000" cy="32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 smtClean="0"/>
              <a:t>Sub heading</a:t>
            </a:r>
          </a:p>
        </p:txBody>
      </p:sp>
      <p:pic>
        <p:nvPicPr>
          <p:cNvPr id="18" name="Picture Placeholder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786" y="0"/>
            <a:ext cx="3466214" cy="345730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000" y="360001"/>
            <a:ext cx="723829" cy="7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4972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6E934-83BF-4F5C-8F89-EFBC8498EE07}" type="datetimeFigureOut">
              <a:rPr lang="en-GB" smtClean="0"/>
              <a:t>30/09/2018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13BC-D044-456F-B205-7B8EB2C559A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00000" y="900001"/>
            <a:ext cx="4000000" cy="36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8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400000" y="1799999"/>
            <a:ext cx="4000000" cy="2880000"/>
          </a:xfrm>
          <a:prstGeom prst="rect">
            <a:avLst/>
          </a:prstGeom>
        </p:spPr>
        <p:txBody>
          <a:bodyPr numCol="1" spcCol="360000"/>
          <a:lstStyle>
            <a:lvl1pPr marL="0" indent="0">
              <a:buNone/>
              <a:defRPr sz="1200"/>
            </a:lvl1pPr>
          </a:lstStyle>
          <a:p>
            <a:pPr lvl="0"/>
            <a:r>
              <a:rPr lang="en-GB" dirty="0" smtClean="0"/>
              <a:t>Integer </a:t>
            </a:r>
            <a:r>
              <a:rPr lang="en-GB" dirty="0" err="1" smtClean="0"/>
              <a:t>ut</a:t>
            </a:r>
            <a:r>
              <a:rPr lang="en-GB" dirty="0" smtClean="0"/>
              <a:t> </a:t>
            </a:r>
            <a:r>
              <a:rPr lang="en-GB" dirty="0" err="1" smtClean="0"/>
              <a:t>elementum</a:t>
            </a:r>
            <a:r>
              <a:rPr lang="en-GB" dirty="0" smtClean="0"/>
              <a:t> </a:t>
            </a:r>
            <a:r>
              <a:rPr lang="en-GB" dirty="0" err="1" smtClean="0"/>
              <a:t>arcu</a:t>
            </a:r>
            <a:r>
              <a:rPr lang="en-GB" dirty="0" smtClean="0"/>
              <a:t>. </a:t>
            </a:r>
            <a:r>
              <a:rPr lang="en-GB" dirty="0" err="1" smtClean="0"/>
              <a:t>Mauris</a:t>
            </a:r>
            <a:r>
              <a:rPr lang="en-GB" dirty="0" smtClean="0"/>
              <a:t> ac </a:t>
            </a:r>
            <a:r>
              <a:rPr lang="en-GB" dirty="0" err="1" smtClean="0"/>
              <a:t>enim</a:t>
            </a:r>
            <a:r>
              <a:rPr lang="en-GB" dirty="0" smtClean="0"/>
              <a:t> </a:t>
            </a:r>
            <a:r>
              <a:rPr lang="en-GB" dirty="0" err="1" smtClean="0"/>
              <a:t>eu</a:t>
            </a:r>
            <a:r>
              <a:rPr lang="en-GB" dirty="0" smtClean="0"/>
              <a:t> </a:t>
            </a:r>
            <a:r>
              <a:rPr lang="en-GB" dirty="0" err="1" smtClean="0"/>
              <a:t>tellus</a:t>
            </a:r>
            <a:r>
              <a:rPr lang="en-GB" dirty="0" smtClean="0"/>
              <a:t> </a:t>
            </a:r>
            <a:r>
              <a:rPr lang="en-GB" dirty="0" err="1" smtClean="0"/>
              <a:t>luctus</a:t>
            </a:r>
            <a:r>
              <a:rPr lang="en-GB" dirty="0" smtClean="0"/>
              <a:t> </a:t>
            </a:r>
            <a:r>
              <a:rPr lang="en-GB" dirty="0" err="1" smtClean="0"/>
              <a:t>accumsan</a:t>
            </a:r>
            <a:r>
              <a:rPr lang="en-GB" dirty="0" smtClean="0"/>
              <a:t> et vitae </a:t>
            </a:r>
            <a:r>
              <a:rPr lang="en-GB" dirty="0" err="1" smtClean="0"/>
              <a:t>metus</a:t>
            </a:r>
            <a:r>
              <a:rPr lang="en-GB" dirty="0" smtClean="0"/>
              <a:t>. Integer convallis, </a:t>
            </a:r>
            <a:r>
              <a:rPr lang="en-GB" dirty="0" err="1" smtClean="0"/>
              <a:t>risus</a:t>
            </a:r>
            <a:r>
              <a:rPr lang="en-GB" dirty="0" smtClean="0"/>
              <a:t> </a:t>
            </a:r>
            <a:r>
              <a:rPr lang="en-GB" dirty="0" err="1" smtClean="0"/>
              <a:t>sed</a:t>
            </a:r>
            <a:r>
              <a:rPr lang="en-GB" dirty="0" smtClean="0"/>
              <a:t> </a:t>
            </a:r>
            <a:r>
              <a:rPr lang="en-GB" dirty="0" err="1" smtClean="0"/>
              <a:t>ullamcorper</a:t>
            </a:r>
            <a:r>
              <a:rPr lang="en-GB" dirty="0" smtClean="0"/>
              <a:t> </a:t>
            </a:r>
            <a:r>
              <a:rPr lang="en-GB" dirty="0" err="1" smtClean="0"/>
              <a:t>mollis</a:t>
            </a:r>
            <a:r>
              <a:rPr lang="en-GB" dirty="0" smtClean="0"/>
              <a:t>, </a:t>
            </a:r>
            <a:r>
              <a:rPr lang="en-GB" dirty="0" err="1" smtClean="0"/>
              <a:t>arcu</a:t>
            </a:r>
            <a:r>
              <a:rPr lang="en-GB" dirty="0" smtClean="0"/>
              <a:t> ligula </a:t>
            </a:r>
            <a:r>
              <a:rPr lang="en-GB" dirty="0" err="1" smtClean="0"/>
              <a:t>hendrerit</a:t>
            </a:r>
            <a:r>
              <a:rPr lang="en-GB" dirty="0" smtClean="0"/>
              <a:t> </a:t>
            </a:r>
            <a:r>
              <a:rPr lang="en-GB" dirty="0" err="1" smtClean="0"/>
              <a:t>nibh</a:t>
            </a:r>
            <a:r>
              <a:rPr lang="en-GB" dirty="0" smtClean="0"/>
              <a:t>, sit </a:t>
            </a:r>
            <a:r>
              <a:rPr lang="en-GB" dirty="0" err="1" smtClean="0"/>
              <a:t>amet</a:t>
            </a:r>
            <a:r>
              <a:rPr lang="en-GB" dirty="0" smtClean="0"/>
              <a:t> </a:t>
            </a:r>
            <a:r>
              <a:rPr lang="en-GB" dirty="0" err="1" smtClean="0"/>
              <a:t>scelerisque</a:t>
            </a:r>
            <a:r>
              <a:rPr lang="en-GB" dirty="0" smtClean="0"/>
              <a:t> </a:t>
            </a:r>
            <a:r>
              <a:rPr lang="en-GB" dirty="0" err="1" smtClean="0"/>
              <a:t>nibh</a:t>
            </a:r>
            <a:r>
              <a:rPr lang="en-GB" dirty="0" smtClean="0"/>
              <a:t> </a:t>
            </a:r>
            <a:r>
              <a:rPr lang="en-GB" dirty="0" err="1" smtClean="0"/>
              <a:t>orci</a:t>
            </a:r>
            <a:r>
              <a:rPr lang="en-GB" dirty="0" smtClean="0"/>
              <a:t> ac </a:t>
            </a:r>
            <a:r>
              <a:rPr lang="en-GB" dirty="0" err="1" smtClean="0"/>
              <a:t>sapien</a:t>
            </a:r>
            <a:r>
              <a:rPr lang="en-GB" dirty="0" smtClean="0"/>
              <a:t>. </a:t>
            </a:r>
            <a:r>
              <a:rPr lang="en-GB" dirty="0" err="1" smtClean="0"/>
              <a:t>Donec</a:t>
            </a:r>
            <a:r>
              <a:rPr lang="en-GB" dirty="0" smtClean="0"/>
              <a:t> </a:t>
            </a:r>
            <a:r>
              <a:rPr lang="en-GB" dirty="0" err="1" smtClean="0"/>
              <a:t>vel</a:t>
            </a:r>
            <a:r>
              <a:rPr lang="en-GB" dirty="0" smtClean="0"/>
              <a:t> </a:t>
            </a:r>
            <a:r>
              <a:rPr lang="en-GB" dirty="0" err="1" smtClean="0"/>
              <a:t>eros</a:t>
            </a:r>
            <a:r>
              <a:rPr lang="en-GB" dirty="0" smtClean="0"/>
              <a:t> </a:t>
            </a:r>
            <a:r>
              <a:rPr lang="en-GB" dirty="0" err="1" smtClean="0"/>
              <a:t>vel</a:t>
            </a:r>
            <a:r>
              <a:rPr lang="en-GB" dirty="0" smtClean="0"/>
              <a:t> ipsum </a:t>
            </a:r>
            <a:r>
              <a:rPr lang="en-GB" dirty="0" err="1" smtClean="0"/>
              <a:t>viverra</a:t>
            </a:r>
            <a:r>
              <a:rPr lang="en-GB" dirty="0" smtClean="0"/>
              <a:t> tempus. </a:t>
            </a:r>
            <a:r>
              <a:rPr lang="en-GB" dirty="0" err="1" smtClean="0"/>
              <a:t>Cras</a:t>
            </a:r>
            <a:r>
              <a:rPr lang="en-GB" dirty="0" smtClean="0"/>
              <a:t> at </a:t>
            </a:r>
            <a:r>
              <a:rPr lang="en-GB" dirty="0" err="1" smtClean="0"/>
              <a:t>consequat</a:t>
            </a:r>
            <a:r>
              <a:rPr lang="en-GB" dirty="0" smtClean="0"/>
              <a:t> </a:t>
            </a:r>
            <a:r>
              <a:rPr lang="en-GB" dirty="0" err="1" smtClean="0"/>
              <a:t>leo</a:t>
            </a:r>
            <a:r>
              <a:rPr lang="en-GB" dirty="0" smtClean="0"/>
              <a:t>, id </a:t>
            </a:r>
            <a:r>
              <a:rPr lang="en-GB" dirty="0" err="1" smtClean="0"/>
              <a:t>molestie</a:t>
            </a:r>
            <a:r>
              <a:rPr lang="en-GB" dirty="0" smtClean="0"/>
              <a:t> magna. Integer </a:t>
            </a:r>
            <a:r>
              <a:rPr lang="en-GB" dirty="0" err="1" smtClean="0"/>
              <a:t>eleifend</a:t>
            </a:r>
            <a:r>
              <a:rPr lang="en-GB" dirty="0" smtClean="0"/>
              <a:t> non dui </a:t>
            </a:r>
            <a:r>
              <a:rPr lang="en-GB" dirty="0" err="1" smtClean="0"/>
              <a:t>nec</a:t>
            </a:r>
            <a:r>
              <a:rPr lang="en-GB" dirty="0" smtClean="0"/>
              <a:t> </a:t>
            </a:r>
            <a:r>
              <a:rPr lang="en-GB" dirty="0" err="1" smtClean="0"/>
              <a:t>ornare</a:t>
            </a:r>
            <a:r>
              <a:rPr lang="en-GB" dirty="0" smtClean="0"/>
              <a:t>. </a:t>
            </a:r>
          </a:p>
          <a:p>
            <a:pPr lvl="0"/>
            <a:r>
              <a:rPr lang="en-GB" dirty="0" err="1" smtClean="0"/>
              <a:t>Quisque</a:t>
            </a:r>
            <a:r>
              <a:rPr lang="en-GB" dirty="0" smtClean="0"/>
              <a:t> </a:t>
            </a:r>
            <a:r>
              <a:rPr lang="en-GB" dirty="0" err="1" smtClean="0"/>
              <a:t>fermentum</a:t>
            </a:r>
            <a:r>
              <a:rPr lang="en-GB" dirty="0" smtClean="0"/>
              <a:t> </a:t>
            </a:r>
            <a:r>
              <a:rPr lang="en-GB" dirty="0" err="1" smtClean="0"/>
              <a:t>purus</a:t>
            </a:r>
            <a:r>
              <a:rPr lang="en-GB" dirty="0" smtClean="0"/>
              <a:t> </a:t>
            </a:r>
            <a:r>
              <a:rPr lang="en-GB" dirty="0" err="1" smtClean="0"/>
              <a:t>urna</a:t>
            </a:r>
            <a:r>
              <a:rPr lang="en-GB" dirty="0" smtClean="0"/>
              <a:t>. </a:t>
            </a:r>
            <a:r>
              <a:rPr lang="en-GB" dirty="0" err="1" smtClean="0"/>
              <a:t>Pellentesque</a:t>
            </a:r>
            <a:r>
              <a:rPr lang="en-GB" dirty="0" smtClean="0"/>
              <a:t> </a:t>
            </a:r>
            <a:r>
              <a:rPr lang="en-GB" dirty="0" err="1" smtClean="0"/>
              <a:t>commodo</a:t>
            </a:r>
            <a:r>
              <a:rPr lang="en-GB" dirty="0" smtClean="0"/>
              <a:t> non nisi et </a:t>
            </a:r>
            <a:r>
              <a:rPr lang="en-GB" dirty="0" err="1" smtClean="0"/>
              <a:t>feugiat</a:t>
            </a:r>
            <a:r>
              <a:rPr lang="en-GB" dirty="0" smtClean="0"/>
              <a:t>. </a:t>
            </a:r>
            <a:r>
              <a:rPr lang="en-GB" dirty="0" err="1" smtClean="0"/>
              <a:t>Ut</a:t>
            </a:r>
            <a:r>
              <a:rPr lang="en-GB" dirty="0" smtClean="0"/>
              <a:t> dictum </a:t>
            </a:r>
            <a:r>
              <a:rPr lang="en-GB" dirty="0" err="1" smtClean="0"/>
              <a:t>condimentum</a:t>
            </a:r>
            <a:r>
              <a:rPr lang="en-GB" dirty="0" smtClean="0"/>
              <a:t> </a:t>
            </a:r>
            <a:r>
              <a:rPr lang="en-GB" dirty="0" err="1" smtClean="0"/>
              <a:t>tellus</a:t>
            </a:r>
            <a:r>
              <a:rPr lang="en-GB" dirty="0" smtClean="0"/>
              <a:t>, a semper </a:t>
            </a:r>
            <a:r>
              <a:rPr lang="en-GB" dirty="0" err="1" smtClean="0"/>
              <a:t>est</a:t>
            </a:r>
            <a:r>
              <a:rPr lang="en-GB" dirty="0" smtClean="0"/>
              <a:t> tempus </a:t>
            </a:r>
            <a:r>
              <a:rPr lang="en-GB" dirty="0" err="1" smtClean="0"/>
              <a:t>feugiat</a:t>
            </a:r>
            <a:r>
              <a:rPr lang="en-GB" dirty="0" smtClean="0"/>
              <a:t>. </a:t>
            </a:r>
            <a:r>
              <a:rPr lang="en-GB" dirty="0" err="1" smtClean="0"/>
              <a:t>Mauris</a:t>
            </a:r>
            <a:r>
              <a:rPr lang="en-GB" dirty="0" smtClean="0"/>
              <a:t> in </a:t>
            </a:r>
            <a:r>
              <a:rPr lang="en-GB" dirty="0" err="1" smtClean="0"/>
              <a:t>augue</a:t>
            </a:r>
            <a:r>
              <a:rPr lang="en-GB" dirty="0" smtClean="0"/>
              <a:t> </a:t>
            </a:r>
            <a:r>
              <a:rPr lang="en-GB" dirty="0" err="1" smtClean="0"/>
              <a:t>nulla</a:t>
            </a:r>
            <a:r>
              <a:rPr lang="en-GB" dirty="0" smtClean="0"/>
              <a:t>. </a:t>
            </a:r>
            <a:r>
              <a:rPr lang="en-GB" dirty="0" err="1" smtClean="0"/>
              <a:t>Pellentesque</a:t>
            </a:r>
            <a:r>
              <a:rPr lang="en-GB" dirty="0" smtClean="0"/>
              <a:t> habitant </a:t>
            </a:r>
            <a:r>
              <a:rPr lang="en-GB" dirty="0" err="1" smtClean="0"/>
              <a:t>morbi</a:t>
            </a:r>
            <a:r>
              <a:rPr lang="en-GB" dirty="0" smtClean="0"/>
              <a:t> </a:t>
            </a:r>
            <a:r>
              <a:rPr lang="en-GB" dirty="0" err="1" smtClean="0"/>
              <a:t>tristique</a:t>
            </a:r>
            <a:r>
              <a:rPr lang="en-GB" dirty="0" smtClean="0"/>
              <a:t> </a:t>
            </a:r>
            <a:r>
              <a:rPr lang="en-GB" dirty="0" err="1" smtClean="0"/>
              <a:t>senectus</a:t>
            </a:r>
            <a:r>
              <a:rPr lang="en-GB" dirty="0" smtClean="0"/>
              <a:t> et </a:t>
            </a:r>
            <a:r>
              <a:rPr lang="en-GB" dirty="0" err="1" smtClean="0"/>
              <a:t>netus</a:t>
            </a:r>
            <a:r>
              <a:rPr lang="en-GB" dirty="0" smtClean="0"/>
              <a:t>. </a:t>
            </a:r>
            <a:endParaRPr lang="en-GB" dirty="0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400000" y="1296000"/>
            <a:ext cx="4000000" cy="32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 smtClean="0"/>
              <a:t>Sub heading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99999" y="180000"/>
            <a:ext cx="9200000" cy="360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1 column with graphic right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00000" y="720000"/>
            <a:ext cx="6016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000" y="360001"/>
            <a:ext cx="723829" cy="756000"/>
          </a:xfrm>
          <a:prstGeom prst="rect">
            <a:avLst/>
          </a:prstGeom>
        </p:spPr>
      </p:pic>
      <p:pic>
        <p:nvPicPr>
          <p:cNvPr id="17" name="Picture Placeholder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787" y="0"/>
            <a:ext cx="3466213" cy="3457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8391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6E934-83BF-4F5C-8F89-EFBC8498EE07}" type="datetimeFigureOut">
              <a:rPr lang="en-GB" smtClean="0"/>
              <a:t>30/09/2018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13BC-D044-456F-B205-7B8EB2C559A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00000" y="900001"/>
            <a:ext cx="4000000" cy="36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8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400000" y="1799999"/>
            <a:ext cx="4000000" cy="2880000"/>
          </a:xfrm>
          <a:prstGeom prst="rect">
            <a:avLst/>
          </a:prstGeom>
        </p:spPr>
        <p:txBody>
          <a:bodyPr numCol="1" spcCol="360000"/>
          <a:lstStyle>
            <a:lvl1pPr marL="0" indent="0">
              <a:buNone/>
              <a:defRPr sz="1200"/>
            </a:lvl1pPr>
          </a:lstStyle>
          <a:p>
            <a:pPr lvl="0"/>
            <a:r>
              <a:rPr lang="en-GB" dirty="0" smtClean="0"/>
              <a:t>Integer </a:t>
            </a:r>
            <a:r>
              <a:rPr lang="en-GB" dirty="0" err="1" smtClean="0"/>
              <a:t>ut</a:t>
            </a:r>
            <a:r>
              <a:rPr lang="en-GB" dirty="0" smtClean="0"/>
              <a:t> </a:t>
            </a:r>
            <a:r>
              <a:rPr lang="en-GB" dirty="0" err="1" smtClean="0"/>
              <a:t>elementum</a:t>
            </a:r>
            <a:r>
              <a:rPr lang="en-GB" dirty="0" smtClean="0"/>
              <a:t> </a:t>
            </a:r>
            <a:r>
              <a:rPr lang="en-GB" dirty="0" err="1" smtClean="0"/>
              <a:t>arcu</a:t>
            </a:r>
            <a:r>
              <a:rPr lang="en-GB" dirty="0" smtClean="0"/>
              <a:t>. </a:t>
            </a:r>
            <a:r>
              <a:rPr lang="en-GB" dirty="0" err="1" smtClean="0"/>
              <a:t>Mauris</a:t>
            </a:r>
            <a:r>
              <a:rPr lang="en-GB" dirty="0" smtClean="0"/>
              <a:t> ac </a:t>
            </a:r>
            <a:r>
              <a:rPr lang="en-GB" dirty="0" err="1" smtClean="0"/>
              <a:t>enim</a:t>
            </a:r>
            <a:r>
              <a:rPr lang="en-GB" dirty="0" smtClean="0"/>
              <a:t> </a:t>
            </a:r>
            <a:r>
              <a:rPr lang="en-GB" dirty="0" err="1" smtClean="0"/>
              <a:t>eu</a:t>
            </a:r>
            <a:r>
              <a:rPr lang="en-GB" dirty="0" smtClean="0"/>
              <a:t> </a:t>
            </a:r>
            <a:r>
              <a:rPr lang="en-GB" dirty="0" err="1" smtClean="0"/>
              <a:t>tellus</a:t>
            </a:r>
            <a:r>
              <a:rPr lang="en-GB" dirty="0" smtClean="0"/>
              <a:t> </a:t>
            </a:r>
            <a:r>
              <a:rPr lang="en-GB" dirty="0" err="1" smtClean="0"/>
              <a:t>luctus</a:t>
            </a:r>
            <a:r>
              <a:rPr lang="en-GB" dirty="0" smtClean="0"/>
              <a:t> </a:t>
            </a:r>
            <a:r>
              <a:rPr lang="en-GB" dirty="0" err="1" smtClean="0"/>
              <a:t>accumsan</a:t>
            </a:r>
            <a:r>
              <a:rPr lang="en-GB" dirty="0" smtClean="0"/>
              <a:t> et vitae </a:t>
            </a:r>
            <a:r>
              <a:rPr lang="en-GB" dirty="0" err="1" smtClean="0"/>
              <a:t>metus</a:t>
            </a:r>
            <a:r>
              <a:rPr lang="en-GB" dirty="0" smtClean="0"/>
              <a:t>. Integer convallis, </a:t>
            </a:r>
            <a:r>
              <a:rPr lang="en-GB" dirty="0" err="1" smtClean="0"/>
              <a:t>risus</a:t>
            </a:r>
            <a:r>
              <a:rPr lang="en-GB" dirty="0" smtClean="0"/>
              <a:t> </a:t>
            </a:r>
            <a:r>
              <a:rPr lang="en-GB" dirty="0" err="1" smtClean="0"/>
              <a:t>sed</a:t>
            </a:r>
            <a:r>
              <a:rPr lang="en-GB" dirty="0" smtClean="0"/>
              <a:t> </a:t>
            </a:r>
            <a:r>
              <a:rPr lang="en-GB" dirty="0" err="1" smtClean="0"/>
              <a:t>ullamcorper</a:t>
            </a:r>
            <a:r>
              <a:rPr lang="en-GB" dirty="0" smtClean="0"/>
              <a:t> </a:t>
            </a:r>
            <a:r>
              <a:rPr lang="en-GB" dirty="0" err="1" smtClean="0"/>
              <a:t>mollis</a:t>
            </a:r>
            <a:r>
              <a:rPr lang="en-GB" dirty="0" smtClean="0"/>
              <a:t>, </a:t>
            </a:r>
            <a:r>
              <a:rPr lang="en-GB" dirty="0" err="1" smtClean="0"/>
              <a:t>arcu</a:t>
            </a:r>
            <a:r>
              <a:rPr lang="en-GB" dirty="0" smtClean="0"/>
              <a:t> ligula </a:t>
            </a:r>
            <a:r>
              <a:rPr lang="en-GB" dirty="0" err="1" smtClean="0"/>
              <a:t>hendrerit</a:t>
            </a:r>
            <a:r>
              <a:rPr lang="en-GB" dirty="0" smtClean="0"/>
              <a:t> </a:t>
            </a:r>
            <a:r>
              <a:rPr lang="en-GB" dirty="0" err="1" smtClean="0"/>
              <a:t>nibh</a:t>
            </a:r>
            <a:r>
              <a:rPr lang="en-GB" dirty="0" smtClean="0"/>
              <a:t>, sit </a:t>
            </a:r>
            <a:r>
              <a:rPr lang="en-GB" dirty="0" err="1" smtClean="0"/>
              <a:t>amet</a:t>
            </a:r>
            <a:r>
              <a:rPr lang="en-GB" dirty="0" smtClean="0"/>
              <a:t> </a:t>
            </a:r>
            <a:r>
              <a:rPr lang="en-GB" dirty="0" err="1" smtClean="0"/>
              <a:t>scelerisque</a:t>
            </a:r>
            <a:r>
              <a:rPr lang="en-GB" dirty="0" smtClean="0"/>
              <a:t> </a:t>
            </a:r>
            <a:r>
              <a:rPr lang="en-GB" dirty="0" err="1" smtClean="0"/>
              <a:t>nibh</a:t>
            </a:r>
            <a:r>
              <a:rPr lang="en-GB" dirty="0" smtClean="0"/>
              <a:t> </a:t>
            </a:r>
            <a:r>
              <a:rPr lang="en-GB" dirty="0" err="1" smtClean="0"/>
              <a:t>orci</a:t>
            </a:r>
            <a:r>
              <a:rPr lang="en-GB" dirty="0" smtClean="0"/>
              <a:t> ac </a:t>
            </a:r>
            <a:r>
              <a:rPr lang="en-GB" dirty="0" err="1" smtClean="0"/>
              <a:t>sapien</a:t>
            </a:r>
            <a:r>
              <a:rPr lang="en-GB" dirty="0" smtClean="0"/>
              <a:t>. </a:t>
            </a:r>
            <a:r>
              <a:rPr lang="en-GB" dirty="0" err="1" smtClean="0"/>
              <a:t>Donec</a:t>
            </a:r>
            <a:r>
              <a:rPr lang="en-GB" dirty="0" smtClean="0"/>
              <a:t> </a:t>
            </a:r>
            <a:r>
              <a:rPr lang="en-GB" dirty="0" err="1" smtClean="0"/>
              <a:t>vel</a:t>
            </a:r>
            <a:r>
              <a:rPr lang="en-GB" dirty="0" smtClean="0"/>
              <a:t> </a:t>
            </a:r>
            <a:r>
              <a:rPr lang="en-GB" dirty="0" err="1" smtClean="0"/>
              <a:t>eros</a:t>
            </a:r>
            <a:r>
              <a:rPr lang="en-GB" dirty="0" smtClean="0"/>
              <a:t> </a:t>
            </a:r>
            <a:r>
              <a:rPr lang="en-GB" dirty="0" err="1" smtClean="0"/>
              <a:t>vel</a:t>
            </a:r>
            <a:r>
              <a:rPr lang="en-GB" dirty="0" smtClean="0"/>
              <a:t> ipsum </a:t>
            </a:r>
            <a:r>
              <a:rPr lang="en-GB" dirty="0" err="1" smtClean="0"/>
              <a:t>viverra</a:t>
            </a:r>
            <a:r>
              <a:rPr lang="en-GB" dirty="0" smtClean="0"/>
              <a:t> tempus. </a:t>
            </a:r>
            <a:r>
              <a:rPr lang="en-GB" dirty="0" err="1" smtClean="0"/>
              <a:t>Cras</a:t>
            </a:r>
            <a:r>
              <a:rPr lang="en-GB" dirty="0" smtClean="0"/>
              <a:t> at </a:t>
            </a:r>
            <a:r>
              <a:rPr lang="en-GB" dirty="0" err="1" smtClean="0"/>
              <a:t>consequat</a:t>
            </a:r>
            <a:r>
              <a:rPr lang="en-GB" dirty="0" smtClean="0"/>
              <a:t> </a:t>
            </a:r>
            <a:r>
              <a:rPr lang="en-GB" dirty="0" err="1" smtClean="0"/>
              <a:t>leo</a:t>
            </a:r>
            <a:r>
              <a:rPr lang="en-GB" dirty="0" smtClean="0"/>
              <a:t>, id </a:t>
            </a:r>
            <a:r>
              <a:rPr lang="en-GB" dirty="0" err="1" smtClean="0"/>
              <a:t>molestie</a:t>
            </a:r>
            <a:r>
              <a:rPr lang="en-GB" dirty="0" smtClean="0"/>
              <a:t> magna. Integer </a:t>
            </a:r>
            <a:r>
              <a:rPr lang="en-GB" dirty="0" err="1" smtClean="0"/>
              <a:t>eleifend</a:t>
            </a:r>
            <a:r>
              <a:rPr lang="en-GB" dirty="0" smtClean="0"/>
              <a:t> non dui </a:t>
            </a:r>
            <a:r>
              <a:rPr lang="en-GB" dirty="0" err="1" smtClean="0"/>
              <a:t>nec</a:t>
            </a:r>
            <a:r>
              <a:rPr lang="en-GB" dirty="0" smtClean="0"/>
              <a:t> </a:t>
            </a:r>
            <a:r>
              <a:rPr lang="en-GB" dirty="0" err="1" smtClean="0"/>
              <a:t>ornare</a:t>
            </a:r>
            <a:r>
              <a:rPr lang="en-GB" dirty="0" smtClean="0"/>
              <a:t>. </a:t>
            </a:r>
          </a:p>
          <a:p>
            <a:pPr lvl="0"/>
            <a:r>
              <a:rPr lang="en-GB" dirty="0" err="1" smtClean="0"/>
              <a:t>Quisque</a:t>
            </a:r>
            <a:r>
              <a:rPr lang="en-GB" dirty="0" smtClean="0"/>
              <a:t> </a:t>
            </a:r>
            <a:r>
              <a:rPr lang="en-GB" dirty="0" err="1" smtClean="0"/>
              <a:t>fermentum</a:t>
            </a:r>
            <a:r>
              <a:rPr lang="en-GB" dirty="0" smtClean="0"/>
              <a:t> </a:t>
            </a:r>
            <a:r>
              <a:rPr lang="en-GB" dirty="0" err="1" smtClean="0"/>
              <a:t>purus</a:t>
            </a:r>
            <a:r>
              <a:rPr lang="en-GB" dirty="0" smtClean="0"/>
              <a:t> </a:t>
            </a:r>
            <a:r>
              <a:rPr lang="en-GB" dirty="0" err="1" smtClean="0"/>
              <a:t>urna</a:t>
            </a:r>
            <a:r>
              <a:rPr lang="en-GB" dirty="0" smtClean="0"/>
              <a:t>. </a:t>
            </a:r>
            <a:r>
              <a:rPr lang="en-GB" dirty="0" err="1" smtClean="0"/>
              <a:t>Pellentesque</a:t>
            </a:r>
            <a:r>
              <a:rPr lang="en-GB" dirty="0" smtClean="0"/>
              <a:t> </a:t>
            </a:r>
            <a:r>
              <a:rPr lang="en-GB" dirty="0" err="1" smtClean="0"/>
              <a:t>commodo</a:t>
            </a:r>
            <a:r>
              <a:rPr lang="en-GB" dirty="0" smtClean="0"/>
              <a:t> non nisi et </a:t>
            </a:r>
            <a:r>
              <a:rPr lang="en-GB" dirty="0" err="1" smtClean="0"/>
              <a:t>feugiat</a:t>
            </a:r>
            <a:r>
              <a:rPr lang="en-GB" dirty="0" smtClean="0"/>
              <a:t>. </a:t>
            </a:r>
            <a:r>
              <a:rPr lang="en-GB" dirty="0" err="1" smtClean="0"/>
              <a:t>Ut</a:t>
            </a:r>
            <a:r>
              <a:rPr lang="en-GB" dirty="0" smtClean="0"/>
              <a:t> dictum </a:t>
            </a:r>
            <a:r>
              <a:rPr lang="en-GB" dirty="0" err="1" smtClean="0"/>
              <a:t>condimentum</a:t>
            </a:r>
            <a:r>
              <a:rPr lang="en-GB" dirty="0" smtClean="0"/>
              <a:t> </a:t>
            </a:r>
            <a:r>
              <a:rPr lang="en-GB" dirty="0" err="1" smtClean="0"/>
              <a:t>tellus</a:t>
            </a:r>
            <a:r>
              <a:rPr lang="en-GB" dirty="0" smtClean="0"/>
              <a:t>, a semper </a:t>
            </a:r>
            <a:r>
              <a:rPr lang="en-GB" dirty="0" err="1" smtClean="0"/>
              <a:t>est</a:t>
            </a:r>
            <a:r>
              <a:rPr lang="en-GB" dirty="0" smtClean="0"/>
              <a:t> tempus </a:t>
            </a:r>
            <a:r>
              <a:rPr lang="en-GB" dirty="0" err="1" smtClean="0"/>
              <a:t>feugiat</a:t>
            </a:r>
            <a:r>
              <a:rPr lang="en-GB" dirty="0" smtClean="0"/>
              <a:t>. </a:t>
            </a:r>
            <a:r>
              <a:rPr lang="en-GB" dirty="0" err="1" smtClean="0"/>
              <a:t>Mauris</a:t>
            </a:r>
            <a:r>
              <a:rPr lang="en-GB" dirty="0" smtClean="0"/>
              <a:t> in </a:t>
            </a:r>
            <a:r>
              <a:rPr lang="en-GB" dirty="0" err="1" smtClean="0"/>
              <a:t>augue</a:t>
            </a:r>
            <a:r>
              <a:rPr lang="en-GB" dirty="0" smtClean="0"/>
              <a:t> </a:t>
            </a:r>
            <a:r>
              <a:rPr lang="en-GB" dirty="0" err="1" smtClean="0"/>
              <a:t>nulla</a:t>
            </a:r>
            <a:r>
              <a:rPr lang="en-GB" dirty="0" smtClean="0"/>
              <a:t>. </a:t>
            </a:r>
            <a:r>
              <a:rPr lang="en-GB" dirty="0" err="1" smtClean="0"/>
              <a:t>Pellentesque</a:t>
            </a:r>
            <a:r>
              <a:rPr lang="en-GB" dirty="0" smtClean="0"/>
              <a:t> habitant </a:t>
            </a:r>
            <a:r>
              <a:rPr lang="en-GB" dirty="0" err="1" smtClean="0"/>
              <a:t>morbi</a:t>
            </a:r>
            <a:r>
              <a:rPr lang="en-GB" dirty="0" smtClean="0"/>
              <a:t> </a:t>
            </a:r>
            <a:r>
              <a:rPr lang="en-GB" dirty="0" err="1" smtClean="0"/>
              <a:t>tristique</a:t>
            </a:r>
            <a:r>
              <a:rPr lang="en-GB" dirty="0" smtClean="0"/>
              <a:t> </a:t>
            </a:r>
            <a:r>
              <a:rPr lang="en-GB" dirty="0" err="1" smtClean="0"/>
              <a:t>senectus</a:t>
            </a:r>
            <a:r>
              <a:rPr lang="en-GB" dirty="0" smtClean="0"/>
              <a:t> et </a:t>
            </a:r>
            <a:r>
              <a:rPr lang="en-GB" dirty="0" err="1" smtClean="0"/>
              <a:t>netus</a:t>
            </a:r>
            <a:r>
              <a:rPr lang="en-GB" dirty="0" smtClean="0"/>
              <a:t>. </a:t>
            </a:r>
            <a:endParaRPr lang="en-GB" dirty="0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400000" y="1296000"/>
            <a:ext cx="4000000" cy="32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 smtClean="0"/>
              <a:t>Sub heading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99999" y="180000"/>
            <a:ext cx="9200000" cy="360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1 column with graphic right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00000" y="5040000"/>
            <a:ext cx="9200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400000" y="720000"/>
            <a:ext cx="6016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000" y="360001"/>
            <a:ext cx="723829" cy="756000"/>
          </a:xfrm>
          <a:prstGeom prst="rect">
            <a:avLst/>
          </a:prstGeom>
        </p:spPr>
      </p:pic>
      <p:pic>
        <p:nvPicPr>
          <p:cNvPr id="18" name="Picture Placeholder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787" y="0"/>
            <a:ext cx="3466213" cy="3457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7444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3"/>
          <p:cNvSpPr>
            <a:spLocks noGrp="1"/>
          </p:cNvSpPr>
          <p:nvPr>
            <p:ph type="dt" sz="half" idx="2"/>
          </p:nvPr>
        </p:nvSpPr>
        <p:spPr>
          <a:xfrm>
            <a:off x="698500" y="5296965"/>
            <a:ext cx="22860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6E934-83BF-4F5C-8F89-EFBC8498EE07}" type="datetimeFigureOut">
              <a:rPr lang="en-GB" smtClean="0"/>
              <a:pPr/>
              <a:t>30/09/2018</a:t>
            </a:fld>
            <a:endParaRPr lang="en-GB" dirty="0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65500" y="5296965"/>
            <a:ext cx="34290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75500" y="5296965"/>
            <a:ext cx="22860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B13BC-D044-456F-B205-7B8EB2C559A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98209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70" r:id="rId3"/>
    <p:sldLayoutId id="2147483671" r:id="rId4"/>
    <p:sldLayoutId id="2147483672" r:id="rId5"/>
    <p:sldLayoutId id="2147483656" r:id="rId6"/>
    <p:sldLayoutId id="2147483667" r:id="rId7"/>
    <p:sldLayoutId id="2147483668" r:id="rId8"/>
    <p:sldLayoutId id="2147483669" r:id="rId9"/>
    <p:sldLayoutId id="2147483660" r:id="rId10"/>
    <p:sldLayoutId id="2147483661" r:id="rId11"/>
    <p:sldLayoutId id="2147483665" r:id="rId12"/>
    <p:sldLayoutId id="2147483664" r:id="rId13"/>
    <p:sldLayoutId id="2147483662" r:id="rId14"/>
    <p:sldLayoutId id="2147483663" r:id="rId15"/>
    <p:sldLayoutId id="2147483657" r:id="rId16"/>
    <p:sldLayoutId id="2147483658" r:id="rId17"/>
    <p:sldLayoutId id="2147483659" r:id="rId18"/>
  </p:sldLayoutIdLst>
  <p:timing>
    <p:tnLst>
      <p:par>
        <p:cTn id="1" dur="indefinite" restart="never" nodeType="tmRoot"/>
      </p:par>
    </p:tnLst>
  </p:timing>
  <p:txStyles>
    <p:titleStyle>
      <a:lvl1pPr algn="l" defTabSz="761985" rtl="0" eaLnBrk="1" latinLnBrk="0" hangingPunct="1">
        <a:lnSpc>
          <a:spcPct val="90000"/>
        </a:lnSpc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496" indent="-190496" algn="l" defTabSz="761985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1pPr>
      <a:lvl2pPr marL="571489" indent="-190496" algn="l" defTabSz="761985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2480" indent="-190496" algn="l" defTabSz="761985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3pPr>
      <a:lvl4pPr marL="1333473" indent="-190496" algn="l" defTabSz="761985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466" indent="-190496" algn="l" defTabSz="761985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458" indent="-190496" algn="l" defTabSz="761985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51" indent="-190496" algn="l" defTabSz="761985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443" indent="-190496" algn="l" defTabSz="761985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435" indent="-190496" algn="l" defTabSz="761985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92" algn="l" defTabSz="761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85" algn="l" defTabSz="761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77" algn="l" defTabSz="761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70" algn="l" defTabSz="761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62" algn="l" defTabSz="761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54" algn="l" defTabSz="761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947" algn="l" defTabSz="761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940" algn="l" defTabSz="761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00000" y="1384300"/>
            <a:ext cx="9200000" cy="1803400"/>
          </a:xfrm>
        </p:spPr>
        <p:txBody>
          <a:bodyPr/>
          <a:lstStyle/>
          <a:p>
            <a:r>
              <a:rPr lang="en-GB" dirty="0" smtClean="0"/>
              <a:t>Kent Housing Group </a:t>
            </a:r>
          </a:p>
          <a:p>
            <a:endParaRPr lang="en-GB" sz="1600" dirty="0" smtClean="0"/>
          </a:p>
          <a:p>
            <a:r>
              <a:rPr lang="en-GB" sz="1600" dirty="0" smtClean="0"/>
              <a:t>3.10.18</a:t>
            </a:r>
          </a:p>
          <a:p>
            <a:r>
              <a:rPr lang="en-GB" dirty="0" smtClean="0"/>
              <a:t>Optivo merger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00000" y="3086100"/>
            <a:ext cx="9200000" cy="1473200"/>
          </a:xfrm>
        </p:spPr>
        <p:txBody>
          <a:bodyPr/>
          <a:lstStyle/>
          <a:p>
            <a:r>
              <a:rPr lang="en-US" dirty="0" smtClean="0"/>
              <a:t>Paul Hackett, </a:t>
            </a:r>
            <a:r>
              <a:rPr lang="en-GB" dirty="0"/>
              <a:t>Chief </a:t>
            </a:r>
            <a:r>
              <a:rPr lang="en-GB" dirty="0" smtClean="0"/>
              <a:t>Executive, Optivo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610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00000" y="900001"/>
            <a:ext cx="7927322" cy="899998"/>
          </a:xfrm>
        </p:spPr>
        <p:txBody>
          <a:bodyPr/>
          <a:lstStyle/>
          <a:p>
            <a:r>
              <a:rPr lang="en-GB" dirty="0"/>
              <a:t>Rational for merger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400001" y="1349999"/>
            <a:ext cx="4332256" cy="3142101"/>
          </a:xfrm>
        </p:spPr>
        <p:txBody>
          <a:bodyPr/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1600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800" dirty="0" smtClean="0"/>
              <a:t>December 2012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800" dirty="0" err="1" smtClean="0"/>
              <a:t>AmicusHorizon</a:t>
            </a:r>
            <a:r>
              <a:rPr lang="en-GB" sz="1800" dirty="0" smtClean="0"/>
              <a:t> </a:t>
            </a:r>
            <a:r>
              <a:rPr lang="en-GB" sz="1800" dirty="0"/>
              <a:t>debt per home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800" dirty="0" smtClean="0"/>
              <a:t>Viridian failed merger</a:t>
            </a:r>
            <a:endParaRPr lang="en-GB" sz="18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800" dirty="0" smtClean="0"/>
              <a:t>Scale ‘Patchless’ and DLO</a:t>
            </a:r>
            <a:endParaRPr lang="en-GB" sz="18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800" dirty="0"/>
              <a:t>Build more homes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800" dirty="0"/>
              <a:t>Prove – you can be big </a:t>
            </a:r>
            <a:r>
              <a:rPr lang="en-GB" sz="1800" u="sng" dirty="0"/>
              <a:t>AND</a:t>
            </a:r>
            <a:r>
              <a:rPr lang="en-GB" sz="1800" dirty="0"/>
              <a:t> resident focused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800" dirty="0"/>
              <a:t>Influence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8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6797" y="1057945"/>
            <a:ext cx="3392354" cy="358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47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00000" y="820132"/>
            <a:ext cx="7927322" cy="979867"/>
          </a:xfrm>
        </p:spPr>
        <p:txBody>
          <a:bodyPr/>
          <a:lstStyle/>
          <a:p>
            <a:r>
              <a:rPr lang="en-GB" dirty="0"/>
              <a:t>Partner </a:t>
            </a:r>
            <a:r>
              <a:rPr lang="en-GB" dirty="0" smtClean="0"/>
              <a:t>selection</a:t>
            </a:r>
          </a:p>
          <a:p>
            <a:endParaRPr lang="en-GB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800" b="0" dirty="0" smtClean="0">
                <a:solidFill>
                  <a:schemeClr val="tx1"/>
                </a:solidFill>
              </a:rPr>
              <a:t>Desk-top </a:t>
            </a:r>
            <a:r>
              <a:rPr lang="en-GB" sz="1800" b="0" dirty="0">
                <a:solidFill>
                  <a:schemeClr val="tx1"/>
                </a:solidFill>
              </a:rPr>
              <a:t>analysis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800" b="0" dirty="0">
                <a:solidFill>
                  <a:schemeClr val="tx1"/>
                </a:solidFill>
              </a:rPr>
              <a:t>90%+ resident satisfaction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800" b="0" dirty="0">
                <a:solidFill>
                  <a:schemeClr val="tx1"/>
                </a:solidFill>
              </a:rPr>
              <a:t>Geography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800" b="0" dirty="0">
                <a:solidFill>
                  <a:schemeClr val="tx1"/>
                </a:solidFill>
              </a:rPr>
              <a:t>Balance </a:t>
            </a:r>
            <a:r>
              <a:rPr lang="en-GB" sz="1800" b="0" dirty="0" smtClean="0">
                <a:solidFill>
                  <a:schemeClr val="tx1"/>
                </a:solidFill>
              </a:rPr>
              <a:t>sheet </a:t>
            </a:r>
            <a:endParaRPr lang="en-GB" sz="1800" b="0" dirty="0">
              <a:solidFill>
                <a:schemeClr val="tx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800" b="0" dirty="0" err="1" smtClean="0">
                <a:solidFill>
                  <a:schemeClr val="tx1"/>
                </a:solidFill>
              </a:rPr>
              <a:t>AmicusHorizon</a:t>
            </a:r>
            <a:r>
              <a:rPr lang="en-GB" sz="1800" b="0" dirty="0" smtClean="0">
                <a:solidFill>
                  <a:schemeClr val="tx1"/>
                </a:solidFill>
              </a:rPr>
              <a:t> </a:t>
            </a:r>
            <a:r>
              <a:rPr lang="en-GB" sz="1800" b="0" dirty="0">
                <a:solidFill>
                  <a:schemeClr val="tx1"/>
                </a:solidFill>
              </a:rPr>
              <a:t>£1k </a:t>
            </a:r>
            <a:r>
              <a:rPr lang="en-GB" sz="1800" b="0" dirty="0" smtClean="0">
                <a:solidFill>
                  <a:schemeClr val="tx1"/>
                </a:solidFill>
              </a:rPr>
              <a:t>better </a:t>
            </a:r>
            <a:r>
              <a:rPr lang="en-GB" sz="1800" b="0" dirty="0">
                <a:solidFill>
                  <a:schemeClr val="tx1"/>
                </a:solidFill>
              </a:rPr>
              <a:t>for housing management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800" b="0" dirty="0" smtClean="0">
                <a:solidFill>
                  <a:schemeClr val="tx1"/>
                </a:solidFill>
              </a:rPr>
              <a:t>Viridian </a:t>
            </a:r>
            <a:r>
              <a:rPr lang="en-GB" sz="1800" b="0" dirty="0">
                <a:solidFill>
                  <a:schemeClr val="tx1"/>
                </a:solidFill>
              </a:rPr>
              <a:t>£1k </a:t>
            </a:r>
            <a:r>
              <a:rPr lang="en-GB" sz="1800" b="0" dirty="0" smtClean="0">
                <a:solidFill>
                  <a:schemeClr val="tx1"/>
                </a:solidFill>
              </a:rPr>
              <a:t>better </a:t>
            </a:r>
            <a:r>
              <a:rPr lang="en-GB" sz="1800" b="0" dirty="0">
                <a:solidFill>
                  <a:schemeClr val="tx1"/>
                </a:solidFill>
              </a:rPr>
              <a:t>for </a:t>
            </a:r>
            <a:r>
              <a:rPr lang="en-GB" sz="1800" b="0" dirty="0" smtClean="0">
                <a:solidFill>
                  <a:schemeClr val="tx1"/>
                </a:solidFill>
              </a:rPr>
              <a:t>R&amp;M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800" b="0" dirty="0" smtClean="0">
                <a:solidFill>
                  <a:schemeClr val="tx1"/>
                </a:solidFill>
              </a:rPr>
              <a:t>First conversation May 2015</a:t>
            </a:r>
            <a:endParaRPr lang="en-GB" sz="1800" b="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b="0" dirty="0">
              <a:solidFill>
                <a:schemeClr val="tx1"/>
              </a:solidFill>
            </a:endParaRPr>
          </a:p>
          <a:p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6470286" y="2696066"/>
            <a:ext cx="1622437" cy="3871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7300" y="1919542"/>
            <a:ext cx="3046400" cy="2596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89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85395" y="851138"/>
            <a:ext cx="7790787" cy="815677"/>
          </a:xfrm>
        </p:spPr>
        <p:txBody>
          <a:bodyPr/>
          <a:lstStyle/>
          <a:p>
            <a:r>
              <a:rPr lang="en-GB" dirty="0"/>
              <a:t>What it meant for the business? </a:t>
            </a:r>
          </a:p>
        </p:txBody>
      </p:sp>
      <p:sp>
        <p:nvSpPr>
          <p:cNvPr id="4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5087595" y="1447800"/>
            <a:ext cx="4314671" cy="3517899"/>
          </a:xfrm>
        </p:spPr>
        <p:txBody>
          <a:bodyPr/>
          <a:lstStyle/>
          <a:p>
            <a:pPr lvl="0"/>
            <a:endParaRPr lang="en-GB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400" dirty="0" smtClean="0"/>
              <a:t>Three </a:t>
            </a:r>
            <a:r>
              <a:rPr lang="en-GB" sz="1400" dirty="0"/>
              <a:t>years of </a:t>
            </a:r>
            <a:r>
              <a:rPr lang="en-GB" sz="1400" dirty="0" smtClean="0"/>
              <a:t>disruption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400" dirty="0" smtClean="0"/>
              <a:t>Refinance £600m and issued further £575m debt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400" dirty="0" smtClean="0"/>
              <a:t>Staffing restructure</a:t>
            </a:r>
            <a:endParaRPr lang="en-GB" sz="14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400" dirty="0"/>
              <a:t>Risk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400" dirty="0"/>
              <a:t>Huge </a:t>
            </a:r>
            <a:r>
              <a:rPr lang="en-GB" sz="1400" dirty="0" smtClean="0"/>
              <a:t>prize:</a:t>
            </a:r>
          </a:p>
          <a:p>
            <a:pPr marL="742939" lvl="1" indent="-171450"/>
            <a:endParaRPr lang="en-GB" sz="1400" dirty="0" smtClean="0">
              <a:solidFill>
                <a:srgbClr val="27251F"/>
              </a:solidFill>
            </a:endParaRPr>
          </a:p>
          <a:p>
            <a:pPr marL="742939" lvl="1" indent="-171450"/>
            <a:r>
              <a:rPr lang="en-GB" sz="1400" dirty="0" smtClean="0">
                <a:solidFill>
                  <a:srgbClr val="27251F"/>
                </a:solidFill>
              </a:rPr>
              <a:t>£</a:t>
            </a:r>
            <a:r>
              <a:rPr lang="en-GB" sz="1400" dirty="0">
                <a:solidFill>
                  <a:srgbClr val="27251F"/>
                </a:solidFill>
              </a:rPr>
              <a:t>3.5 billion investment over 10 years</a:t>
            </a:r>
          </a:p>
          <a:p>
            <a:pPr marL="742939" lvl="1" indent="-171450"/>
            <a:r>
              <a:rPr lang="en-GB" sz="1400" dirty="0">
                <a:solidFill>
                  <a:srgbClr val="27251F"/>
                </a:solidFill>
              </a:rPr>
              <a:t>15,000 homes over 10 years</a:t>
            </a:r>
          </a:p>
          <a:p>
            <a:pPr marL="742939" lvl="1" indent="-171450"/>
            <a:r>
              <a:rPr lang="en-GB" sz="1400" dirty="0">
                <a:solidFill>
                  <a:srgbClr val="27251F"/>
                </a:solidFill>
              </a:rPr>
              <a:t>5,000 </a:t>
            </a:r>
            <a:r>
              <a:rPr lang="en-GB" sz="1400" b="1" u="sng" dirty="0">
                <a:solidFill>
                  <a:srgbClr val="27251F"/>
                </a:solidFill>
              </a:rPr>
              <a:t>extra</a:t>
            </a:r>
            <a:r>
              <a:rPr lang="en-GB" sz="1400" dirty="0">
                <a:solidFill>
                  <a:srgbClr val="27251F"/>
                </a:solidFill>
              </a:rPr>
              <a:t> homes over 10 years</a:t>
            </a:r>
          </a:p>
          <a:p>
            <a:pPr marL="742939" lvl="1" indent="-171450"/>
            <a:r>
              <a:rPr lang="en-GB" sz="1400" dirty="0">
                <a:solidFill>
                  <a:srgbClr val="27251F"/>
                </a:solidFill>
              </a:rPr>
              <a:t>£10m </a:t>
            </a:r>
            <a:r>
              <a:rPr lang="en-GB" sz="1400" dirty="0" smtClean="0">
                <a:solidFill>
                  <a:srgbClr val="27251F"/>
                </a:solidFill>
              </a:rPr>
              <a:t>merger </a:t>
            </a:r>
            <a:r>
              <a:rPr lang="en-GB" sz="1400" dirty="0">
                <a:solidFill>
                  <a:srgbClr val="27251F"/>
                </a:solidFill>
              </a:rPr>
              <a:t>savings</a:t>
            </a:r>
          </a:p>
          <a:p>
            <a:pPr lvl="0"/>
            <a:endParaRPr lang="en-GB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94" y="1666815"/>
            <a:ext cx="4624679" cy="2752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55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85395" y="851138"/>
            <a:ext cx="7790787" cy="815677"/>
          </a:xfrm>
        </p:spPr>
        <p:txBody>
          <a:bodyPr/>
          <a:lstStyle/>
          <a:p>
            <a:r>
              <a:rPr lang="en-GB" dirty="0"/>
              <a:t>What it meant for the business? </a:t>
            </a:r>
          </a:p>
        </p:txBody>
      </p:sp>
      <p:sp>
        <p:nvSpPr>
          <p:cNvPr id="4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5753100" y="851138"/>
            <a:ext cx="3623766" cy="4292362"/>
          </a:xfrm>
        </p:spPr>
        <p:txBody>
          <a:bodyPr/>
          <a:lstStyle/>
          <a:p>
            <a:pPr lvl="0"/>
            <a:endParaRPr lang="en-GB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GB" sz="1400" dirty="0"/>
          </a:p>
          <a:p>
            <a:pPr lvl="0"/>
            <a:r>
              <a:rPr lang="en-GB" sz="1400" dirty="0">
                <a:solidFill>
                  <a:srgbClr val="27251F"/>
                </a:solidFill>
              </a:rPr>
              <a:t>‘Sell’ to </a:t>
            </a:r>
            <a:r>
              <a:rPr lang="en-GB" sz="1400" dirty="0" smtClean="0">
                <a:solidFill>
                  <a:srgbClr val="27251F"/>
                </a:solidFill>
              </a:rPr>
              <a:t>colleagues: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27251F"/>
                </a:solidFill>
              </a:rPr>
              <a:t>Growth = best way to improve cost </a:t>
            </a:r>
            <a:r>
              <a:rPr lang="en-GB" sz="1400" dirty="0" err="1" smtClean="0">
                <a:solidFill>
                  <a:srgbClr val="27251F"/>
                </a:solidFill>
              </a:rPr>
              <a:t>p.u</a:t>
            </a:r>
            <a:r>
              <a:rPr lang="en-GB" sz="1400" dirty="0" smtClean="0">
                <a:solidFill>
                  <a:srgbClr val="27251F"/>
                </a:solidFill>
              </a:rPr>
              <a:t>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27251F"/>
                </a:solidFill>
              </a:rPr>
              <a:t>Growth = more interesting place to work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27251F"/>
                </a:solidFill>
              </a:rPr>
              <a:t>Growth = more influence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27251F"/>
                </a:solidFill>
              </a:rPr>
              <a:t>Growth = career opportunities</a:t>
            </a:r>
          </a:p>
          <a:p>
            <a:pPr lvl="0"/>
            <a:r>
              <a:rPr lang="en-GB" sz="1400" dirty="0" smtClean="0">
                <a:solidFill>
                  <a:srgbClr val="27251F"/>
                </a:solidFill>
              </a:rPr>
              <a:t>In Kent: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27251F"/>
                </a:solidFill>
              </a:rPr>
              <a:t>More development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27251F"/>
                </a:solidFill>
              </a:rPr>
              <a:t>Bigger </a:t>
            </a:r>
            <a:r>
              <a:rPr lang="en-GB" sz="1400" dirty="0">
                <a:solidFill>
                  <a:srgbClr val="27251F"/>
                </a:solidFill>
              </a:rPr>
              <a:t>back </a:t>
            </a:r>
            <a:r>
              <a:rPr lang="en-GB" sz="1400" dirty="0" smtClean="0">
                <a:solidFill>
                  <a:srgbClr val="27251F"/>
                </a:solidFill>
              </a:rPr>
              <a:t>office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27251F"/>
                </a:solidFill>
              </a:rPr>
              <a:t>Employment </a:t>
            </a:r>
            <a:r>
              <a:rPr lang="en-GB" sz="1400" dirty="0">
                <a:solidFill>
                  <a:srgbClr val="27251F"/>
                </a:solidFill>
              </a:rPr>
              <a:t>and training </a:t>
            </a:r>
            <a:r>
              <a:rPr lang="en-GB" sz="1400" dirty="0" smtClean="0">
                <a:solidFill>
                  <a:srgbClr val="27251F"/>
                </a:solidFill>
              </a:rPr>
              <a:t>programmes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27251F"/>
                </a:solidFill>
              </a:rPr>
              <a:t>Improved NPS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27251F"/>
                </a:solidFill>
              </a:rPr>
              <a:t>More residents on-line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27251F"/>
                </a:solidFill>
              </a:rPr>
              <a:t>Housing starts doubled</a:t>
            </a:r>
            <a:endParaRPr lang="en-GB" sz="1400" dirty="0">
              <a:solidFill>
                <a:srgbClr val="27251F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GB" sz="1400" dirty="0"/>
          </a:p>
          <a:p>
            <a:pPr lvl="0"/>
            <a:endParaRPr lang="en-GB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79" y="1384300"/>
            <a:ext cx="4928616" cy="33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13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84772" y="781338"/>
            <a:ext cx="7927322" cy="384347"/>
          </a:xfrm>
        </p:spPr>
        <p:txBody>
          <a:bodyPr/>
          <a:lstStyle/>
          <a:p>
            <a:r>
              <a:rPr lang="en-GB" dirty="0"/>
              <a:t>Were objectives met</a:t>
            </a:r>
            <a:r>
              <a:rPr lang="en-GB" dirty="0" smtClean="0"/>
              <a:t>?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9722781"/>
              </p:ext>
            </p:extLst>
          </p:nvPr>
        </p:nvGraphicFramePr>
        <p:xfrm>
          <a:off x="784772" y="1284348"/>
          <a:ext cx="5985976" cy="36826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7133">
                  <a:extLst>
                    <a:ext uri="{9D8B030D-6E8A-4147-A177-3AD203B41FA5}">
                      <a16:colId xmlns:a16="http://schemas.microsoft.com/office/drawing/2014/main" val="4106387921"/>
                    </a:ext>
                  </a:extLst>
                </a:gridCol>
                <a:gridCol w="1019454">
                  <a:extLst>
                    <a:ext uri="{9D8B030D-6E8A-4147-A177-3AD203B41FA5}">
                      <a16:colId xmlns:a16="http://schemas.microsoft.com/office/drawing/2014/main" val="868105633"/>
                    </a:ext>
                  </a:extLst>
                </a:gridCol>
                <a:gridCol w="1849389">
                  <a:extLst>
                    <a:ext uri="{9D8B030D-6E8A-4147-A177-3AD203B41FA5}">
                      <a16:colId xmlns:a16="http://schemas.microsoft.com/office/drawing/2014/main" val="297687558"/>
                    </a:ext>
                  </a:extLst>
                </a:gridCol>
              </a:tblGrid>
              <a:tr h="236792">
                <a:tc>
                  <a:txBody>
                    <a:bodyPr/>
                    <a:lstStyle/>
                    <a:p>
                      <a:r>
                        <a:rPr lang="en-GB" sz="1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2017-18 Target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Results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Target</a:t>
                      </a:r>
                      <a:endParaRPr lang="en-GB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8380313"/>
                  </a:ext>
                </a:extLst>
              </a:tr>
              <a:tr h="286035">
                <a:tc>
                  <a:txBody>
                    <a:bodyPr/>
                    <a:lstStyle/>
                    <a:p>
                      <a:r>
                        <a:rPr lang="en-GB" sz="1100" b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OBJECTIVE 1: </a:t>
                      </a:r>
                      <a:r>
                        <a:rPr lang="en-GB" sz="11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Provide sector leading service</a:t>
                      </a:r>
                      <a:endParaRPr lang="en-GB" sz="11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8318813"/>
                  </a:ext>
                </a:extLst>
              </a:tr>
              <a:tr h="286035">
                <a:tc>
                  <a:txBody>
                    <a:bodyPr/>
                    <a:lstStyle/>
                    <a:p>
                      <a:r>
                        <a:rPr lang="en-GB" sz="11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Resident recommend Optivo - NPS</a:t>
                      </a:r>
                      <a:endParaRPr lang="en-GB" sz="11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</a:t>
                      </a:r>
                      <a:endParaRPr lang="en-GB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  <a:endParaRPr lang="en-GB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58104034"/>
                  </a:ext>
                </a:extLst>
              </a:tr>
              <a:tr h="251592">
                <a:tc>
                  <a:txBody>
                    <a:bodyPr/>
                    <a:lstStyle/>
                    <a:p>
                      <a:r>
                        <a:rPr lang="en-GB" sz="1100" dirty="0" smtClean="0">
                          <a:latin typeface="+mj-lt"/>
                        </a:rPr>
                        <a:t>Residents on-line</a:t>
                      </a:r>
                      <a:endParaRPr lang="en-GB" sz="11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42.9%</a:t>
                      </a:r>
                      <a:endParaRPr lang="en-GB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40%</a:t>
                      </a:r>
                      <a:endParaRPr lang="en-GB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28405522"/>
                  </a:ext>
                </a:extLst>
              </a:tr>
              <a:tr h="286035">
                <a:tc>
                  <a:txBody>
                    <a:bodyPr/>
                    <a:lstStyle/>
                    <a:p>
                      <a:r>
                        <a:rPr lang="en-GB" sz="1100" b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OBJECTIVE 2: </a:t>
                      </a:r>
                      <a:r>
                        <a:rPr lang="en-GB" sz="11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Value our people</a:t>
                      </a:r>
                      <a:endParaRPr lang="en-GB" sz="11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endParaRPr lang="en-GB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endParaRPr lang="en-GB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91209353"/>
                  </a:ext>
                </a:extLst>
              </a:tr>
              <a:tr h="286035">
                <a:tc>
                  <a:txBody>
                    <a:bodyPr/>
                    <a:lstStyle/>
                    <a:p>
                      <a:r>
                        <a:rPr lang="en-GB" sz="11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Staff say Optivo is a great employer </a:t>
                      </a:r>
                      <a:endParaRPr lang="en-GB" sz="11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75.6%</a:t>
                      </a:r>
                      <a:endParaRPr lang="en-GB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70%</a:t>
                      </a:r>
                      <a:endParaRPr lang="en-GB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89176671"/>
                  </a:ext>
                </a:extLst>
              </a:tr>
              <a:tr h="286035">
                <a:tc>
                  <a:txBody>
                    <a:bodyPr/>
                    <a:lstStyle/>
                    <a:p>
                      <a:r>
                        <a:rPr lang="en-GB" sz="11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Staff say they are proud to work for Optivo</a:t>
                      </a:r>
                      <a:endParaRPr lang="en-GB" sz="11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84.3% </a:t>
                      </a:r>
                      <a:endParaRPr lang="en-GB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70%</a:t>
                      </a:r>
                      <a:endParaRPr lang="en-GB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91359618"/>
                  </a:ext>
                </a:extLst>
              </a:tr>
              <a:tr h="300554">
                <a:tc>
                  <a:txBody>
                    <a:bodyPr/>
                    <a:lstStyle/>
                    <a:p>
                      <a:r>
                        <a:rPr lang="en-GB" sz="1100" b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OBJECTIVE 3: </a:t>
                      </a:r>
                      <a:r>
                        <a:rPr lang="en-GB" sz="11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Maximise our social impact</a:t>
                      </a:r>
                      <a:endParaRPr lang="en-GB" sz="11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endParaRPr lang="en-GB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endParaRPr lang="en-GB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23887962"/>
                  </a:ext>
                </a:extLst>
              </a:tr>
              <a:tr h="286035">
                <a:tc>
                  <a:txBody>
                    <a:bodyPr/>
                    <a:lstStyle/>
                    <a:p>
                      <a:r>
                        <a:rPr lang="en-GB" sz="11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Number of people into jobs and training</a:t>
                      </a:r>
                      <a:endParaRPr lang="en-GB" sz="11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1,045</a:t>
                      </a:r>
                      <a:endParaRPr lang="en-GB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870</a:t>
                      </a:r>
                      <a:endParaRPr lang="en-GB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95357352"/>
                  </a:ext>
                </a:extLst>
              </a:tr>
              <a:tr h="251592">
                <a:tc>
                  <a:txBody>
                    <a:bodyPr/>
                    <a:lstStyle/>
                    <a:p>
                      <a:r>
                        <a:rPr lang="en-GB" sz="11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New homes started</a:t>
                      </a:r>
                      <a:endParaRPr lang="en-GB" sz="11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912</a:t>
                      </a:r>
                      <a:endParaRPr lang="en-GB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880</a:t>
                      </a:r>
                      <a:endParaRPr lang="en-GB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72432114"/>
                  </a:ext>
                </a:extLst>
              </a:tr>
              <a:tr h="286035">
                <a:tc>
                  <a:txBody>
                    <a:bodyPr/>
                    <a:lstStyle/>
                    <a:p>
                      <a:r>
                        <a:rPr lang="en-GB" sz="1100" b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OBJECTIVE 4: </a:t>
                      </a:r>
                      <a:r>
                        <a:rPr lang="en-GB" sz="11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Ensure a sustainable business</a:t>
                      </a:r>
                      <a:endParaRPr lang="en-GB" sz="11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endParaRPr lang="en-GB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endParaRPr lang="en-GB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22836271"/>
                  </a:ext>
                </a:extLst>
              </a:tr>
              <a:tr h="251592">
                <a:tc>
                  <a:txBody>
                    <a:bodyPr/>
                    <a:lstStyle/>
                    <a:p>
                      <a:r>
                        <a:rPr lang="en-GB" sz="11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SHIFT Gold by 2020</a:t>
                      </a:r>
                      <a:endParaRPr lang="en-GB" sz="11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On-track</a:t>
                      </a:r>
                      <a:endParaRPr lang="en-GB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On-track</a:t>
                      </a:r>
                      <a:endParaRPr lang="en-GB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44971393"/>
                  </a:ext>
                </a:extLst>
              </a:tr>
              <a:tr h="251592">
                <a:tc>
                  <a:txBody>
                    <a:bodyPr/>
                    <a:lstStyle/>
                    <a:p>
                      <a:r>
                        <a:rPr lang="en-GB" sz="11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Operating margin</a:t>
                      </a:r>
                      <a:endParaRPr lang="en-GB" sz="11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31%</a:t>
                      </a:r>
                      <a:endParaRPr lang="en-GB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29%</a:t>
                      </a:r>
                      <a:endParaRPr lang="en-GB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94247614"/>
                  </a:ext>
                </a:extLst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6966192" y="1790732"/>
            <a:ext cx="3078248" cy="1893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GB" sz="12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Strategic </a:t>
            </a:r>
            <a:r>
              <a:rPr lang="en-GB" sz="12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Partnership </a:t>
            </a:r>
            <a:r>
              <a:rPr lang="en-GB" sz="12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with GLA </a:t>
            </a:r>
            <a:r>
              <a:rPr lang="en-GB" sz="12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£145.7m for 3,600 </a:t>
            </a:r>
            <a:r>
              <a:rPr lang="en-GB" sz="12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homes</a:t>
            </a:r>
            <a:endParaRPr lang="en-GB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GB" sz="12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Strategic Partnership with HE </a:t>
            </a:r>
            <a:endParaRPr lang="en-GB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GB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Much bigger ‘Social Impact’ offer</a:t>
            </a:r>
            <a:endParaRPr lang="en-GB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GB" sz="12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‘Patchless/mobile’ technology roll-out</a:t>
            </a:r>
          </a:p>
          <a:p>
            <a:pPr marL="342900" lvl="0" indent="-342900">
              <a:lnSpc>
                <a:spcPct val="107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GB" sz="1200" dirty="0" smtClean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DLO rolled out to 22,000 homes</a:t>
            </a:r>
            <a:endParaRPr lang="en-GB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4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00000" y="900001"/>
            <a:ext cx="7927322" cy="899998"/>
          </a:xfrm>
        </p:spPr>
        <p:txBody>
          <a:bodyPr/>
          <a:lstStyle/>
          <a:p>
            <a:r>
              <a:rPr lang="en-GB" dirty="0"/>
              <a:t>Lessons learnt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520700" y="1651000"/>
            <a:ext cx="4292600" cy="3187756"/>
          </a:xfrm>
        </p:spPr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600" dirty="0" smtClean="0"/>
              <a:t>Pace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/>
              <a:t>Due diligence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600" dirty="0" smtClean="0"/>
              <a:t>Consult </a:t>
            </a:r>
            <a:r>
              <a:rPr lang="en-GB" sz="1600" dirty="0"/>
              <a:t>widely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600" dirty="0"/>
              <a:t>Right people in right posts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600" dirty="0"/>
              <a:t>Integrate </a:t>
            </a:r>
            <a:r>
              <a:rPr lang="en-GB" sz="1600" dirty="0" smtClean="0"/>
              <a:t>systems quickly </a:t>
            </a:r>
            <a:r>
              <a:rPr lang="en-GB" sz="1600" dirty="0"/>
              <a:t>– but with an eye on transformation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600" dirty="0" smtClean="0"/>
              <a:t>Take </a:t>
            </a:r>
            <a:r>
              <a:rPr lang="en-GB" sz="1600" dirty="0"/>
              <a:t>people on the journey (residents, colleagues and NEDs)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600" dirty="0"/>
              <a:t>It’s definitely worth it!</a:t>
            </a:r>
          </a:p>
          <a:p>
            <a:pPr lvl="1"/>
            <a:endParaRPr lang="en-GB" sz="16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000" y="1261904"/>
            <a:ext cx="4164459" cy="3576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83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ptivo Colours">
      <a:dk1>
        <a:srgbClr val="27251F"/>
      </a:dk1>
      <a:lt1>
        <a:sysClr val="window" lastClr="FFFFFF"/>
      </a:lt1>
      <a:dk2>
        <a:srgbClr val="13294B"/>
      </a:dk2>
      <a:lt2>
        <a:srgbClr val="E7E6E6"/>
      </a:lt2>
      <a:accent1>
        <a:srgbClr val="00C1D5"/>
      </a:accent1>
      <a:accent2>
        <a:srgbClr val="00BFB3"/>
      </a:accent2>
      <a:accent3>
        <a:srgbClr val="00A3AD"/>
      </a:accent3>
      <a:accent4>
        <a:srgbClr val="772583"/>
      </a:accent4>
      <a:accent5>
        <a:srgbClr val="717C7D"/>
      </a:accent5>
      <a:accent6>
        <a:srgbClr val="E87722"/>
      </a:accent6>
      <a:hlink>
        <a:srgbClr val="00BFB3"/>
      </a:hlink>
      <a:folHlink>
        <a:srgbClr val="9D9784"/>
      </a:folHlink>
    </a:clrScheme>
    <a:fontScheme name="Optiv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ptivo PowerPoint Presentation.potx" id="{36299FE9-C942-4096-B4D8-8FE909727982}" vid="{5E4E5184-9BE8-4DDD-A582-B36C08A4B50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Optivo PowerPoint Presentation</Template>
  <TotalTime>1193</TotalTime>
  <Words>345</Words>
  <Application>Microsoft Office PowerPoint</Application>
  <PresentationFormat>Custom</PresentationFormat>
  <Paragraphs>96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Charles Glover-Short</dc:creator>
  <cp:lastModifiedBy>Paul Hackett</cp:lastModifiedBy>
  <cp:revision>96</cp:revision>
  <cp:lastPrinted>2018-09-14T16:15:41Z</cp:lastPrinted>
  <dcterms:created xsi:type="dcterms:W3CDTF">2018-09-11T11:30:59Z</dcterms:created>
  <dcterms:modified xsi:type="dcterms:W3CDTF">2018-09-30T14:13:37Z</dcterms:modified>
</cp:coreProperties>
</file>