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25A92-4B38-42A5-9F70-C9E579BE6F41}" type="datetimeFigureOut">
              <a:rPr lang="en-GB"/>
              <a:pPr>
                <a:defRPr/>
              </a:pPr>
              <a:t>26/09/2018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70B4BF-BA15-4E02-A0CD-91A536DF2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85ABCF-7536-408B-8F33-FA324581A66D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A373F-3E6D-446B-B509-7FC2B1C069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0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169B1-2442-48D8-9EFF-8C57811A2A8C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23D5F-3360-48E0-9A8B-97EC0F53E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29023A-2FE6-4286-9DC1-7452791915D3}" type="datetimeFigureOut">
              <a:rPr lang="en-GB"/>
              <a:pPr>
                <a:defRPr/>
              </a:pPr>
              <a:t>26/09/2018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6D5AF-31EA-4F4A-AB13-EB57E760A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30D092-2A98-4A32-A23B-B0AB2D58C729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FD52F3-ACC3-4B92-9A71-43781B21EF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7E75C1-CE34-4DAB-9E69-1BEB35E984A6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3AF141-893B-4A9E-8745-796610FBE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5AD03A-5B66-49D4-B448-E8D1788F6F4F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7C9613-C59B-4DD5-93BD-9BACE434D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93B09-A61A-4E04-862A-A88444130E12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B5E62F-983B-47FC-9A85-E16A81C55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D74BB-9BEB-4C10-B6F9-306D352CE576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B188A6-8A83-4FDB-B98C-F63FA81D3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74C066-C95B-42B9-8954-4D7DF52D15DC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CA3655-2866-4846-B327-381D58E5B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0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633E26-90E5-47AB-972F-7BDA2A3DD98C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BE4A54-32C6-452E-9E15-DCA14E42B5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748DE-9F86-4689-A8A2-5B0C0335A331}" type="datetimeFigureOut">
              <a:rPr lang="en-GB"/>
              <a:pPr>
                <a:defRPr/>
              </a:pPr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C746E-DD39-4331-898D-8CF3AAA1C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br>
              <a:rPr lang="en-GB" altLang="en-US" dirty="0">
                <a:latin typeface="Arial" charset="0"/>
                <a:cs typeface="Arial" charset="0"/>
              </a:rPr>
            </a:br>
            <a:r>
              <a:rPr lang="en-GB" altLang="en-US" sz="4400" dirty="0">
                <a:latin typeface="Arial" charset="0"/>
                <a:cs typeface="Arial" charset="0"/>
              </a:rPr>
              <a:t>Kent </a:t>
            </a:r>
            <a:r>
              <a:rPr lang="en-GB" altLang="en-US" sz="4000" dirty="0">
                <a:latin typeface="Arial" charset="0"/>
                <a:cs typeface="Arial" charset="0"/>
              </a:rPr>
              <a:t>Housing</a:t>
            </a:r>
            <a:r>
              <a:rPr lang="en-GB" altLang="en-US" sz="4400" dirty="0">
                <a:latin typeface="Arial" charset="0"/>
                <a:cs typeface="Arial" charset="0"/>
              </a:rPr>
              <a:t> Group</a:t>
            </a:r>
            <a:br>
              <a:rPr lang="en-GB" altLang="en-US" dirty="0">
                <a:latin typeface="Arial" charset="0"/>
                <a:cs typeface="Arial" charset="0"/>
              </a:rPr>
            </a:br>
            <a:r>
              <a:rPr lang="en-GB" sz="2400" b="0" dirty="0">
                <a:solidFill>
                  <a:prstClr val="black">
                    <a:tint val="75000"/>
                  </a:prstClr>
                </a:solidFill>
                <a:ea typeface="+mn-ea"/>
              </a:rPr>
              <a:t>3 October 2018</a:t>
            </a:r>
            <a:br>
              <a:rPr lang="en-GB" sz="2000" b="0" dirty="0">
                <a:solidFill>
                  <a:prstClr val="black">
                    <a:tint val="75000"/>
                  </a:prstClr>
                </a:solidFill>
                <a:ea typeface="+mn-ea"/>
              </a:rPr>
            </a:br>
            <a:endParaRPr lang="en-GB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Andrew Scott-Clark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Director of Public Health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C54D-3290-4D31-A8CA-CD6E568B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Determinants of Health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5E7043-AD88-4800-AA0A-B2D9B8834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5688632" cy="4005891"/>
          </a:xfrm>
        </p:spPr>
      </p:pic>
    </p:spTree>
    <p:extLst>
      <p:ext uri="{BB962C8B-B14F-4D97-AF65-F5344CB8AC3E}">
        <p14:creationId xmlns:p14="http://schemas.microsoft.com/office/powerpoint/2010/main" val="134405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E249-6168-4C20-97E7-2C5E15A4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One You Kent: Health improvement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80F0-6453-4D6A-8D9F-B7EB8BDA2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8288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b="1" dirty="0"/>
              <a:t>Background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GB" dirty="0"/>
              <a:t>Lifestyle choices compound each other often,  which leads to poorer health earlier in life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‒"/>
            </a:pPr>
            <a:r>
              <a:rPr lang="en-GB" dirty="0"/>
              <a:t>Key priorities for us are smoking, diet, exercise and excessive alcohol consumption </a:t>
            </a:r>
          </a:p>
          <a:p>
            <a:pPr marL="4095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700" dirty="0"/>
              <a:t>One You brand recognises people holistically, not as just smokers or obese </a:t>
            </a:r>
          </a:p>
          <a:p>
            <a:pPr marL="4095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700" dirty="0"/>
              <a:t>Brand for social prescribing of Lifestyle Interventions</a:t>
            </a:r>
          </a:p>
          <a:p>
            <a:pPr marL="4095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700" dirty="0"/>
              <a:t>Great to see KHG recognise One You brand in the presentation ceremony recently and are truly collaborative.</a:t>
            </a:r>
          </a:p>
          <a:p>
            <a:pPr marL="4095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700" dirty="0"/>
          </a:p>
          <a:p>
            <a:pPr marL="409575" lvl="1" indent="-342900">
              <a:buFont typeface="Arial" panose="020B0604020202020204" pitchFamily="34" charset="0"/>
              <a:buChar char="•"/>
            </a:pPr>
            <a:endParaRPr lang="en-GB" sz="2700" dirty="0"/>
          </a:p>
          <a:p>
            <a:pPr marL="409575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75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D70B-89E7-4399-8BF9-DFDAE8B49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819"/>
            <a:ext cx="8229600" cy="891380"/>
          </a:xfrm>
        </p:spPr>
        <p:txBody>
          <a:bodyPr/>
          <a:lstStyle/>
          <a:p>
            <a:r>
              <a:rPr lang="en-GB" dirty="0"/>
              <a:t>Other PH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13CA4-AB02-4D68-B580-9BCD9BC17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73" y="1067198"/>
            <a:ext cx="8229600" cy="50260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1400" b="1" dirty="0"/>
              <a:t>1) Making Every Contact Count</a:t>
            </a:r>
          </a:p>
          <a:p>
            <a:pPr marL="1171575" lvl="0" indent="-457200">
              <a:spcBef>
                <a:spcPts val="0"/>
              </a:spcBef>
              <a:buFontTx/>
              <a:buChar char="-"/>
            </a:pPr>
            <a:r>
              <a:rPr lang="en-GB" sz="1400" dirty="0">
                <a:solidFill>
                  <a:prstClr val="black"/>
                </a:solidFill>
              </a:rPr>
              <a:t>An approach to behaviour change that utilises the millions of day to day interactions that organisations and people have with other people to encourage change in behaviour that have a positive effect on health &amp; wellbeing of individuals, communities and populations.</a:t>
            </a:r>
          </a:p>
          <a:p>
            <a:pPr marL="714375" lvl="0" indent="0">
              <a:spcBef>
                <a:spcPts val="0"/>
              </a:spcBef>
              <a:buNone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b="1" dirty="0"/>
              <a:t>2) Smoking and obesity: NHS Sustainability Transformation Plans </a:t>
            </a:r>
          </a:p>
          <a:p>
            <a:pPr marL="1160463" indent="-446088">
              <a:spcBef>
                <a:spcPts val="0"/>
              </a:spcBef>
              <a:buFontTx/>
              <a:buChar char="-"/>
            </a:pPr>
            <a:r>
              <a:rPr lang="en-GB" sz="1400" dirty="0"/>
              <a:t>In order to reduce the prevalence of smoking, obesity and related ill health e.g. diabetes and cardiovascular disease</a:t>
            </a:r>
          </a:p>
          <a:p>
            <a:pPr marL="714375" indent="0">
              <a:spcBef>
                <a:spcPts val="0"/>
              </a:spcBef>
              <a:buNone/>
            </a:pPr>
            <a:endParaRPr lang="en-GB" sz="1400" dirty="0"/>
          </a:p>
          <a:p>
            <a:pPr marL="363538" indent="-363538">
              <a:spcBef>
                <a:spcPts val="0"/>
              </a:spcBef>
            </a:pPr>
            <a:r>
              <a:rPr lang="en-GB" sz="1400" b="1" dirty="0"/>
              <a:t>3) Physical activity increase and Reducing excessive alcohol consumption.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b="1" dirty="0"/>
              <a:t>4) Air quality: Both indoors and outdoors.</a:t>
            </a:r>
          </a:p>
          <a:p>
            <a:pPr marL="1160463">
              <a:spcBef>
                <a:spcPts val="0"/>
              </a:spcBef>
              <a:buFontTx/>
              <a:buChar char="-"/>
            </a:pPr>
            <a:r>
              <a:rPr lang="en-GB" sz="1400" dirty="0"/>
              <a:t>Working with colleagues in GET, Medway and Districts on an Energy and Low Emissions Strategy</a:t>
            </a:r>
          </a:p>
          <a:p>
            <a:pPr marL="1160463">
              <a:spcBef>
                <a:spcPts val="0"/>
              </a:spcBef>
              <a:buFontTx/>
              <a:buChar char="-"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b="1" dirty="0"/>
              <a:t>5) Suicide Prevention/Parity of Esteem</a:t>
            </a:r>
          </a:p>
          <a:p>
            <a:pPr marL="1160463">
              <a:spcBef>
                <a:spcPts val="0"/>
              </a:spcBef>
              <a:buFontTx/>
              <a:buChar char="-"/>
            </a:pPr>
            <a:r>
              <a:rPr lang="en-GB" sz="1400" dirty="0"/>
              <a:t>Kent is an outlier for rate of suicides</a:t>
            </a:r>
          </a:p>
          <a:p>
            <a:pPr marL="1160463">
              <a:spcBef>
                <a:spcPts val="0"/>
              </a:spcBef>
              <a:buFontTx/>
              <a:buChar char="-"/>
            </a:pPr>
            <a:r>
              <a:rPr lang="en-GB" sz="1400" dirty="0"/>
              <a:t>Continue to build on Release the Pressure Campaign</a:t>
            </a:r>
          </a:p>
          <a:p>
            <a:pPr marL="1160463">
              <a:spcBef>
                <a:spcPts val="0"/>
              </a:spcBef>
              <a:buFontTx/>
              <a:buChar char="-"/>
            </a:pPr>
            <a:r>
              <a:rPr lang="en-GB" sz="1400" dirty="0"/>
              <a:t>Mental First Aid Training being rolled out far and wide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b="1" dirty="0"/>
              <a:t>6) Improving LD Outcomes</a:t>
            </a:r>
          </a:p>
          <a:p>
            <a:pPr marL="1160463" indent="-350838">
              <a:spcBef>
                <a:spcPts val="0"/>
              </a:spcBef>
              <a:buNone/>
            </a:pPr>
            <a:r>
              <a:rPr lang="en-GB" sz="1400" dirty="0"/>
              <a:t>- 	</a:t>
            </a:r>
            <a:r>
              <a:rPr lang="en-GB" sz="1400" dirty="0" err="1"/>
              <a:t>LeDeR</a:t>
            </a:r>
            <a:endParaRPr lang="en-GB" sz="1400" dirty="0"/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1171575" indent="-4572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85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4" ma:contentTypeDescription="Create a new document." ma:contentTypeScope="" ma:versionID="dae56bd5d8adfca526da9ea2583213d9">
  <xsd:schema xmlns:xsd="http://www.w3.org/2001/XMLSchema" xmlns:xs="http://www.w3.org/2001/XMLSchema" xmlns:p="http://schemas.microsoft.com/office/2006/metadata/properties" xmlns:ns1="http://schemas.microsoft.com/sharepoint/v3" xmlns:ns3="b607a442-3a8b-46cb-8183-2bec4a9e324b" xmlns:ns4="d3c5681a-6188-4afd-8047-4b7024f49c9f" targetNamespace="http://schemas.microsoft.com/office/2006/metadata/properties" ma:root="true" ma:fieldsID="86fd7260956acea85dae71cf63f3584e" ns1:_="" ns3:_="" ns4:_="">
    <xsd:import namespace="http://schemas.microsoft.com/sharepoint/v3"/>
    <xsd:import namespace="b607a442-3a8b-46cb-8183-2bec4a9e324b"/>
    <xsd:import namespace="d3c5681a-6188-4afd-8047-4b7024f49c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Category" minOccurs="0"/>
                <xsd:element ref="ns3:TaxCatchAll" minOccurs="0"/>
                <xsd:element ref="ns4:Sub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0cc25ddb-d11d-4732-b3da-ee174dc8f6d8}" ma:internalName="TaxCatchAll" ma:showField="CatchAllData" ma:web="b607a442-3a8b-46cb-8183-2bec4a9e32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Finance year end closedown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 framework docs"/>
          <xsd:enumeration value="Facing the Challenge"/>
          <xsd:enumeration value="Commissioning"/>
          <xsd:enumeration value="K-mail for managers"/>
          <xsd:enumeration value="Project and programme management"/>
          <xsd:enumeration value="Skype for Business"/>
        </xsd:restriction>
      </xsd:simpleType>
    </xsd:element>
    <xsd:element name="Sub_x0020_category" ma:index="16" nillable="true" ma:displayName="Sub category" ma:default="Not applicable" ma:format="Dropdown" ma:internalName="Sub_x0020_category">
      <xsd:simpleType>
        <xsd:restriction base="dms:Choice">
          <xsd:enumeration value="Not applicable"/>
          <xsd:enumeration value="Specific requisition types"/>
          <xsd:enumeration value="Process Document"/>
          <xsd:enumeration value="Troubleshooting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d3c5681a-6188-4afd-8047-4b7024f49c9f">Communication</Category>
    <PublishingExpirationDate xmlns="http://schemas.microsoft.com/sharepoint/v3" xsi:nil="true"/>
    <PublishingStartDate xmlns="http://schemas.microsoft.com/sharepoint/v3" xsi:nil="true"/>
    <_dlc_DocId xmlns="b607a442-3a8b-46cb-8183-2bec4a9e324b">HDA2S5J67HAM-54-1083</_dlc_DocId>
    <_dlc_DocIdUrl xmlns="b607a442-3a8b-46cb-8183-2bec4a9e324b">
      <Url>http://knet/ourcouncil/_layouts/DocIdRedir.aspx?ID=HDA2S5J67HAM-54-1083</Url>
      <Description>HDA2S5J67HAM-54-1083</Description>
    </_dlc_DocIdUrl>
    <TaxCatchAll xmlns="b607a442-3a8b-46cb-8183-2bec4a9e324b"/>
    <Sub_x0020_category xmlns="d3c5681a-6188-4afd-8047-4b7024f49c9f">Not applicable</Sub_x0020_category>
  </documentManagement>
</p:properties>
</file>

<file path=customXml/item6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056EDFBD-956F-421F-AB5E-B74274B29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07a442-3a8b-46cb-8183-2bec4a9e324b"/>
    <ds:schemaRef ds:uri="d3c5681a-6188-4afd-8047-4b7024f49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B1894F-2891-4CF1-8D1A-538881DC712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C1C634A-D756-460C-B3D7-D3D800D0FFB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0A72119-5BC9-492D-894B-D1512688EBCC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F082213F-F470-4C1D-9060-83E58C3346B7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d3c5681a-6188-4afd-8047-4b7024f49c9f"/>
    <ds:schemaRef ds:uri="http://schemas.microsoft.com/office/infopath/2007/PartnerControls"/>
    <ds:schemaRef ds:uri="http://schemas.openxmlformats.org/package/2006/metadata/core-properties"/>
    <ds:schemaRef ds:uri="b607a442-3a8b-46cb-8183-2bec4a9e324b"/>
    <ds:schemaRef ds:uri="http://www.w3.org/XML/1998/namespace"/>
  </ds:schemaRefs>
</ds:datastoreItem>
</file>

<file path=customXml/itemProps6.xml><?xml version="1.0" encoding="utf-8"?>
<ds:datastoreItem xmlns:ds="http://schemas.openxmlformats.org/officeDocument/2006/customXml" ds:itemID="{2F7C10C2-C585-42FD-A036-95B9362827D7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246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Kent Housing Group 3 October 2018 </vt:lpstr>
      <vt:lpstr>Social Determinants of Health</vt:lpstr>
      <vt:lpstr>One You Kent: Health improvement services</vt:lpstr>
      <vt:lpstr>Other PH Priorities</vt:lpstr>
    </vt:vector>
  </TitlesOfParts>
  <Company>Kent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2003 PowerPoint template</dc:title>
  <dc:creator>browns30</dc:creator>
  <cp:lastModifiedBy>Barrett, Catherine - AH PH (Public Health)</cp:lastModifiedBy>
  <cp:revision>14</cp:revision>
  <dcterms:created xsi:type="dcterms:W3CDTF">2013-02-08T10:47:14Z</dcterms:created>
  <dcterms:modified xsi:type="dcterms:W3CDTF">2018-09-26T14:13:09Z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35c34a61-77f9-4535-ad94-5038d95f27d7</vt:lpwstr>
  </property>
  <property fmtid="{D5CDD505-2E9C-101B-9397-08002B2CF9AE}" pid="3" name="ContentTypeId">
    <vt:lpwstr>0x010100D42229A364E9FC4EBDE1546DFF3D65AD</vt:lpwstr>
  </property>
  <property fmtid="{D5CDD505-2E9C-101B-9397-08002B2CF9AE}" pid="4" name="_dlc_DocId">
    <vt:lpwstr>HDA2S5J67HAM-54-391</vt:lpwstr>
  </property>
  <property fmtid="{D5CDD505-2E9C-101B-9397-08002B2CF9AE}" pid="5" name="_dlc_DocIdUrl">
    <vt:lpwstr>http://knet/ourcouncil/_layouts/DocIdRedir.aspx?ID=HDA2S5J67HAM-54-391, HDA2S5J67HAM-54-391</vt:lpwstr>
  </property>
  <property fmtid="{D5CDD505-2E9C-101B-9397-08002B2CF9AE}" pid="6" name="Structure chart">
    <vt:lpwstr>0</vt:lpwstr>
  </property>
  <property fmtid="{D5CDD505-2E9C-101B-9397-08002B2CF9AE}" pid="7" name="Ways of working">
    <vt:bool>true</vt:bool>
  </property>
  <property fmtid="{D5CDD505-2E9C-101B-9397-08002B2CF9AE}" pid="8" name="ContentOwner">
    <vt:lpwstr>204;#Oliphant, Lisa - ST HR</vt:lpwstr>
  </property>
  <property fmtid="{D5CDD505-2E9C-101B-9397-08002B2CF9AE}" pid="9" name="Sub category">
    <vt:lpwstr>Not applicable</vt:lpwstr>
  </property>
  <property fmtid="{D5CDD505-2E9C-101B-9397-08002B2CF9AE}" pid="10" name="Environmental performance grouping">
    <vt:lpwstr>Not applicable</vt:lpwstr>
  </property>
  <property fmtid="{D5CDD505-2E9C-101B-9397-08002B2CF9AE}" pid="11" name="Directorate">
    <vt:lpwstr>All</vt:lpwstr>
  </property>
</Properties>
</file>