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2" d="100"/>
          <a:sy n="92" d="100"/>
        </p:scale>
        <p:origin x="-7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22C8-35AB-1341-92EA-589959C28928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5885-FF9A-344C-B36B-CD7193CD68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7475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22C8-35AB-1341-92EA-589959C28928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5885-FF9A-344C-B36B-CD7193CD68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4929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22C8-35AB-1341-92EA-589959C28928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5885-FF9A-344C-B36B-CD7193CD68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7185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22C8-35AB-1341-92EA-589959C28928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5885-FF9A-344C-B36B-CD7193CD68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687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22C8-35AB-1341-92EA-589959C28928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5885-FF9A-344C-B36B-CD7193CD68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5505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22C8-35AB-1341-92EA-589959C28928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5885-FF9A-344C-B36B-CD7193CD68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4984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22C8-35AB-1341-92EA-589959C28928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5885-FF9A-344C-B36B-CD7193CD68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7661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22C8-35AB-1341-92EA-589959C28928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5885-FF9A-344C-B36B-CD7193CD68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8082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22C8-35AB-1341-92EA-589959C28928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5885-FF9A-344C-B36B-CD7193CD68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6662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22C8-35AB-1341-92EA-589959C28928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5885-FF9A-344C-B36B-CD7193CD68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6086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22C8-35AB-1341-92EA-589959C28928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5885-FF9A-344C-B36B-CD7193CD68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6919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322C8-35AB-1341-92EA-589959C28928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75885-FF9A-344C-B36B-CD7193CD68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748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areroom.co.uk/flatshare/kent/chatham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isis.org.uk/ending-homelessness/housing-resource-centre/housing-centre-guides/spare-to-share-toolkit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hs Powerpoint design 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3181838" y="1548870"/>
            <a:ext cx="4563533" cy="5154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What </a:t>
            </a:r>
            <a:r>
              <a:rPr lang="en-US" sz="2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mhs</a:t>
            </a: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are doing about it ?</a:t>
            </a:r>
          </a:p>
          <a:p>
            <a:pPr marL="0" indent="0" algn="r">
              <a:buNone/>
            </a:pPr>
            <a:endParaRPr lang="en-US" sz="25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0" indent="0" algn="r">
              <a:buNone/>
            </a:pP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Matt Eddy- Business Project Manger</a:t>
            </a:r>
            <a:endParaRPr lang="en-US" sz="25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303600" y="576942"/>
            <a:ext cx="6441771" cy="811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Housing the under 35s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101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hs Powerpoint design 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303600" y="1548870"/>
            <a:ext cx="6853264" cy="5154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 smtClean="0">
                <a:solidFill>
                  <a:srgbClr val="595959"/>
                </a:solidFill>
                <a:latin typeface="Arial"/>
                <a:cs typeface="Arial"/>
              </a:rPr>
              <a:t>At </a:t>
            </a:r>
            <a:r>
              <a:rPr lang="en-US" sz="2500" dirty="0" err="1" smtClean="0">
                <a:solidFill>
                  <a:srgbClr val="595959"/>
                </a:solidFill>
                <a:latin typeface="Arial"/>
                <a:cs typeface="Arial"/>
              </a:rPr>
              <a:t>mhs</a:t>
            </a:r>
            <a:r>
              <a:rPr lang="en-US" sz="2500" dirty="0" smtClean="0">
                <a:solidFill>
                  <a:srgbClr val="595959"/>
                </a:solidFill>
                <a:latin typeface="Arial"/>
                <a:cs typeface="Arial"/>
              </a:rPr>
              <a:t> we have:</a:t>
            </a:r>
          </a:p>
          <a:p>
            <a:pPr lvl="1"/>
            <a:r>
              <a:rPr lang="en-US" sz="2100" dirty="0" smtClean="0">
                <a:solidFill>
                  <a:srgbClr val="595959"/>
                </a:solidFill>
                <a:latin typeface="Arial"/>
                <a:cs typeface="Arial"/>
              </a:rPr>
              <a:t>8500 properties</a:t>
            </a:r>
          </a:p>
          <a:p>
            <a:pPr lvl="1"/>
            <a:r>
              <a:rPr lang="en-US" sz="2100" dirty="0" smtClean="0">
                <a:solidFill>
                  <a:srgbClr val="595959"/>
                </a:solidFill>
                <a:latin typeface="Arial"/>
                <a:cs typeface="Arial"/>
              </a:rPr>
              <a:t>20,000 customers</a:t>
            </a:r>
          </a:p>
          <a:p>
            <a:pPr lvl="1"/>
            <a:r>
              <a:rPr lang="en-US" sz="2100" dirty="0" smtClean="0">
                <a:solidFill>
                  <a:srgbClr val="595959"/>
                </a:solidFill>
                <a:latin typeface="Arial"/>
                <a:cs typeface="Arial"/>
              </a:rPr>
              <a:t>Mainly based in Medway</a:t>
            </a:r>
          </a:p>
          <a:p>
            <a:r>
              <a:rPr lang="en-US" sz="2500" dirty="0" smtClean="0">
                <a:solidFill>
                  <a:srgbClr val="595959"/>
                </a:solidFill>
                <a:latin typeface="Arial"/>
                <a:cs typeface="Arial"/>
              </a:rPr>
              <a:t>We house 1 in 12 Medway residents</a:t>
            </a:r>
          </a:p>
          <a:p>
            <a:r>
              <a:rPr lang="en-US" sz="2500" dirty="0" smtClean="0">
                <a:solidFill>
                  <a:srgbClr val="595959"/>
                </a:solidFill>
                <a:latin typeface="Arial"/>
                <a:cs typeface="Arial"/>
              </a:rPr>
              <a:t>We provide Supported housing for the 65+, we run Foyers for 18-25s.  We are not going to exclude the under 35s</a:t>
            </a:r>
          </a:p>
          <a:p>
            <a:r>
              <a:rPr lang="en-US" sz="2500" dirty="0" smtClean="0">
                <a:solidFill>
                  <a:srgbClr val="595959"/>
                </a:solidFill>
                <a:latin typeface="Arial"/>
                <a:cs typeface="Arial"/>
              </a:rPr>
              <a:t>LHA for 1 bed in Medway is £110</a:t>
            </a:r>
          </a:p>
          <a:p>
            <a:r>
              <a:rPr lang="en-US" sz="2500" dirty="0" smtClean="0">
                <a:solidFill>
                  <a:srgbClr val="595959"/>
                </a:solidFill>
                <a:latin typeface="Arial"/>
                <a:cs typeface="Arial"/>
              </a:rPr>
              <a:t>The shared </a:t>
            </a:r>
            <a:r>
              <a:rPr lang="en-GB" sz="2500" dirty="0" smtClean="0">
                <a:solidFill>
                  <a:srgbClr val="595959"/>
                </a:solidFill>
                <a:latin typeface="Arial"/>
                <a:cs typeface="Arial"/>
              </a:rPr>
              <a:t>accommodation</a:t>
            </a:r>
            <a:r>
              <a:rPr lang="en-US" sz="2500" dirty="0" smtClean="0">
                <a:solidFill>
                  <a:srgbClr val="595959"/>
                </a:solidFill>
                <a:latin typeface="Arial"/>
                <a:cs typeface="Arial"/>
              </a:rPr>
              <a:t> rate is £66</a:t>
            </a:r>
          </a:p>
          <a:p>
            <a:r>
              <a:rPr lang="en-US" sz="2500" dirty="0" smtClean="0">
                <a:solidFill>
                  <a:srgbClr val="595959"/>
                </a:solidFill>
                <a:latin typeface="Arial"/>
                <a:cs typeface="Arial"/>
              </a:rPr>
              <a:t>We have 324 single under 35s, 214 on benefit</a:t>
            </a:r>
          </a:p>
          <a:p>
            <a:pPr lvl="1"/>
            <a:endParaRPr lang="en-US" sz="2100" dirty="0">
              <a:solidFill>
                <a:srgbClr val="595959"/>
              </a:solidFill>
              <a:latin typeface="Arial"/>
              <a:cs typeface="Arial"/>
            </a:endParaRPr>
          </a:p>
          <a:p>
            <a:endParaRPr lang="en-US" sz="25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03600" y="576942"/>
            <a:ext cx="6441771" cy="811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595959"/>
                </a:solidFill>
                <a:latin typeface="Arial"/>
                <a:cs typeface="Arial"/>
              </a:rPr>
              <a:t>Setting the scene</a:t>
            </a:r>
            <a:endParaRPr lang="en-US" b="1" dirty="0">
              <a:solidFill>
                <a:srgbClr val="59595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348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hs Powerpoint design 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1303600" y="1548870"/>
            <a:ext cx="6562318" cy="5154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 smtClean="0">
                <a:solidFill>
                  <a:srgbClr val="595959"/>
                </a:solidFill>
                <a:latin typeface="Arial"/>
                <a:cs typeface="Arial"/>
              </a:rPr>
              <a:t>What do you get if you rent in Medway</a:t>
            </a:r>
          </a:p>
          <a:p>
            <a:r>
              <a:rPr lang="en-US" sz="2500" dirty="0">
                <a:solidFill>
                  <a:srgbClr val="595959"/>
                </a:solidFill>
                <a:latin typeface="Arial"/>
                <a:cs typeface="Arial"/>
                <a:hlinkClick r:id="rId3"/>
              </a:rPr>
              <a:t>https://</a:t>
            </a:r>
            <a:r>
              <a:rPr lang="en-US" sz="2500" dirty="0" smtClean="0">
                <a:solidFill>
                  <a:srgbClr val="595959"/>
                </a:solidFill>
                <a:latin typeface="Arial"/>
                <a:cs typeface="Arial"/>
                <a:hlinkClick r:id="rId3"/>
              </a:rPr>
              <a:t>www.spareroom.co.uk/flatshare/kent/chatham</a:t>
            </a:r>
            <a:endParaRPr lang="en-US" sz="2500" dirty="0" smtClean="0">
              <a:solidFill>
                <a:srgbClr val="595959"/>
              </a:solidFill>
              <a:latin typeface="Arial"/>
              <a:cs typeface="Arial"/>
            </a:endParaRPr>
          </a:p>
          <a:p>
            <a:r>
              <a:rPr lang="en-US" sz="2500" dirty="0" smtClean="0">
                <a:solidFill>
                  <a:srgbClr val="595959"/>
                </a:solidFill>
                <a:latin typeface="Arial"/>
                <a:cs typeface="Arial"/>
              </a:rPr>
              <a:t>Single room in shared house </a:t>
            </a:r>
            <a:r>
              <a:rPr lang="en-US" sz="2500" dirty="0" err="1" smtClean="0">
                <a:solidFill>
                  <a:srgbClr val="595959"/>
                </a:solidFill>
                <a:latin typeface="Arial"/>
                <a:cs typeface="Arial"/>
              </a:rPr>
              <a:t>incl</a:t>
            </a:r>
            <a:r>
              <a:rPr lang="en-US" sz="2500" dirty="0" smtClean="0">
                <a:solidFill>
                  <a:srgbClr val="595959"/>
                </a:solidFill>
                <a:latin typeface="Arial"/>
                <a:cs typeface="Arial"/>
              </a:rPr>
              <a:t> bills = £78 / week</a:t>
            </a:r>
          </a:p>
          <a:p>
            <a:r>
              <a:rPr lang="en-US" sz="2500" dirty="0" smtClean="0">
                <a:solidFill>
                  <a:srgbClr val="595959"/>
                </a:solidFill>
                <a:latin typeface="Arial"/>
                <a:cs typeface="Arial"/>
              </a:rPr>
              <a:t>So is there a need to provide a service?  Very few will take benefits (will this be different under UC)</a:t>
            </a:r>
          </a:p>
          <a:p>
            <a:r>
              <a:rPr lang="en-US" sz="2500" dirty="0" smtClean="0">
                <a:solidFill>
                  <a:srgbClr val="595959"/>
                </a:solidFill>
                <a:latin typeface="Arial"/>
                <a:cs typeface="Arial"/>
              </a:rPr>
              <a:t>We need to deal with those we already have.  We are not going to evict 214 tenants</a:t>
            </a:r>
            <a:endParaRPr lang="en-US" sz="25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03600" y="576942"/>
            <a:ext cx="6441771" cy="811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595959"/>
                </a:solidFill>
                <a:latin typeface="Arial"/>
                <a:cs typeface="Arial"/>
              </a:rPr>
              <a:t>Market rent</a:t>
            </a:r>
            <a:endParaRPr lang="en-US" b="1" dirty="0">
              <a:solidFill>
                <a:srgbClr val="59595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226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303600" y="1548870"/>
            <a:ext cx="6441771" cy="5154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 smtClean="0">
                <a:solidFill>
                  <a:srgbClr val="595959"/>
                </a:solidFill>
                <a:latin typeface="Arial"/>
                <a:cs typeface="Arial"/>
              </a:rPr>
              <a:t>Very few examples of people who are doing this</a:t>
            </a:r>
          </a:p>
          <a:p>
            <a:r>
              <a:rPr lang="en-US" sz="2500" dirty="0" smtClean="0">
                <a:solidFill>
                  <a:srgbClr val="595959"/>
                </a:solidFill>
                <a:latin typeface="Arial"/>
                <a:cs typeface="Arial"/>
              </a:rPr>
              <a:t>Recommend read spare to share</a:t>
            </a:r>
          </a:p>
          <a:p>
            <a:r>
              <a:rPr lang="en-US" sz="2500" dirty="0">
                <a:solidFill>
                  <a:srgbClr val="595959"/>
                </a:solidFill>
                <a:latin typeface="Arial"/>
                <a:cs typeface="Arial"/>
                <a:hlinkClick r:id="rId3"/>
              </a:rPr>
              <a:t>https://www.crisis.org.uk/ending-homelessness/housing-resource-centre/housing-centre-guides/spare-to-share-toolkit</a:t>
            </a:r>
            <a:r>
              <a:rPr lang="en-US" sz="2500" dirty="0" smtClean="0">
                <a:solidFill>
                  <a:srgbClr val="595959"/>
                </a:solidFill>
                <a:latin typeface="Arial"/>
                <a:cs typeface="Arial"/>
                <a:hlinkClick r:id="rId3"/>
              </a:rPr>
              <a:t>/</a:t>
            </a:r>
            <a:endParaRPr lang="en-US" sz="2500" dirty="0" smtClean="0">
              <a:solidFill>
                <a:srgbClr val="595959"/>
              </a:solidFill>
              <a:latin typeface="Arial"/>
              <a:cs typeface="Arial"/>
            </a:endParaRPr>
          </a:p>
          <a:p>
            <a:r>
              <a:rPr lang="en-US" sz="2500" dirty="0" smtClean="0">
                <a:solidFill>
                  <a:srgbClr val="595959"/>
                </a:solidFill>
                <a:latin typeface="Arial"/>
                <a:cs typeface="Arial"/>
              </a:rPr>
              <a:t>But wide variety of social aims – not just simply landlords</a:t>
            </a:r>
            <a:endParaRPr lang="en-US" sz="25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303600" y="576942"/>
            <a:ext cx="6441771" cy="811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595959"/>
                </a:solidFill>
                <a:latin typeface="Arial"/>
                <a:cs typeface="Arial"/>
              </a:rPr>
              <a:t>What are others doing</a:t>
            </a:r>
            <a:endParaRPr lang="en-US" b="1" dirty="0">
              <a:solidFill>
                <a:srgbClr val="59595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173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hs Powerpoint design 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303600" y="1548870"/>
            <a:ext cx="6520755" cy="51540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2800" dirty="0"/>
              <a:t>Create a </a:t>
            </a:r>
            <a:r>
              <a:rPr lang="en-GB" sz="2800" dirty="0" smtClean="0"/>
              <a:t>new fixed </a:t>
            </a:r>
            <a:r>
              <a:rPr lang="en-GB" sz="2800" dirty="0"/>
              <a:t>term tenancy </a:t>
            </a:r>
            <a:r>
              <a:rPr lang="en-GB" sz="2800" dirty="0" smtClean="0"/>
              <a:t>to </a:t>
            </a:r>
            <a:r>
              <a:rPr lang="en-GB" sz="2800" dirty="0"/>
              <a:t>be used for the under </a:t>
            </a:r>
            <a:r>
              <a:rPr lang="en-GB" sz="2800" dirty="0" smtClean="0"/>
              <a:t>35s (for shared accommodation).  Not a licence</a:t>
            </a:r>
            <a:endParaRPr lang="en-GB" sz="2800" dirty="0"/>
          </a:p>
          <a:p>
            <a:r>
              <a:rPr lang="en-GB" sz="2800" dirty="0"/>
              <a:t>Begin an assessment of all under 35s </a:t>
            </a:r>
            <a:r>
              <a:rPr lang="en-GB" sz="2800" dirty="0" err="1"/>
              <a:t>esp</a:t>
            </a:r>
            <a:r>
              <a:rPr lang="en-GB" sz="2800" dirty="0"/>
              <a:t> the 214 who are on </a:t>
            </a:r>
            <a:r>
              <a:rPr lang="en-GB" sz="2800" dirty="0" smtClean="0"/>
              <a:t>benefits – how many will actually be affected (don’t know the legislation yet!)</a:t>
            </a:r>
            <a:endParaRPr lang="en-GB" sz="2800" dirty="0"/>
          </a:p>
          <a:p>
            <a:pPr lvl="0"/>
            <a:r>
              <a:rPr lang="en-GB" sz="2800" dirty="0" smtClean="0"/>
              <a:t>Develop </a:t>
            </a:r>
            <a:r>
              <a:rPr lang="en-GB" sz="2800" dirty="0"/>
              <a:t>a pilot </a:t>
            </a:r>
            <a:r>
              <a:rPr lang="en-GB" sz="2800" dirty="0" smtClean="0"/>
              <a:t>and </a:t>
            </a:r>
            <a:r>
              <a:rPr lang="en-GB" sz="2800" dirty="0"/>
              <a:t>let that to individuals on a shared accommodation basis.  Monitor outcome</a:t>
            </a:r>
          </a:p>
          <a:p>
            <a:pPr lvl="0"/>
            <a:r>
              <a:rPr lang="en-GB" sz="2800" dirty="0" smtClean="0"/>
              <a:t>Later </a:t>
            </a:r>
            <a:r>
              <a:rPr lang="en-GB" sz="2800" dirty="0"/>
              <a:t>in the year consider extra budget for 2018/19 to allow for potentially extra support that will be required for the under </a:t>
            </a:r>
            <a:r>
              <a:rPr lang="en-GB" sz="2800" dirty="0" smtClean="0"/>
              <a:t>35s – let them stay for 3-6 months</a:t>
            </a:r>
            <a:endParaRPr lang="en-GB" sz="28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303600" y="576942"/>
            <a:ext cx="6441771" cy="811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595959"/>
                </a:solidFill>
                <a:latin typeface="Arial"/>
                <a:cs typeface="Arial"/>
              </a:rPr>
              <a:t>What we are doing</a:t>
            </a:r>
            <a:endParaRPr lang="en-US" b="1" dirty="0">
              <a:solidFill>
                <a:srgbClr val="59595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126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hs Powerpoint design 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303600" y="1548870"/>
            <a:ext cx="6084336" cy="5154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 smtClean="0">
                <a:solidFill>
                  <a:srgbClr val="595959"/>
                </a:solidFill>
                <a:latin typeface="Arial"/>
                <a:cs typeface="Arial"/>
              </a:rPr>
              <a:t>We are converting one of our properties from 2 bed into 3 bed shared - see floor plan</a:t>
            </a:r>
          </a:p>
          <a:p>
            <a:r>
              <a:rPr lang="en-US" sz="2500" dirty="0" smtClean="0">
                <a:solidFill>
                  <a:srgbClr val="595959"/>
                </a:solidFill>
                <a:latin typeface="Arial"/>
                <a:cs typeface="Arial"/>
              </a:rPr>
              <a:t>Things to consider – we have done a HMO check list.  Key areas:</a:t>
            </a:r>
          </a:p>
          <a:p>
            <a:pPr lvl="1"/>
            <a:r>
              <a:rPr lang="en-US" sz="2100" dirty="0" smtClean="0">
                <a:solidFill>
                  <a:srgbClr val="595959"/>
                </a:solidFill>
                <a:latin typeface="Arial"/>
                <a:cs typeface="Arial"/>
              </a:rPr>
              <a:t>How to advertise – a room through home choice</a:t>
            </a:r>
          </a:p>
          <a:p>
            <a:pPr lvl="1"/>
            <a:r>
              <a:rPr lang="en-US" sz="2100" dirty="0" smtClean="0">
                <a:solidFill>
                  <a:srgbClr val="595959"/>
                </a:solidFill>
                <a:latin typeface="Arial"/>
                <a:cs typeface="Arial"/>
              </a:rPr>
              <a:t>Getting suitable house sharers – interview the person</a:t>
            </a:r>
          </a:p>
          <a:p>
            <a:pPr lvl="1"/>
            <a:r>
              <a:rPr lang="en-US" sz="2100" dirty="0" smtClean="0">
                <a:solidFill>
                  <a:srgbClr val="595959"/>
                </a:solidFill>
                <a:latin typeface="Arial"/>
                <a:cs typeface="Arial"/>
              </a:rPr>
              <a:t>What commitment from tenant – just a landlord or need to seek work and move on?</a:t>
            </a:r>
            <a:endParaRPr lang="en-US" sz="21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303600" y="576942"/>
            <a:ext cx="6441771" cy="811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595959"/>
                </a:solidFill>
                <a:latin typeface="Arial"/>
                <a:cs typeface="Arial"/>
              </a:rPr>
              <a:t>Our pilot</a:t>
            </a:r>
            <a:endParaRPr lang="en-US" b="1" dirty="0">
              <a:solidFill>
                <a:srgbClr val="59595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431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hs Powerpoint design 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303600" y="1548870"/>
            <a:ext cx="6562318" cy="5154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 smtClean="0">
                <a:solidFill>
                  <a:srgbClr val="595959"/>
                </a:solidFill>
                <a:latin typeface="Arial"/>
                <a:cs typeface="Arial"/>
              </a:rPr>
              <a:t>Continued:</a:t>
            </a:r>
          </a:p>
          <a:p>
            <a:pPr lvl="1"/>
            <a:r>
              <a:rPr lang="en-US" sz="2100" dirty="0" smtClean="0">
                <a:solidFill>
                  <a:srgbClr val="595959"/>
                </a:solidFill>
                <a:latin typeface="Arial"/>
                <a:cs typeface="Arial"/>
              </a:rPr>
              <a:t>Set up of room – personal drying space, personal fridge</a:t>
            </a:r>
          </a:p>
          <a:p>
            <a:pPr lvl="1"/>
            <a:r>
              <a:rPr lang="en-US" sz="2100" dirty="0" smtClean="0">
                <a:solidFill>
                  <a:srgbClr val="595959"/>
                </a:solidFill>
                <a:latin typeface="Arial"/>
                <a:cs typeface="Arial"/>
              </a:rPr>
              <a:t>Communal facilities – </a:t>
            </a:r>
            <a:r>
              <a:rPr lang="en-US" sz="2100" dirty="0" err="1" smtClean="0">
                <a:solidFill>
                  <a:srgbClr val="595959"/>
                </a:solidFill>
                <a:latin typeface="Arial"/>
                <a:cs typeface="Arial"/>
              </a:rPr>
              <a:t>wifi</a:t>
            </a:r>
            <a:r>
              <a:rPr lang="en-US" sz="210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2100" dirty="0" err="1" smtClean="0">
                <a:solidFill>
                  <a:srgbClr val="595959"/>
                </a:solidFill>
                <a:latin typeface="Arial"/>
                <a:cs typeface="Arial"/>
              </a:rPr>
              <a:t>etc</a:t>
            </a:r>
            <a:endParaRPr lang="en-US" sz="2100" dirty="0" smtClean="0">
              <a:solidFill>
                <a:srgbClr val="595959"/>
              </a:solidFill>
              <a:latin typeface="Arial"/>
              <a:cs typeface="Arial"/>
            </a:endParaRPr>
          </a:p>
          <a:p>
            <a:pPr lvl="1"/>
            <a:r>
              <a:rPr lang="en-US" sz="2100" dirty="0" smtClean="0">
                <a:solidFill>
                  <a:srgbClr val="595959"/>
                </a:solidFill>
                <a:latin typeface="Arial"/>
                <a:cs typeface="Arial"/>
              </a:rPr>
              <a:t>Who pays the bills – consider turnover and responsibility – should we pay the bills</a:t>
            </a:r>
          </a:p>
          <a:p>
            <a:pPr lvl="1"/>
            <a:r>
              <a:rPr lang="en-US" sz="2100" dirty="0" smtClean="0">
                <a:solidFill>
                  <a:srgbClr val="595959"/>
                </a:solidFill>
                <a:latin typeface="Arial"/>
                <a:cs typeface="Arial"/>
              </a:rPr>
              <a:t>Housing systems – can our IT system identify a tenancy to a room </a:t>
            </a:r>
          </a:p>
          <a:p>
            <a:pPr lvl="1"/>
            <a:r>
              <a:rPr lang="en-US" sz="2100" dirty="0" smtClean="0">
                <a:solidFill>
                  <a:srgbClr val="595959"/>
                </a:solidFill>
                <a:latin typeface="Arial"/>
                <a:cs typeface="Arial"/>
              </a:rPr>
              <a:t>Fully furnished?  White goods, carpet, curtain poles, yes.  Bed?  Gift the bed?</a:t>
            </a:r>
          </a:p>
          <a:p>
            <a:pPr lvl="1"/>
            <a:r>
              <a:rPr lang="en-US" sz="2100" dirty="0" smtClean="0">
                <a:solidFill>
                  <a:srgbClr val="595959"/>
                </a:solidFill>
                <a:latin typeface="Arial"/>
                <a:cs typeface="Arial"/>
              </a:rPr>
              <a:t>Fixed term tenancy to encourage move on</a:t>
            </a:r>
            <a:endParaRPr lang="en-US" sz="21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303600" y="576942"/>
            <a:ext cx="6441771" cy="811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b="1" dirty="0">
              <a:solidFill>
                <a:srgbClr val="59595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512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396</Words>
  <Application>Microsoft Office PowerPoint</Application>
  <PresentationFormat>On-screen Show (4:3)</PresentationFormat>
  <Paragraphs>43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Vijay Bhatoa</dc:creator>
  <cp:lastModifiedBy>jpells</cp:lastModifiedBy>
  <cp:revision>24</cp:revision>
  <dcterms:created xsi:type="dcterms:W3CDTF">2015-05-28T11:20:18Z</dcterms:created>
  <dcterms:modified xsi:type="dcterms:W3CDTF">2017-10-02T15:08:36Z</dcterms:modified>
</cp:coreProperties>
</file>