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86" r:id="rId3"/>
    <p:sldId id="293" r:id="rId4"/>
    <p:sldId id="303" r:id="rId5"/>
    <p:sldId id="304" r:id="rId6"/>
    <p:sldId id="306" r:id="rId7"/>
    <p:sldId id="307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1F5E"/>
    <a:srgbClr val="ABB9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7B616-8613-4F9D-8065-DCC988EF5F0F}" type="datetimeFigureOut">
              <a:rPr lang="en-GB" smtClean="0"/>
              <a:pPr/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49C2-84F9-4041-9815-DADDE7489A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958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162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  <a:p>
            <a:endParaRPr lang="en-GB" sz="1600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114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910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75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35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50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13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  <a:p>
            <a:endParaRPr lang="en-GB" sz="1600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114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  <a:p>
            <a:endParaRPr lang="en-GB" sz="1600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114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49C2-84F9-4041-9815-DADDE7489A3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162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33400" cy="6934200"/>
          </a:xfrm>
          <a:prstGeom prst="rect">
            <a:avLst/>
          </a:prstGeom>
          <a:solidFill>
            <a:srgbClr val="ABB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33400" y="0"/>
            <a:ext cx="8686800" cy="1447800"/>
          </a:xfrm>
          <a:prstGeom prst="rect">
            <a:avLst/>
          </a:prstGeom>
          <a:solidFill>
            <a:srgbClr val="4F1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400" y="5943600"/>
            <a:ext cx="21670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154" y="5943727"/>
            <a:ext cx="719328" cy="825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846" y="5969777"/>
            <a:ext cx="1647444" cy="677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193" y="5945645"/>
            <a:ext cx="895607" cy="707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Kent Housing Group Excellence Award nomination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dirty="0" smtClean="0"/>
              <a:t>West Kent Hospital Discharge Scheme</a:t>
            </a:r>
          </a:p>
          <a:p>
            <a:pPr marL="0" indent="0" algn="ctr">
              <a:buNone/>
            </a:pPr>
            <a:r>
              <a:rPr lang="en-GB" dirty="0"/>
              <a:t>a</a:t>
            </a:r>
            <a:r>
              <a:rPr lang="en-GB" dirty="0" smtClean="0"/>
              <a:t> partnership between</a:t>
            </a:r>
            <a:endParaRPr lang="en-GB" dirty="0"/>
          </a:p>
          <a:p>
            <a:pPr marL="0" indent="0" algn="ctr">
              <a:buNone/>
            </a:pPr>
            <a:r>
              <a:rPr lang="en-GB" sz="4000" dirty="0" smtClean="0"/>
              <a:t>Tonbridge &amp; </a:t>
            </a:r>
            <a:r>
              <a:rPr lang="en-GB" sz="4000" dirty="0" err="1" smtClean="0"/>
              <a:t>Malling</a:t>
            </a:r>
            <a:r>
              <a:rPr lang="en-GB" sz="4000" dirty="0" smtClean="0"/>
              <a:t> B.C., Tunbridge Wells B.C., Sevenoaks D.C., Maidstone and Tunbridge Wells NHS Trust &amp; Family Mosaic</a:t>
            </a:r>
          </a:p>
        </p:txBody>
      </p:sp>
      <p:pic>
        <p:nvPicPr>
          <p:cNvPr id="4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70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I just want to go home…. working together we are enabling this to happen…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917940"/>
            <a:ext cx="6934200" cy="3716891"/>
          </a:xfrm>
          <a:prstGeom prst="rect">
            <a:avLst/>
          </a:prstGeom>
        </p:spPr>
      </p:pic>
      <p:pic>
        <p:nvPicPr>
          <p:cNvPr id="6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15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The Health &amp; Housing Coordinator, Danielle, at the heart of Tunbridge Wells Hospital Integrated Discharge Team. 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76400"/>
            <a:ext cx="8046156" cy="4267200"/>
          </a:xfrm>
        </p:spPr>
      </p:pic>
      <p:pic>
        <p:nvPicPr>
          <p:cNvPr id="6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32" y="5934075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96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60044" y="1607070"/>
            <a:ext cx="3712901" cy="2581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613997"/>
            <a:ext cx="3733801" cy="2575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495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Before and after……..</a:t>
            </a:r>
          </a:p>
          <a:p>
            <a:endParaRPr lang="en-GB" sz="2000" b="1" dirty="0"/>
          </a:p>
          <a:p>
            <a:r>
              <a:rPr lang="en-GB" sz="2000" b="1" dirty="0" smtClean="0"/>
              <a:t>Declutter and clean then </a:t>
            </a:r>
            <a:r>
              <a:rPr lang="en-GB" sz="2000" b="1" dirty="0" err="1" smtClean="0"/>
              <a:t>bathboard</a:t>
            </a:r>
            <a:r>
              <a:rPr lang="en-GB" sz="2000" b="1" dirty="0" smtClean="0"/>
              <a:t> provided to aid with independent living. </a:t>
            </a:r>
            <a:endParaRPr lang="en-GB" sz="20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Practical interventions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12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Practical interventions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8298" y="1575476"/>
            <a:ext cx="3506101" cy="2519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575477"/>
            <a:ext cx="3530893" cy="2507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4495800"/>
            <a:ext cx="746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Before and after……..</a:t>
            </a:r>
          </a:p>
          <a:p>
            <a:endParaRPr lang="en-GB" b="1" dirty="0"/>
          </a:p>
          <a:p>
            <a:r>
              <a:rPr lang="en-GB" b="1" dirty="0"/>
              <a:t>Declutter and clean </a:t>
            </a:r>
            <a:r>
              <a:rPr lang="en-GB" b="1" dirty="0" smtClean="0"/>
              <a:t>then engage with local agencies e.g. Age UK and Good Neighbour Scheme to assist with ongoing cleaning. </a:t>
            </a:r>
            <a:endParaRPr lang="en-GB" b="1" dirty="0"/>
          </a:p>
        </p:txBody>
      </p:sp>
      <p:pic>
        <p:nvPicPr>
          <p:cNvPr id="9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7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Partnership Working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289" y="1848279"/>
            <a:ext cx="7163421" cy="40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42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Its working.…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37631"/>
            <a:ext cx="6629399" cy="398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7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Its working.…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1819"/>
            <a:ext cx="7010399" cy="421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9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Kent Housing Group Excellence Award nomination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West Kent Hospital Discharge Scheme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800" b="1" dirty="0" smtClean="0"/>
              <a:t>Thank you for shortlisting us and listening!</a:t>
            </a:r>
          </a:p>
        </p:txBody>
      </p:sp>
      <p:pic>
        <p:nvPicPr>
          <p:cNvPr id="4" name="Picture 2" descr="http://10.136.105.189/uploads/general_images/Maidstone_and_Tunbridge_Wells_NHS_Trust_%C3%94%C3%87%C3%B4_RGB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198"/>
            <a:ext cx="175445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27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152</Words>
  <Application>Microsoft Office PowerPoint</Application>
  <PresentationFormat>On-screen Show (4:3)</PresentationFormat>
  <Paragraphs>33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Kent Housing Group Excellence Award nomination</vt:lpstr>
      <vt:lpstr>I just want to go home…. working together we are enabling this to happen…</vt:lpstr>
      <vt:lpstr>The Health &amp; Housing Coordinator, Danielle, at the heart of Tunbridge Wells Hospital Integrated Discharge Team. </vt:lpstr>
      <vt:lpstr>Practical interventions</vt:lpstr>
      <vt:lpstr>Practical interventions</vt:lpstr>
      <vt:lpstr>Partnership Working</vt:lpstr>
      <vt:lpstr>Its working.…</vt:lpstr>
      <vt:lpstr>Its working.…</vt:lpstr>
      <vt:lpstr>Kent Housing Group Excellence Award nomination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Marshall</dc:creator>
  <cp:lastModifiedBy>jpells</cp:lastModifiedBy>
  <cp:revision>67</cp:revision>
  <dcterms:created xsi:type="dcterms:W3CDTF">2006-08-16T00:00:00Z</dcterms:created>
  <dcterms:modified xsi:type="dcterms:W3CDTF">2017-09-12T15:32:08Z</dcterms:modified>
</cp:coreProperties>
</file>