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32" autoAdjust="0"/>
  </p:normalViewPr>
  <p:slideViewPr>
    <p:cSldViewPr>
      <p:cViewPr varScale="1">
        <p:scale>
          <a:sx n="60" d="100"/>
          <a:sy n="6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0C1C-AC25-4D1E-B65C-9A895A6AB30A}" type="datetimeFigureOut">
              <a:rPr lang="en-GB" smtClean="0"/>
              <a:t>10/08/2017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D3E6-A5EF-45B3-82C4-87C0A623C23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Medway </a:t>
            </a:r>
            <a:r>
              <a:rPr lang="en-GB" dirty="0" err="1" smtClean="0"/>
              <a:t>CouncilHRA</a:t>
            </a:r>
            <a:r>
              <a:rPr lang="en-GB" dirty="0" smtClean="0"/>
              <a:t> New Build Centenary Gardens, Gillingham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188640"/>
            <a:ext cx="3312368" cy="633670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51920" y="1522094"/>
            <a:ext cx="4896543" cy="41391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Medway CouncilHRA New Build Centenary Gardens, Gillingham</vt:lpstr>
      <vt:lpstr>Slide 2</vt:lpstr>
    </vt:vector>
  </TitlesOfParts>
  <Company>Shepway District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Medway CouncilHRA New Build Centenary Gardens, Gillingham</dc:title>
  <dc:creator>jpells</dc:creator>
  <cp:lastModifiedBy>jpells</cp:lastModifiedBy>
  <cp:revision>1</cp:revision>
  <dcterms:created xsi:type="dcterms:W3CDTF">2017-08-10T14:28:12Z</dcterms:created>
  <dcterms:modified xsi:type="dcterms:W3CDTF">2017-08-10T14:31:21Z</dcterms:modified>
</cp:coreProperties>
</file>