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0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8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8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1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22C8-35AB-1341-92EA-589959C2892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5885-FF9A-344C-B36B-CD7193CD6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181838" y="1548870"/>
            <a:ext cx="4563533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Kent Housing Group</a:t>
            </a:r>
          </a:p>
          <a:p>
            <a:pPr marL="0" indent="0" algn="r"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01/02/2017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Under 35’s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0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15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03600" y="1548870"/>
            <a:ext cx="4563533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Commitment to provide housing to under 35’s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132 under 35’s on HB potentially affected within our stock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We are currently still letting to under 35’s</a:t>
            </a:r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Our current position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4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03600" y="1548870"/>
            <a:ext cx="4563533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1 Bed Flat - £110.67pw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Shared room - £65.66pw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Shortfall – £45.01pw</a:t>
            </a:r>
          </a:p>
          <a:p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Figures for Medway</a:t>
            </a:r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Financial Reality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7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15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03600" y="1548870"/>
            <a:ext cx="4563533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Provide shared </a:t>
            </a:r>
            <a:r>
              <a:rPr lang="en-US" sz="25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ccommodation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Convert existing stock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Purpose buy for conversion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Stop letting to under 35’s other than on shared basis from 01/04/17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Mitigation program for existing customers</a:t>
            </a:r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Our approach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2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03600" y="1548870"/>
            <a:ext cx="4862422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smtClean="0">
                <a:solidFill>
                  <a:srgbClr val="595959"/>
                </a:solidFill>
                <a:latin typeface="Arial"/>
                <a:cs typeface="Arial"/>
              </a:rPr>
              <a:t>Considerations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Tenancy not license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3 or 4 Bed House would require extensive housing mgt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5 bed or more become a HMO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White Goods, Carpets, Door Locks, Fire Alarms etc.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Conversion costs (est. £5k)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3 rent accounts not 1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Increased Asset costs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Sole gender/age or mixed?</a:t>
            </a:r>
          </a:p>
          <a:p>
            <a:endParaRPr lang="en-US" sz="25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sz="2500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Shared Accommodation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03600" y="1548870"/>
            <a:ext cx="4563533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>
                <a:solidFill>
                  <a:srgbClr val="595959"/>
                </a:solidFill>
                <a:latin typeface="Arial"/>
                <a:cs typeface="Arial"/>
              </a:rPr>
              <a:t>Solution</a:t>
            </a:r>
          </a:p>
          <a:p>
            <a:r>
              <a:rPr lang="en-US" sz="2500" dirty="0">
                <a:solidFill>
                  <a:srgbClr val="595959"/>
                </a:solidFill>
                <a:latin typeface="Arial"/>
                <a:cs typeface="Arial"/>
              </a:rPr>
              <a:t>2 Bed Flat  conversions</a:t>
            </a:r>
          </a:p>
          <a:p>
            <a:r>
              <a:rPr lang="en-US" sz="2500" dirty="0">
                <a:solidFill>
                  <a:srgbClr val="595959"/>
                </a:solidFill>
                <a:latin typeface="Arial"/>
                <a:cs typeface="Arial"/>
              </a:rPr>
              <a:t>Pepper potted</a:t>
            </a:r>
          </a:p>
          <a:p>
            <a:r>
              <a:rPr lang="en-US" sz="2500" dirty="0">
                <a:solidFill>
                  <a:srgbClr val="595959"/>
                </a:solidFill>
                <a:latin typeface="Arial"/>
                <a:cs typeface="Arial"/>
              </a:rPr>
              <a:t>Customer involvement in 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choosing </a:t>
            </a:r>
            <a:r>
              <a:rPr lang="en-US" sz="2500" dirty="0">
                <a:solidFill>
                  <a:srgbClr val="595959"/>
                </a:solidFill>
                <a:latin typeface="Arial"/>
                <a:cs typeface="Arial"/>
              </a:rPr>
              <a:t>housemates</a:t>
            </a:r>
          </a:p>
          <a:p>
            <a:r>
              <a:rPr lang="en-US" sz="2500" dirty="0">
                <a:solidFill>
                  <a:srgbClr val="595959"/>
                </a:solidFill>
                <a:latin typeface="Arial"/>
                <a:cs typeface="Arial"/>
              </a:rPr>
              <a:t>Kent </a:t>
            </a:r>
            <a:r>
              <a:rPr lang="en-US" sz="2500" dirty="0" err="1" smtClean="0">
                <a:solidFill>
                  <a:srgbClr val="595959"/>
                </a:solidFill>
                <a:latin typeface="Arial"/>
                <a:cs typeface="Arial"/>
              </a:rPr>
              <a:t>Homechoice</a:t>
            </a:r>
            <a:endParaRPr lang="en-US" sz="25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Shared Utilities responsibility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Establish a sub brand</a:t>
            </a:r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Shared Accommodation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1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3600" y="1548870"/>
            <a:ext cx="4563533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Matching events to link customers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Initially 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2 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out of 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3 will be existing customers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Priority move above new customers for all existing customers</a:t>
            </a:r>
          </a:p>
          <a:p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Existing Customers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5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Vijay Bhatoa</dc:creator>
  <cp:lastModifiedBy>Matthew Eddy</cp:lastModifiedBy>
  <cp:revision>27</cp:revision>
  <cp:lastPrinted>2017-01-31T15:13:12Z</cp:lastPrinted>
  <dcterms:created xsi:type="dcterms:W3CDTF">2015-05-28T11:20:18Z</dcterms:created>
  <dcterms:modified xsi:type="dcterms:W3CDTF">2017-01-31T16:07:35Z</dcterms:modified>
</cp:coreProperties>
</file>