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3" r:id="rId5"/>
    <p:sldId id="262" r:id="rId6"/>
    <p:sldId id="25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6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76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6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1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82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7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67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2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56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41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E365-0C2B-4005-B65A-FC2E1846A78F}" type="datetimeFigureOut">
              <a:rPr lang="en-GB" smtClean="0"/>
              <a:t>18/01/2017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7825-35FC-4D1D-945E-303BDD02A1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2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Linda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Hibbs</a:t>
            </a:r>
            <a:endParaRPr lang="en-GB" sz="36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Sector Housing Manager</a:t>
            </a:r>
          </a:p>
          <a:p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Tonbridge &amp; </a:t>
            </a:r>
            <a:r>
              <a:rPr lang="en-GB" sz="36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Malling</a:t>
            </a: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B.C.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60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Purchased from BRE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us “talk” to health colleagues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cost savings to NHS &amp; wider society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Uses HHSRS as a basis for calculations</a:t>
            </a:r>
            <a:endParaRPr lang="en-GB" sz="3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1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Cold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Poorly insulated and poorly heated property. Category 1, Band A hazard.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 central heating system and loft insulation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NHS £2,932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savings to society £7,330</a:t>
            </a:r>
          </a:p>
          <a:p>
            <a:pPr marL="0" indent="0">
              <a:buNone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4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Top ten hazards in England (savings to NHS)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Excess cold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Falling on stairs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Damp and mould growth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Electrical hazards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Falling on level surfaces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Personal hygiene, sanitation and drainage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Crowding and space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Falling between levels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Entry by intruders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028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TMBC savings to health and wider society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 smtClean="0"/>
              <a:t>2015/16 work programme</a:t>
            </a:r>
          </a:p>
          <a:p>
            <a:pPr marL="0" indent="0">
              <a:buNone/>
            </a:pPr>
            <a:r>
              <a:rPr lang="en-GB" dirty="0" smtClean="0"/>
              <a:t>143 housing condition enquiries investigated</a:t>
            </a:r>
          </a:p>
          <a:p>
            <a:pPr marL="0" indent="0">
              <a:buNone/>
            </a:pPr>
            <a:r>
              <a:rPr lang="en-GB" dirty="0" smtClean="0"/>
              <a:t>86 DFGs completed</a:t>
            </a:r>
          </a:p>
          <a:p>
            <a:pPr marL="0" indent="0">
              <a:buNone/>
            </a:pPr>
            <a:r>
              <a:rPr lang="en-GB" dirty="0" smtClean="0"/>
              <a:t>21 Housing Assistance cases completed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Annual savings to NHS £510,186</a:t>
            </a:r>
          </a:p>
          <a:p>
            <a:pPr marL="0" indent="0">
              <a:buNone/>
            </a:pPr>
            <a:r>
              <a:rPr lang="en-GB" b="1" dirty="0" smtClean="0"/>
              <a:t>Annual savings to society £1,275,475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36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Housing Health Cost Calculator (HHCC)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 due March 2017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being used in T&amp;M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we now convinced health of the value of Housing’s contribution</a:t>
            </a:r>
          </a:p>
        </p:txBody>
      </p:sp>
    </p:spTree>
    <p:extLst>
      <p:ext uri="{BB962C8B-B14F-4D97-AF65-F5344CB8AC3E}">
        <p14:creationId xmlns:p14="http://schemas.microsoft.com/office/powerpoint/2010/main" val="38178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212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Housing Health Cost Calculator (HHCC)</vt:lpstr>
      <vt:lpstr>Housing Health Cost Calculator (HHCC)</vt:lpstr>
      <vt:lpstr>Housing Health Cost Calculator (HHCC)</vt:lpstr>
      <vt:lpstr>Housing Health Cost Calculator (HHCC)</vt:lpstr>
      <vt:lpstr>Housing Health Cost Calculator (HHCC)</vt:lpstr>
      <vt:lpstr>Housing Health Cost Calculator (HHCC)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Health Cost Calculator (HHCC)</dc:title>
  <dc:creator>Linda Hibbs</dc:creator>
  <cp:lastModifiedBy>Lesley Clay</cp:lastModifiedBy>
  <cp:revision>10</cp:revision>
  <cp:lastPrinted>2016-01-25T10:44:00Z</cp:lastPrinted>
  <dcterms:created xsi:type="dcterms:W3CDTF">2015-07-08T15:45:48Z</dcterms:created>
  <dcterms:modified xsi:type="dcterms:W3CDTF">2017-01-18T10:07:31Z</dcterms:modified>
</cp:coreProperties>
</file>