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2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2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65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0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02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48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9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5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D853-D07A-44D3-878D-B2F601EDC262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7DC5-FCA0-46A6-A5DF-601807416B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8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1656184" cy="196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6954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705506" cy="223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73050"/>
            <a:ext cx="6275040" cy="6180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Kent Planning Protocol </a:t>
            </a:r>
          </a:p>
          <a:p>
            <a:pPr marL="0" indent="0" algn="ctr">
              <a:buNone/>
            </a:pPr>
            <a:endParaRPr lang="en-GB" sz="200" dirty="0"/>
          </a:p>
          <a:p>
            <a:pPr marL="0" indent="0" algn="ctr">
              <a:buNone/>
            </a:pPr>
            <a:r>
              <a:rPr lang="en-GB" dirty="0" smtClean="0"/>
              <a:t>Commitment One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000" b="1" i="1" dirty="0" smtClean="0"/>
              <a:t>To ensure appropriate resources are available to delivery high quality and efficient planning </a:t>
            </a:r>
            <a:r>
              <a:rPr lang="en-GB" sz="2000" b="1" i="1" dirty="0" smtClean="0"/>
              <a:t>services</a:t>
            </a:r>
          </a:p>
          <a:p>
            <a:pPr marL="0" indent="0">
              <a:buNone/>
            </a:pPr>
            <a:endParaRPr lang="en-GB" sz="2000" b="1" i="1" dirty="0"/>
          </a:p>
          <a:p>
            <a:r>
              <a:rPr lang="en-GB" sz="2000" b="1" i="1" dirty="0" smtClean="0"/>
              <a:t>adequate resources made available by both councils and developers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PPAs and financial support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good quality pre-application advice</a:t>
            </a:r>
          </a:p>
          <a:p>
            <a:pPr marL="0" indent="0">
              <a:buNone/>
            </a:pPr>
            <a:endParaRPr lang="en-GB" sz="20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408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1656184" cy="196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6954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705506" cy="223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73050"/>
            <a:ext cx="6275040" cy="6180286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/>
              <a:t>Kent Planning Protocol </a:t>
            </a:r>
          </a:p>
          <a:p>
            <a:pPr marL="0" indent="0" algn="ctr">
              <a:buNone/>
            </a:pPr>
            <a:endParaRPr lang="en-GB" sz="200" dirty="0"/>
          </a:p>
          <a:p>
            <a:pPr marL="0" indent="0" algn="ctr">
              <a:buNone/>
            </a:pPr>
            <a:r>
              <a:rPr lang="en-GB" dirty="0" smtClean="0"/>
              <a:t>Commitment Two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000" b="1" i="1" dirty="0" smtClean="0"/>
              <a:t>To promote training </a:t>
            </a:r>
            <a:r>
              <a:rPr lang="en-GB" sz="2000" b="1" i="1" dirty="0" smtClean="0"/>
              <a:t>opportunities</a:t>
            </a:r>
          </a:p>
          <a:p>
            <a:pPr marL="0" indent="0">
              <a:buNone/>
            </a:pPr>
            <a:endParaRPr lang="en-GB" sz="2000" b="1" i="1" dirty="0"/>
          </a:p>
          <a:p>
            <a:r>
              <a:rPr lang="en-GB" sz="2000" b="1" i="1" dirty="0" smtClean="0"/>
              <a:t>joint training opportunities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training elected members . Including visiting completed developments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33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1656184" cy="196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6954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705506" cy="223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73050"/>
            <a:ext cx="6275040" cy="6180286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/>
              <a:t>Kent Planning Protocol </a:t>
            </a:r>
          </a:p>
          <a:p>
            <a:pPr marL="0" indent="0" algn="ctr">
              <a:buNone/>
            </a:pPr>
            <a:endParaRPr lang="en-GB" sz="200" dirty="0"/>
          </a:p>
          <a:p>
            <a:pPr marL="0" indent="0" algn="ctr">
              <a:buNone/>
            </a:pPr>
            <a:r>
              <a:rPr lang="en-GB" dirty="0" smtClean="0"/>
              <a:t>Commitment Three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000" b="1" i="1" dirty="0" smtClean="0"/>
              <a:t>To ensure effective communication</a:t>
            </a:r>
            <a:r>
              <a:rPr lang="en-GB" sz="2000" b="1" i="1" dirty="0" smtClean="0"/>
              <a:t>.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keeping applicants updated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 positive engagement-at application and pre- </a:t>
            </a:r>
          </a:p>
          <a:p>
            <a:pPr marL="0" indent="0">
              <a:buNone/>
            </a:pPr>
            <a:r>
              <a:rPr lang="en-GB" sz="2000" b="1" i="1" dirty="0"/>
              <a:t> </a:t>
            </a:r>
            <a:r>
              <a:rPr lang="en-GB" sz="2000" b="1" i="1" dirty="0" smtClean="0"/>
              <a:t>     </a:t>
            </a:r>
            <a:r>
              <a:rPr lang="en-GB" sz="2000" b="1" i="1" dirty="0" smtClean="0"/>
              <a:t>application stages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engagement with elected members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/>
              <a:t>e</a:t>
            </a:r>
            <a:r>
              <a:rPr lang="en-GB" sz="2000" b="1" i="1" dirty="0" smtClean="0"/>
              <a:t>arly engagement by developers with community and </a:t>
            </a:r>
          </a:p>
          <a:p>
            <a:pPr marL="0" indent="0">
              <a:buNone/>
            </a:pPr>
            <a:r>
              <a:rPr lang="en-GB" sz="2000" b="1" i="1" dirty="0"/>
              <a:t> </a:t>
            </a:r>
            <a:r>
              <a:rPr lang="en-GB" sz="2000" b="1" i="1" dirty="0" smtClean="0"/>
              <a:t>    </a:t>
            </a:r>
            <a:r>
              <a:rPr lang="en-GB" sz="2000" b="1" i="1" dirty="0" smtClean="0"/>
              <a:t>amenity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63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1656184" cy="196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169545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1705506" cy="223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73050"/>
            <a:ext cx="6275040" cy="61802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Kent Planning Protocol </a:t>
            </a:r>
          </a:p>
          <a:p>
            <a:pPr marL="0" indent="0" algn="ctr">
              <a:buNone/>
            </a:pPr>
            <a:endParaRPr lang="en-GB" sz="200" dirty="0"/>
          </a:p>
          <a:p>
            <a:pPr marL="0" indent="0" algn="ctr">
              <a:buNone/>
            </a:pPr>
            <a:r>
              <a:rPr lang="en-GB" dirty="0" smtClean="0"/>
              <a:t>Commitment Four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2000" b="1" i="1" dirty="0" smtClean="0"/>
              <a:t>To increase certainty and </a:t>
            </a:r>
            <a:r>
              <a:rPr lang="en-GB" sz="2000" b="1" i="1" dirty="0" smtClean="0"/>
              <a:t>consistency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‘buy-in’ from </a:t>
            </a:r>
            <a:r>
              <a:rPr lang="en-GB" sz="2000" b="1" i="1" smtClean="0"/>
              <a:t>statutory consultees</a:t>
            </a:r>
          </a:p>
          <a:p>
            <a:pPr marL="0" indent="0">
              <a:buNone/>
            </a:pPr>
            <a:endParaRPr lang="en-GB" sz="2000" b="1" i="1" dirty="0" smtClean="0"/>
          </a:p>
          <a:p>
            <a:r>
              <a:rPr lang="en-GB" sz="2000" b="1" i="1" dirty="0" smtClean="0"/>
              <a:t>-pre-application briefings</a:t>
            </a:r>
            <a:r>
              <a:rPr lang="en-GB" sz="2000" b="1" i="1" dirty="0"/>
              <a:t> </a:t>
            </a:r>
            <a:r>
              <a:rPr lang="en-GB" sz="2000" b="1" i="1" dirty="0" smtClean="0"/>
              <a:t>for elected members</a:t>
            </a:r>
          </a:p>
          <a:p>
            <a:r>
              <a:rPr lang="en-GB" sz="2000" b="1" i="1" dirty="0" smtClean="0"/>
              <a:t> use of PPAs </a:t>
            </a:r>
          </a:p>
          <a:p>
            <a:r>
              <a:rPr lang="en-GB" sz="2000" b="1" i="1" dirty="0" smtClean="0"/>
              <a:t>consistent advice from other council officers</a:t>
            </a:r>
          </a:p>
          <a:p>
            <a:r>
              <a:rPr lang="en-GB" sz="2000" b="1" i="1" dirty="0" smtClean="0"/>
              <a:t>RPs involved at early stage</a:t>
            </a:r>
          </a:p>
          <a:p>
            <a:r>
              <a:rPr lang="en-GB" sz="2000" b="1" i="1" dirty="0" smtClean="0"/>
              <a:t> s106 Heads  of terms agreed at early stage</a:t>
            </a:r>
          </a:p>
          <a:p>
            <a:r>
              <a:rPr lang="en-GB" sz="2000" b="1" i="1" dirty="0" smtClean="0"/>
              <a:t>minimise pre-commencement conditions</a:t>
            </a:r>
          </a:p>
          <a:p>
            <a:r>
              <a:rPr lang="en-GB" sz="2000" b="1" i="1" dirty="0" smtClean="0"/>
              <a:t>shared understanding of design quality standards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11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147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Smith [Sykes]</dc:creator>
  <cp:lastModifiedBy>Simon.J. Thomas</cp:lastModifiedBy>
  <cp:revision>7</cp:revision>
  <dcterms:created xsi:type="dcterms:W3CDTF">2016-11-05T14:02:56Z</dcterms:created>
  <dcterms:modified xsi:type="dcterms:W3CDTF">2016-11-10T15:35:06Z</dcterms:modified>
</cp:coreProperties>
</file>