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8"/>
  </p:notesMasterIdLst>
  <p:sldIdLst>
    <p:sldId id="257" r:id="rId2"/>
    <p:sldId id="260" r:id="rId3"/>
    <p:sldId id="258" r:id="rId4"/>
    <p:sldId id="259" r:id="rId5"/>
    <p:sldId id="283" r:id="rId6"/>
    <p:sldId id="284" r:id="rId7"/>
  </p:sldIdLst>
  <p:sldSz cx="9144000" cy="6858000" type="screen4x3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160" y="-4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35E5FA-B9DD-4F92-908F-5880238536F8}" type="datetimeFigureOut">
              <a:rPr lang="en-GB" smtClean="0"/>
              <a:t>20/01/2017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B0FD2A-322D-4FAD-89DB-61D45B1736D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4974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F809E1-31CF-47C6-8E23-776D566EC6E9}" type="datetimeFigureOut">
              <a:rPr lang="en-GB" smtClean="0"/>
              <a:t>20/01/2017</a:t>
            </a:fld>
            <a:endParaRPr lang="en-GB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4B86E7-6E45-4452-839F-653B42AB02C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F809E1-31CF-47C6-8E23-776D566EC6E9}" type="datetimeFigureOut">
              <a:rPr lang="en-GB" smtClean="0"/>
              <a:t>20/01/2017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4B86E7-6E45-4452-839F-653B42AB02CC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F809E1-31CF-47C6-8E23-776D566EC6E9}" type="datetimeFigureOut">
              <a:rPr lang="en-GB" smtClean="0"/>
              <a:t>20/01/2017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4B86E7-6E45-4452-839F-653B42AB02CC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F809E1-31CF-47C6-8E23-776D566EC6E9}" type="datetimeFigureOut">
              <a:rPr lang="en-GB" smtClean="0"/>
              <a:t>20/01/2017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4B86E7-6E45-4452-839F-653B42AB02CC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F809E1-31CF-47C6-8E23-776D566EC6E9}" type="datetimeFigureOut">
              <a:rPr lang="en-GB" smtClean="0"/>
              <a:t>20/01/2017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4B86E7-6E45-4452-839F-653B42AB02C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F809E1-31CF-47C6-8E23-776D566EC6E9}" type="datetimeFigureOut">
              <a:rPr lang="en-GB" smtClean="0"/>
              <a:t>20/01/2017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4B86E7-6E45-4452-839F-653B42AB02CC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F809E1-31CF-47C6-8E23-776D566EC6E9}" type="datetimeFigureOut">
              <a:rPr lang="en-GB" smtClean="0"/>
              <a:t>20/01/2017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4B86E7-6E45-4452-839F-653B42AB02CC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F809E1-31CF-47C6-8E23-776D566EC6E9}" type="datetimeFigureOut">
              <a:rPr lang="en-GB" smtClean="0"/>
              <a:t>20/01/2017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4B86E7-6E45-4452-839F-653B42AB02CC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F809E1-31CF-47C6-8E23-776D566EC6E9}" type="datetimeFigureOut">
              <a:rPr lang="en-GB" smtClean="0"/>
              <a:t>20/01/2017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4B86E7-6E45-4452-839F-653B42AB02C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F809E1-31CF-47C6-8E23-776D566EC6E9}" type="datetimeFigureOut">
              <a:rPr lang="en-GB" smtClean="0"/>
              <a:t>20/01/2017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4B86E7-6E45-4452-839F-653B42AB02CC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F809E1-31CF-47C6-8E23-776D566EC6E9}" type="datetimeFigureOut">
              <a:rPr lang="en-GB" smtClean="0"/>
              <a:t>20/01/2017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4B86E7-6E45-4452-839F-653B42AB02C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5F809E1-31CF-47C6-8E23-776D566EC6E9}" type="datetimeFigureOut">
              <a:rPr lang="en-GB" smtClean="0"/>
              <a:t>20/01/2017</a:t>
            </a:fld>
            <a:endParaRPr lang="en-GB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GB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14B86E7-6E45-4452-839F-653B42AB02C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132856"/>
            <a:ext cx="8229600" cy="2592288"/>
          </a:xfrm>
        </p:spPr>
        <p:txBody>
          <a:bodyPr>
            <a:normAutofit fontScale="90000"/>
          </a:bodyPr>
          <a:lstStyle/>
          <a:p>
            <a:pPr algn="ctr"/>
            <a:r>
              <a:rPr lang="en-GB" sz="5300" dirty="0" smtClean="0"/>
              <a:t>Care Leavers Accommodation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sz="2700" dirty="0" smtClean="0"/>
              <a:t>Philip Segurola, Director Specialist Children’s Services</a:t>
            </a:r>
            <a:br>
              <a:rPr lang="en-GB" sz="2700" dirty="0" smtClean="0"/>
            </a:br>
            <a:r>
              <a:rPr lang="en-GB" sz="2700" dirty="0" smtClean="0"/>
              <a:t/>
            </a:r>
            <a:br>
              <a:rPr lang="en-GB" sz="2700" dirty="0" smtClean="0"/>
            </a:br>
            <a:r>
              <a:rPr lang="en-GB" sz="2700" dirty="0" smtClean="0"/>
              <a:t>Naintara Khosla,  Assistant Director Corporate Parenting</a:t>
            </a:r>
            <a:endParaRPr lang="en-GB" sz="2700" dirty="0"/>
          </a:p>
        </p:txBody>
      </p:sp>
    </p:spTree>
    <p:extLst>
      <p:ext uri="{BB962C8B-B14F-4D97-AF65-F5344CB8AC3E}">
        <p14:creationId xmlns:p14="http://schemas.microsoft.com/office/powerpoint/2010/main" val="63156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3600400"/>
          </a:xfrm>
        </p:spPr>
        <p:txBody>
          <a:bodyPr>
            <a:normAutofit/>
          </a:bodyPr>
          <a:lstStyle/>
          <a:p>
            <a:pPr lvl="1"/>
            <a:r>
              <a:rPr lang="en-GB" sz="2400" dirty="0" smtClean="0"/>
              <a:t>Homeless Protocol – Care Admissions of 16 &amp; 17 Year Olds</a:t>
            </a:r>
            <a:endParaRPr lang="en-GB" sz="2400" dirty="0" smtClean="0"/>
          </a:p>
          <a:p>
            <a:pPr lvl="1"/>
            <a:r>
              <a:rPr lang="en-GB" sz="2400" dirty="0" smtClean="0"/>
              <a:t>Supported Accommodation Options</a:t>
            </a:r>
            <a:endParaRPr lang="en-GB" sz="2400" dirty="0" smtClean="0"/>
          </a:p>
          <a:p>
            <a:pPr lvl="1"/>
            <a:r>
              <a:rPr lang="en-GB" sz="2400" dirty="0" smtClean="0"/>
              <a:t>Priority Nomination and Access to Social Housing</a:t>
            </a:r>
            <a:endParaRPr lang="en-GB" sz="2400" dirty="0" smtClean="0"/>
          </a:p>
          <a:p>
            <a:pPr lvl="1"/>
            <a:r>
              <a:rPr lang="en-GB" sz="2400" dirty="0" smtClean="0"/>
              <a:t>Unaccompanied Asylum Seeking Children (UASC)</a:t>
            </a:r>
            <a:endParaRPr lang="en-GB" sz="2400" dirty="0" smtClean="0"/>
          </a:p>
          <a:p>
            <a:pPr lvl="1"/>
            <a:r>
              <a:rPr lang="en-GB" sz="2400" dirty="0" smtClean="0"/>
              <a:t>Housing Benefit Levels</a:t>
            </a:r>
            <a:endParaRPr lang="en-GB" sz="2400" dirty="0" smtClean="0"/>
          </a:p>
          <a:p>
            <a:pPr lvl="1"/>
            <a:r>
              <a:rPr lang="en-GB" sz="2400" dirty="0" smtClean="0"/>
              <a:t>Deposits and Guarantees</a:t>
            </a:r>
          </a:p>
          <a:p>
            <a:pPr lvl="1"/>
            <a:r>
              <a:rPr lang="en-GB" sz="2400" dirty="0" smtClean="0"/>
              <a:t>Children Placed Out of County (Medway)</a:t>
            </a:r>
            <a:endParaRPr lang="en-GB" sz="2400" dirty="0" smtClean="0"/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31164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Care Leaver Numbers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2168442"/>
              </p:ext>
            </p:extLst>
          </p:nvPr>
        </p:nvGraphicFramePr>
        <p:xfrm>
          <a:off x="1187624" y="1556792"/>
          <a:ext cx="9000999" cy="4464498"/>
        </p:xfrm>
        <a:graphic>
          <a:graphicData uri="http://schemas.openxmlformats.org/drawingml/2006/table">
            <a:tbl>
              <a:tblPr/>
              <a:tblGrid>
                <a:gridCol w="1800200"/>
                <a:gridCol w="1440160"/>
                <a:gridCol w="1368152"/>
                <a:gridCol w="1296144"/>
                <a:gridCol w="1881478"/>
                <a:gridCol w="1214865"/>
              </a:tblGrid>
              <a:tr h="744083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4408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Status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March</a:t>
                      </a:r>
                      <a:r>
                        <a:rPr lang="en-GB" sz="2000" b="1" i="0" u="none" strike="noStrike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 20</a:t>
                      </a:r>
                      <a:r>
                        <a:rPr lang="en-GB" sz="20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14</a:t>
                      </a:r>
                      <a:endParaRPr lang="en-GB" sz="20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March</a:t>
                      </a:r>
                      <a:r>
                        <a:rPr lang="en-GB" sz="2000" b="1" i="0" u="none" strike="noStrike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 20</a:t>
                      </a:r>
                      <a:r>
                        <a:rPr lang="en-GB" sz="20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15</a:t>
                      </a:r>
                      <a:endParaRPr lang="en-GB" sz="20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March</a:t>
                      </a:r>
                      <a:r>
                        <a:rPr lang="en-GB" sz="2000" b="1" i="0" u="none" strike="noStrike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 20</a:t>
                      </a:r>
                      <a:r>
                        <a:rPr lang="en-GB" sz="20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16</a:t>
                      </a:r>
                      <a:endParaRPr lang="en-GB" sz="20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19-01-2017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4408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Asylum Seeker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392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372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483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702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4408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Citizen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578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598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594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636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4408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970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970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1077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1338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44083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289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-171400"/>
            <a:ext cx="7498080" cy="1259632"/>
          </a:xfrm>
        </p:spPr>
        <p:txBody>
          <a:bodyPr/>
          <a:lstStyle/>
          <a:p>
            <a:r>
              <a:rPr lang="en-GB" dirty="0" smtClean="0"/>
              <a:t>Care Leavers by District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7553996"/>
              </p:ext>
            </p:extLst>
          </p:nvPr>
        </p:nvGraphicFramePr>
        <p:xfrm>
          <a:off x="1259632" y="980728"/>
          <a:ext cx="8672569" cy="5939251"/>
        </p:xfrm>
        <a:graphic>
          <a:graphicData uri="http://schemas.openxmlformats.org/drawingml/2006/table">
            <a:tbl>
              <a:tblPr/>
              <a:tblGrid>
                <a:gridCol w="2448272"/>
                <a:gridCol w="1368152"/>
                <a:gridCol w="2232248"/>
                <a:gridCol w="1368152"/>
                <a:gridCol w="1255745"/>
              </a:tblGrid>
              <a:tr h="252923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District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Citizen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Asylum Seeker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8047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Ashford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8047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Canterbury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117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176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8047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Dartford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8047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Dover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8047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Gravesham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103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8047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Maidstone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8047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Sevenoaks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8047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Shepway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8047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Swale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8047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Thanet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105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116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8047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Tonbridge </a:t>
                      </a:r>
                      <a:r>
                        <a:rPr lang="en-GB" sz="2000" b="0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&amp; </a:t>
                      </a:r>
                      <a:r>
                        <a:rPr lang="en-GB" sz="2000" b="0" i="0" u="none" strike="noStrike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Malling</a:t>
                      </a:r>
                      <a:endParaRPr lang="en-GB" sz="20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 </a:t>
                      </a:r>
                      <a:r>
                        <a:rPr lang="en-GB" sz="1600" b="0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-</a:t>
                      </a:r>
                      <a:endParaRPr lang="en-GB" sz="16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8047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Tunbridge Wells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8047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OLA (</a:t>
                      </a:r>
                      <a:r>
                        <a:rPr lang="en-GB" sz="2000" b="0" i="0" u="none" strike="noStrike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inc.</a:t>
                      </a:r>
                      <a:r>
                        <a:rPr lang="en-GB" sz="20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 Medway)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107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236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343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8047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Confidential Address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8047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Not Known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8047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Missing person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8047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636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702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1338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8607">
                <a:tc gridSpan="5"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4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UASC Specific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2952328"/>
          </a:xfrm>
        </p:spPr>
        <p:txBody>
          <a:bodyPr>
            <a:normAutofit/>
          </a:bodyPr>
          <a:lstStyle/>
          <a:p>
            <a:pPr lvl="1"/>
            <a:r>
              <a:rPr lang="en-GB" sz="2400" dirty="0" smtClean="0"/>
              <a:t>Immigration Status – Leave to Remain</a:t>
            </a:r>
          </a:p>
          <a:p>
            <a:pPr lvl="1"/>
            <a:r>
              <a:rPr lang="en-GB" sz="2400" dirty="0" smtClean="0"/>
              <a:t>Access to Benefits</a:t>
            </a:r>
          </a:p>
          <a:p>
            <a:pPr lvl="1"/>
            <a:r>
              <a:rPr lang="en-GB" sz="2400" dirty="0" smtClean="0"/>
              <a:t>Access to Employment</a:t>
            </a:r>
          </a:p>
          <a:p>
            <a:pPr lvl="1"/>
            <a:r>
              <a:rPr lang="en-GB" sz="2400" dirty="0" smtClean="0"/>
              <a:t>Length of Residency and Connection to District</a:t>
            </a:r>
          </a:p>
          <a:p>
            <a:pPr lvl="1"/>
            <a:r>
              <a:rPr lang="en-GB" sz="2400" dirty="0" smtClean="0"/>
              <a:t>Citizenship and Community Integration</a:t>
            </a:r>
            <a:endParaRPr lang="en-GB" sz="2400" dirty="0" smtClean="0"/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95503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Discussion Points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3888432"/>
          </a:xfrm>
        </p:spPr>
        <p:txBody>
          <a:bodyPr>
            <a:normAutofit/>
          </a:bodyPr>
          <a:lstStyle/>
          <a:p>
            <a:pPr lvl="1"/>
            <a:r>
              <a:rPr lang="en-GB" sz="2400" dirty="0" smtClean="0"/>
              <a:t>Impact and Outcomes of Homeless Protocol </a:t>
            </a:r>
            <a:r>
              <a:rPr lang="en-GB" sz="2400" smtClean="0"/>
              <a:t>for 16 &amp;</a:t>
            </a:r>
            <a:r>
              <a:rPr lang="en-GB" sz="2400" dirty="0" smtClean="0"/>
              <a:t>17 Year Olds</a:t>
            </a:r>
          </a:p>
          <a:p>
            <a:pPr lvl="1"/>
            <a:r>
              <a:rPr lang="en-GB" sz="2400" dirty="0" smtClean="0"/>
              <a:t>Roles and Responsibilities for Youth Homelessness</a:t>
            </a:r>
          </a:p>
          <a:p>
            <a:pPr lvl="1"/>
            <a:r>
              <a:rPr lang="en-GB" sz="2400" dirty="0" smtClean="0"/>
              <a:t>Care Leavers and Supported Accommodation Options</a:t>
            </a:r>
          </a:p>
          <a:p>
            <a:pPr lvl="1"/>
            <a:r>
              <a:rPr lang="en-GB" sz="2400" dirty="0" smtClean="0"/>
              <a:t>Realistic Approach to Social Housing Nomination</a:t>
            </a:r>
          </a:p>
          <a:p>
            <a:pPr lvl="1"/>
            <a:r>
              <a:rPr lang="en-GB" sz="2400" dirty="0" smtClean="0"/>
              <a:t>Equity of Access for UASC and Impact of Numbers</a:t>
            </a:r>
          </a:p>
          <a:p>
            <a:pPr lvl="1"/>
            <a:r>
              <a:rPr lang="en-GB" sz="2400" dirty="0" smtClean="0"/>
              <a:t>Private Rented Sector Options and Obstacles</a:t>
            </a:r>
            <a:endParaRPr lang="en-GB" sz="2400" dirty="0" smtClean="0"/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06683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654</TotalTime>
  <Words>234</Words>
  <Application>Microsoft Office PowerPoint</Application>
  <PresentationFormat>On-screen Show (4:3)</PresentationFormat>
  <Paragraphs>116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Solstice</vt:lpstr>
      <vt:lpstr>Care Leavers Accommodation  Philip Segurola, Director Specialist Children’s Services  Naintara Khosla,  Assistant Director Corporate Parenting</vt:lpstr>
      <vt:lpstr>Key Issues</vt:lpstr>
      <vt:lpstr>Care Leaver Numbers</vt:lpstr>
      <vt:lpstr>Care Leavers by District</vt:lpstr>
      <vt:lpstr>UASC Specific Issues</vt:lpstr>
      <vt:lpstr>Discussion Points</vt:lpstr>
    </vt:vector>
  </TitlesOfParts>
  <Company>Kent County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Profile</dc:title>
  <dc:creator>Mackins, David - Multi Role (FSC OPPD/FSC SCS)</dc:creator>
  <cp:lastModifiedBy>Capstick, Tania - SC SCS</cp:lastModifiedBy>
  <cp:revision>47</cp:revision>
  <cp:lastPrinted>2017-01-20T10:59:26Z</cp:lastPrinted>
  <dcterms:created xsi:type="dcterms:W3CDTF">2017-01-16T11:48:51Z</dcterms:created>
  <dcterms:modified xsi:type="dcterms:W3CDTF">2017-01-20T11:51:00Z</dcterms:modified>
</cp:coreProperties>
</file>