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292" r:id="rId3"/>
    <p:sldId id="265" r:id="rId4"/>
    <p:sldId id="267" r:id="rId5"/>
    <p:sldId id="288" r:id="rId6"/>
    <p:sldId id="291" r:id="rId7"/>
    <p:sldId id="276" r:id="rId8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028BC-C5CD-490F-93F8-480FBFF51F0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A6BF7-D54A-4B77-BBA4-D280C6DE14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08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7C3A7-E6C0-4DD7-8A2D-F80DEB58719F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36DB6-0D4B-4970-8EB2-9F0F18CBF9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1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Explanation of what housing associations will see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6DB6-0D4B-4970-8EB2-9F0F18CBF9C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33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36DB6-0D4B-4970-8EB2-9F0F18CBF9C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7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7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9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17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6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51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92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9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8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9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5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9DF06-64FB-4CEC-A0E5-515BA8B46AE8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302C5-56BD-4492-AC1E-74489FE3C7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NMSG – October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Vicky </a:t>
            </a:r>
            <a:r>
              <a:rPr lang="en-GB" dirty="0"/>
              <a:t>Hodson – Kent </a:t>
            </a:r>
            <a:r>
              <a:rPr lang="en-GB" dirty="0" err="1"/>
              <a:t>Homechoice</a:t>
            </a:r>
            <a:r>
              <a:rPr lang="en-GB" dirty="0"/>
              <a:t> Partnership Manager</a:t>
            </a:r>
          </a:p>
          <a:p>
            <a:endParaRPr lang="en-GB" dirty="0"/>
          </a:p>
        </p:txBody>
      </p:sp>
      <p:pic>
        <p:nvPicPr>
          <p:cNvPr id="5" name="Picture 1" descr="Kent Homechoice 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692428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Daily Bidding</a:t>
            </a:r>
            <a:endParaRPr lang="en-GB" b="1" dirty="0"/>
          </a:p>
        </p:txBody>
      </p:sp>
      <p:pic>
        <p:nvPicPr>
          <p:cNvPr id="4" name="Picture 1" descr="Kent Homechoice Logo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356540"/>
            <a:ext cx="5328592" cy="110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1700808"/>
            <a:ext cx="7416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Introduced in March 2015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/>
              <a:t>Between April 2015 – March 2016 Void Times fell by an average of 2 days across the Partnership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794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Data Protection Act Changes - Feedback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7240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System restricted to Applicant’s LA only</a:t>
            </a:r>
          </a:p>
          <a:p>
            <a:r>
              <a:rPr lang="en-US" sz="4000" dirty="0" smtClean="0"/>
              <a:t>Improved Audit Trail</a:t>
            </a:r>
            <a:endParaRPr lang="en-US" sz="4000" dirty="0" smtClean="0"/>
          </a:p>
          <a:p>
            <a:r>
              <a:rPr lang="en-US" sz="4000" dirty="0" smtClean="0"/>
              <a:t>Shortlist available until property Let</a:t>
            </a:r>
          </a:p>
          <a:p>
            <a:r>
              <a:rPr lang="en-US" sz="4000" dirty="0" smtClean="0"/>
              <a:t>Direct Let now introduced</a:t>
            </a:r>
            <a:endParaRPr lang="en-US" sz="40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Kent Homechoice 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17232"/>
            <a:ext cx="5724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1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Pre-Assessment and Online Form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84784"/>
            <a:ext cx="7128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In development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Paper </a:t>
            </a:r>
            <a:r>
              <a:rPr lang="en-GB" sz="4400" dirty="0" smtClean="0"/>
              <a:t>Application </a:t>
            </a:r>
            <a:r>
              <a:rPr lang="en-GB" sz="4400" dirty="0" smtClean="0"/>
              <a:t>Forms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Affordability Calculator</a:t>
            </a:r>
            <a:endParaRPr lang="en-GB" sz="4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4097" name="Picture 1" descr="Kent Homechoice 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39768"/>
            <a:ext cx="5472608" cy="101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4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Locata Future Plans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484784"/>
            <a:ext cx="7200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Push notifications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Moving to </a:t>
            </a:r>
            <a:r>
              <a:rPr lang="en-GB" sz="3600" dirty="0" err="1" smtClean="0"/>
              <a:t>microsoft</a:t>
            </a:r>
            <a:r>
              <a:rPr lang="en-GB" sz="3600" dirty="0" smtClean="0"/>
              <a:t> cloud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Preparing system for changes that may be required around ‘prevention of homelessness duty’</a:t>
            </a:r>
          </a:p>
          <a:p>
            <a:endParaRPr lang="en-GB" sz="2800" b="1" dirty="0" smtClean="0"/>
          </a:p>
          <a:p>
            <a:endParaRPr lang="en-GB" sz="2800" dirty="0"/>
          </a:p>
        </p:txBody>
      </p:sp>
      <p:pic>
        <p:nvPicPr>
          <p:cNvPr id="4" name="Picture 1" descr="Kent Homechoice 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5724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7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Kent </a:t>
            </a:r>
            <a:r>
              <a:rPr lang="en-GB" b="1" dirty="0" err="1" smtClean="0"/>
              <a:t>Homechoice</a:t>
            </a:r>
            <a:r>
              <a:rPr lang="en-GB" b="1" dirty="0" smtClean="0"/>
              <a:t> Future Plans</a:t>
            </a:r>
            <a:endParaRPr lang="en-GB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5730737" cy="119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846637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Auto Bidding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Website Improvements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Roll out of Referrals Module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984625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b="1" dirty="0" smtClean="0"/>
              <a:t>Contract </a:t>
            </a:r>
            <a:r>
              <a:rPr lang="en-GB" b="1" dirty="0" err="1" smtClean="0"/>
              <a:t>ReTender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Contract Ends </a:t>
            </a:r>
            <a:r>
              <a:rPr lang="en-GB" sz="3200" dirty="0" smtClean="0"/>
              <a:t>with current system provider comes to an end in </a:t>
            </a:r>
            <a:r>
              <a:rPr lang="en-GB" sz="3200" dirty="0" smtClean="0"/>
              <a:t>July 2018</a:t>
            </a:r>
          </a:p>
          <a:p>
            <a:endParaRPr lang="en-GB" sz="3200" dirty="0" smtClean="0"/>
          </a:p>
        </p:txBody>
      </p:sp>
      <p:pic>
        <p:nvPicPr>
          <p:cNvPr id="4" name="Picture 1" descr="Kent Homechoice 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73216"/>
            <a:ext cx="5724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57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2533</TotalTime>
  <Words>131</Words>
  <Application>Microsoft Office PowerPoint</Application>
  <PresentationFormat>On-screen Show (4:3)</PresentationFormat>
  <Paragraphs>28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NMSG – October 2016</vt:lpstr>
      <vt:lpstr>Daily Bidding</vt:lpstr>
      <vt:lpstr>Data Protection Act Changes - Feedback</vt:lpstr>
      <vt:lpstr>Pre-Assessment and Online Form</vt:lpstr>
      <vt:lpstr>Locata Future Plans</vt:lpstr>
      <vt:lpstr>Kent Homechoice Future Plans</vt:lpstr>
      <vt:lpstr>Contract ReTender</vt:lpstr>
    </vt:vector>
  </TitlesOfParts>
  <Company>TDC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White</dc:creator>
  <cp:lastModifiedBy>Vicky Hodson</cp:lastModifiedBy>
  <cp:revision>72</cp:revision>
  <cp:lastPrinted>2016-03-29T15:34:51Z</cp:lastPrinted>
  <dcterms:created xsi:type="dcterms:W3CDTF">2014-03-12T16:16:31Z</dcterms:created>
  <dcterms:modified xsi:type="dcterms:W3CDTF">2016-10-11T15:05:06Z</dcterms:modified>
</cp:coreProperties>
</file>