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6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6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6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1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82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7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2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6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41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E365-0C2B-4005-B65A-FC2E1846A78F}" type="datetimeFigureOut">
              <a:rPr lang="en-GB" smtClean="0"/>
              <a:t>12/07/2016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2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Linda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Hibbs</a:t>
            </a:r>
            <a:endParaRPr lang="en-GB" sz="3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Sector Housing Manager</a:t>
            </a:r>
          </a:p>
          <a:p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Tonbridge &amp;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Malling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B.C.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0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Purchased from 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us “talk” to health colleagues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cost savings to NHS &amp; wider society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 HHSRS as a basis for calculations</a:t>
            </a:r>
            <a:endParaRPr lang="en-GB" sz="3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 Cold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Poorly insulated and poorly heated property. Category 1, Band A hazard.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 central heating system and loft insulation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savings to NHS £2,932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savings to society £7,330</a:t>
            </a:r>
          </a:p>
          <a:p>
            <a:pPr marL="0" indent="0">
              <a:buNone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Falling on stairs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handrail, steep stairs, poor lighting, glass door at bottom of stairs</a:t>
            </a:r>
            <a:endParaRPr lang="en-GB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 handrails, improve lighting, remove glass door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savings to NHS £550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savings to society £1,375</a:t>
            </a:r>
          </a:p>
          <a:p>
            <a:pPr marL="0" indent="0">
              <a:buNone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Winter Warmth work in T&amp;M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£10,000 budget (3 cases)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interventions saved NHS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£30,258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interventions saved wider society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£75,645 </a:t>
            </a:r>
          </a:p>
        </p:txBody>
      </p:sp>
    </p:spTree>
    <p:extLst>
      <p:ext uri="{BB962C8B-B14F-4D97-AF65-F5344CB8AC3E}">
        <p14:creationId xmlns:p14="http://schemas.microsoft.com/office/powerpoint/2010/main" val="38178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DFG work in T&amp;M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£5,000 cost to replace bath with level access shower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intervention saved NHS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£5,080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intervention saved wider society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£12,700 </a:t>
            </a:r>
          </a:p>
        </p:txBody>
      </p:sp>
    </p:spTree>
    <p:extLst>
      <p:ext uri="{BB962C8B-B14F-4D97-AF65-F5344CB8AC3E}">
        <p14:creationId xmlns:p14="http://schemas.microsoft.com/office/powerpoint/2010/main" val="26920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Housing Health Cost Calculator (HHCC)</vt:lpstr>
      <vt:lpstr>Housing Health Cost Calculator (HHCC)</vt:lpstr>
      <vt:lpstr>Housing Health Cost Calculator (HHCC)</vt:lpstr>
      <vt:lpstr>Housing Health Cost Calculator (HHCC)</vt:lpstr>
      <vt:lpstr>Housing Health Cost Calculator (HHCC)</vt:lpstr>
      <vt:lpstr>Housing Health Cost Calculator (HHCC)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Health Cost Calculator (HHCC)</dc:title>
  <dc:creator>Linda Hibbs</dc:creator>
  <cp:lastModifiedBy>Lesley Clay</cp:lastModifiedBy>
  <cp:revision>9</cp:revision>
  <cp:lastPrinted>2016-01-25T10:44:00Z</cp:lastPrinted>
  <dcterms:created xsi:type="dcterms:W3CDTF">2015-07-08T15:45:48Z</dcterms:created>
  <dcterms:modified xsi:type="dcterms:W3CDTF">2016-07-12T09:51:18Z</dcterms:modified>
</cp:coreProperties>
</file>