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1" r:id="rId4"/>
    <p:sldId id="258" r:id="rId5"/>
  </p:sldIdLst>
  <p:sldSz cx="9144000" cy="6858000" type="screen4x3"/>
  <p:notesSz cx="6797675" cy="987266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7895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719C1D-A43C-4958-B50E-856DCE501C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4125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A9A79-A9A4-421D-8BCF-408C61EC20A0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0B32C-10BF-492E-96D0-D4009CE01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34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PTS and RTB2 receding as issues?, so are main issues rent reduction/welfare reform and lack of grant?</a:t>
            </a:r>
          </a:p>
          <a:p>
            <a:r>
              <a:rPr lang="en-GB" dirty="0" smtClean="0"/>
              <a:t>LHA is potentially </a:t>
            </a:r>
            <a:r>
              <a:rPr lang="en-GB" smtClean="0"/>
              <a:t>biggest problem now.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0B32C-10BF-492E-96D0-D4009CE01EE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84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Turnover of stock directly linked to new home starts (Saville data) so less build/less</a:t>
            </a:r>
            <a:r>
              <a:rPr lang="en-GB" baseline="0" dirty="0" smtClean="0"/>
              <a:t> turnover/no vacancies for homeless and register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0B32C-10BF-492E-96D0-D4009CE01EE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741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don’t sort out the LHA rate issue.</a:t>
            </a:r>
          </a:p>
          <a:p>
            <a:r>
              <a:rPr lang="en-GB" dirty="0" smtClean="0"/>
              <a:t>Needs data shows big demand one beds –</a:t>
            </a:r>
            <a:r>
              <a:rPr lang="en-GB" baseline="0" dirty="0" smtClean="0"/>
              <a:t> if under 35s we wont build </a:t>
            </a:r>
          </a:p>
          <a:p>
            <a:r>
              <a:rPr lang="en-GB" baseline="0" dirty="0" smtClean="0"/>
              <a:t>Build issues are long term decisions trying to meet short term (or not) pressures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0B32C-10BF-492E-96D0-D4009CE01EE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71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8313" y="1196975"/>
            <a:ext cx="5256212" cy="71438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724525" y="1196975"/>
            <a:ext cx="2303463" cy="71438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6" name="Picture 21" descr="I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949950"/>
            <a:ext cx="19907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 descr="C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021388"/>
            <a:ext cx="238918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36938" y="5987632"/>
            <a:ext cx="2306637" cy="467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92232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7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74638"/>
            <a:ext cx="2095500" cy="5287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134100" cy="5287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19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72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6214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7526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4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09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54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081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352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19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8229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8313" y="1196975"/>
            <a:ext cx="5256212" cy="71438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24525" y="1196975"/>
            <a:ext cx="2303463" cy="71438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030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850" y="5966995"/>
            <a:ext cx="2306638" cy="467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Implications Operationally for Housing Associations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Concerns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£19 million reduction in income by 2020</a:t>
            </a:r>
          </a:p>
          <a:p>
            <a:r>
              <a:rPr lang="en-GB" sz="2000" dirty="0" smtClean="0"/>
              <a:t>Expect arrears to rise (2% Dec 15)</a:t>
            </a:r>
          </a:p>
          <a:p>
            <a:r>
              <a:rPr lang="en-GB" sz="2000" dirty="0" smtClean="0"/>
              <a:t>Can we continue to build?</a:t>
            </a:r>
          </a:p>
          <a:p>
            <a:pPr lvl="1"/>
            <a:r>
              <a:rPr lang="en-GB" sz="2000" dirty="0" smtClean="0"/>
              <a:t>Impact of starter homes</a:t>
            </a:r>
          </a:p>
          <a:p>
            <a:pPr lvl="1"/>
            <a:r>
              <a:rPr lang="en-GB" sz="2000" dirty="0" smtClean="0"/>
              <a:t>What tenure</a:t>
            </a:r>
            <a:r>
              <a:rPr lang="en-GB" sz="2000" dirty="0" smtClean="0"/>
              <a:t>?</a:t>
            </a:r>
          </a:p>
          <a:p>
            <a:pPr lvl="1"/>
            <a:r>
              <a:rPr lang="en-GB" sz="2000" dirty="0" smtClean="0"/>
              <a:t>Fixed Term or not</a:t>
            </a:r>
            <a:endParaRPr lang="en-GB" sz="2000" dirty="0" smtClean="0"/>
          </a:p>
          <a:p>
            <a:r>
              <a:rPr lang="en-GB" sz="2000" dirty="0" smtClean="0"/>
              <a:t>Huge uncertainty on:</a:t>
            </a:r>
          </a:p>
          <a:p>
            <a:pPr lvl="1"/>
            <a:r>
              <a:rPr lang="en-GB" sz="2000" dirty="0" smtClean="0"/>
              <a:t>Welfare Reform – LHA rates impact</a:t>
            </a:r>
          </a:p>
          <a:p>
            <a:pPr lvl="1"/>
            <a:r>
              <a:rPr lang="en-GB" sz="2000" dirty="0" smtClean="0"/>
              <a:t>PTS – voluntary or ?</a:t>
            </a:r>
          </a:p>
          <a:p>
            <a:pPr lvl="1"/>
            <a:r>
              <a:rPr lang="en-GB" sz="2000" dirty="0" smtClean="0"/>
              <a:t>RTB2 – Voluntary or ?</a:t>
            </a:r>
          </a:p>
          <a:p>
            <a:pPr lvl="1"/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we are doing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Defining a different offer to residents</a:t>
            </a:r>
          </a:p>
          <a:p>
            <a:pPr eaLnBrk="1" hangingPunct="1"/>
            <a:r>
              <a:rPr lang="en-US" altLang="en-US" dirty="0" smtClean="0"/>
              <a:t>Tough on debt</a:t>
            </a:r>
          </a:p>
          <a:p>
            <a:pPr eaLnBrk="1" hangingPunct="1"/>
            <a:r>
              <a:rPr lang="en-US" altLang="en-US" dirty="0" smtClean="0"/>
              <a:t>Affordability checks for all new tenants</a:t>
            </a:r>
          </a:p>
          <a:p>
            <a:pPr eaLnBrk="1" hangingPunct="1"/>
            <a:r>
              <a:rPr lang="en-US" altLang="en-US" dirty="0" smtClean="0"/>
              <a:t>Building 100 homes a year</a:t>
            </a:r>
          </a:p>
          <a:p>
            <a:pPr eaLnBrk="1" hangingPunct="1"/>
            <a:r>
              <a:rPr lang="en-US" altLang="en-US" dirty="0" smtClean="0"/>
              <a:t>Reviewing tenures</a:t>
            </a:r>
          </a:p>
          <a:p>
            <a:pPr eaLnBrk="1" hangingPunct="1"/>
            <a:r>
              <a:rPr lang="en-US" altLang="en-US" dirty="0" smtClean="0"/>
              <a:t>Channel Shift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What are the issues for partner LAs</a:t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Not housing those who cant afford </a:t>
            </a:r>
            <a:r>
              <a:rPr lang="en-US" altLang="en-US" sz="2800" dirty="0" smtClean="0"/>
              <a:t>rent</a:t>
            </a:r>
          </a:p>
          <a:p>
            <a:pPr eaLnBrk="1" hangingPunct="1"/>
            <a:r>
              <a:rPr lang="en-US" altLang="en-US" sz="2800" dirty="0" smtClean="0"/>
              <a:t>Working tenants only?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Increase in evictions</a:t>
            </a:r>
          </a:p>
          <a:p>
            <a:pPr eaLnBrk="1" hangingPunct="1"/>
            <a:r>
              <a:rPr lang="en-US" altLang="en-US" sz="2800" dirty="0" smtClean="0"/>
              <a:t>No new </a:t>
            </a:r>
            <a:r>
              <a:rPr lang="en-US" altLang="en-US" sz="2800" dirty="0" smtClean="0"/>
              <a:t>affordable/social rented homes?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No supported housing provided</a:t>
            </a:r>
          </a:p>
          <a:p>
            <a:pPr eaLnBrk="1" hangingPunct="1"/>
            <a:r>
              <a:rPr lang="en-US" altLang="en-US" sz="2800" dirty="0" smtClean="0"/>
              <a:t>Reduction in stock via RTB and not replaced in same LA</a:t>
            </a:r>
          </a:p>
          <a:p>
            <a:pPr eaLnBrk="1" hangingPunct="1"/>
            <a:r>
              <a:rPr lang="en-US" altLang="en-US" sz="2800" dirty="0" smtClean="0"/>
              <a:t>Reduced service offer – Statutory only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st Kent Template">
  <a:themeElements>
    <a:clrScheme name="West Ke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 Ke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est Ke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 Ke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 Ke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 Ke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 Ke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 Ke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 Ke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 Ke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 Ke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 Ke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 Ke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 Ke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West Kent Template</Template>
  <TotalTime>25</TotalTime>
  <Words>227</Words>
  <Application>Microsoft Office PowerPoint</Application>
  <PresentationFormat>On-screen Show (4:3)</PresentationFormat>
  <Paragraphs>36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West Kent Template</vt:lpstr>
      <vt:lpstr>Implications Operationally for Housing Associations</vt:lpstr>
      <vt:lpstr>Concerns</vt:lpstr>
      <vt:lpstr>What we are doing</vt:lpstr>
      <vt:lpstr>What are the issues for partner LAs </vt:lpstr>
    </vt:vector>
  </TitlesOfParts>
  <Company>WKHA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Implications Operationally </dc:title>
  <dc:creator>Deborah White</dc:creator>
  <cp:lastModifiedBy>Deborah White</cp:lastModifiedBy>
  <cp:revision>6</cp:revision>
  <dcterms:created xsi:type="dcterms:W3CDTF">2016-02-03T14:40:44Z</dcterms:created>
  <dcterms:modified xsi:type="dcterms:W3CDTF">2016-02-04T17:56:00Z</dcterms:modified>
</cp:coreProperties>
</file>