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ACE7B3-815D-41EF-B4A3-6B0E521CC173}" type="slidenum">
              <a:rPr lang="en-GB" smtClean="0">
                <a:solidFill>
                  <a:srgbClr val="94C600"/>
                </a:solidFill>
              </a:rPr>
              <a:pPr/>
              <a:t>‹#›</a:t>
            </a:fld>
            <a:endParaRPr lang="en-GB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9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74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84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99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68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6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71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9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16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0292961-6B80-40FF-89AC-0B85611CA3EC}" type="datetimeFigureOut">
              <a:rPr lang="en-GB" smtClean="0"/>
              <a:pPr/>
              <a:t>04/10/2016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ACE7B3-815D-41EF-B4A3-6B0E521CC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4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AGENDA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r>
              <a:rPr lang="en-GB" sz="1600" b="1" dirty="0" smtClean="0"/>
              <a:t>9.30  WELCOME AND INTRODUCTIONS            John Littlemore</a:t>
            </a:r>
          </a:p>
          <a:p>
            <a:r>
              <a:rPr lang="en-GB" sz="1600" b="1" dirty="0" smtClean="0"/>
              <a:t>9.45  BACKGROUND TO JPPB	                  Lesley Clay	</a:t>
            </a:r>
          </a:p>
          <a:p>
            <a:r>
              <a:rPr lang="en-GB" sz="1600" b="1" dirty="0" smtClean="0"/>
              <a:t>9.50  SETTING THE SCENE FOR TODAY              John/Amber </a:t>
            </a:r>
            <a:r>
              <a:rPr lang="en-GB" sz="1600" b="1" i="1" dirty="0" smtClean="0"/>
              <a:t>						  </a:t>
            </a:r>
            <a:r>
              <a:rPr lang="en-GB" sz="1600" b="1" dirty="0" smtClean="0"/>
              <a:t>Christou</a:t>
            </a:r>
          </a:p>
          <a:p>
            <a:r>
              <a:rPr lang="en-GB" sz="1600" b="1" dirty="0" smtClean="0"/>
              <a:t>10.00 UPDATE RE KENT DFG PROJECT               Rebecca Smith</a:t>
            </a:r>
          </a:p>
          <a:p>
            <a:r>
              <a:rPr lang="en-GB" sz="1600" b="1" dirty="0" smtClean="0"/>
              <a:t>10.15 SWALE’S PLAN FOR ADAPTATIONS	  Amber</a:t>
            </a:r>
          </a:p>
          <a:p>
            <a:r>
              <a:rPr lang="en-GB" sz="1600" b="1" dirty="0" smtClean="0"/>
              <a:t>10.30 WORKSHOP RE HOSPITAL DISCHARGE   All</a:t>
            </a:r>
          </a:p>
          <a:p>
            <a:r>
              <a:rPr lang="en-GB" sz="1600" b="1" dirty="0" smtClean="0"/>
              <a:t>11.00 COFFEE</a:t>
            </a:r>
          </a:p>
          <a:p>
            <a:r>
              <a:rPr lang="en-GB" sz="1600" b="1" dirty="0" smtClean="0"/>
              <a:t>11.15 WORKSHOP CONTINUES		 </a:t>
            </a:r>
          </a:p>
          <a:p>
            <a:r>
              <a:rPr lang="en-GB" sz="1600" b="1" dirty="0" smtClean="0"/>
              <a:t>11.45 TOP PRIORITIES FOR JPPB 		  All	</a:t>
            </a:r>
          </a:p>
          <a:p>
            <a:r>
              <a:rPr lang="en-GB" sz="1600" b="1" dirty="0" smtClean="0"/>
              <a:t>12.15 TOR FOR THE FUTURE                                All </a:t>
            </a:r>
          </a:p>
          <a:p>
            <a:r>
              <a:rPr lang="en-GB" sz="1600" b="1" dirty="0" smtClean="0"/>
              <a:t>12.30 CLOSE AND LUNCH </a:t>
            </a:r>
          </a:p>
          <a:p>
            <a:pPr marL="68580" indent="0">
              <a:buNone/>
            </a:pPr>
            <a:r>
              <a:rPr lang="en-GB" sz="1600" b="1" dirty="0"/>
              <a:t>	</a:t>
            </a:r>
            <a:r>
              <a:rPr lang="en-GB" sz="1600" b="1" dirty="0" smtClean="0"/>
              <a:t>				</a:t>
            </a:r>
            <a:endParaRPr lang="en-GB" sz="1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5157192"/>
            <a:ext cx="4752529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AGENDA</vt:lpstr>
    </vt:vector>
  </TitlesOfParts>
  <Company>EKServices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Lesley Clay</dc:creator>
  <cp:lastModifiedBy>Lesley Clay</cp:lastModifiedBy>
  <cp:revision>1</cp:revision>
  <dcterms:created xsi:type="dcterms:W3CDTF">2016-10-04T20:55:45Z</dcterms:created>
  <dcterms:modified xsi:type="dcterms:W3CDTF">2016-10-04T20:56:24Z</dcterms:modified>
</cp:coreProperties>
</file>