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280" autoAdjust="0"/>
  </p:normalViewPr>
  <p:slideViewPr>
    <p:cSldViewPr snapToGrid="0">
      <p:cViewPr>
        <p:scale>
          <a:sx n="117" d="100"/>
          <a:sy n="117" d="100"/>
        </p:scale>
        <p:origin x="123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2112" y="-19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8B71-1967-4BC2-A348-D94080921348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D24A3-F67A-4DEE-B7A9-36CA554CF7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1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24A3-F67A-4DEE-B7A9-36CA554CF7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3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392577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24A3-F67A-4DEE-B7A9-36CA554CF7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4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24A3-F67A-4DEE-B7A9-36CA554CF7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24A3-F67A-4DEE-B7A9-36CA554CF7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6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24A3-F67A-4DEE-B7A9-36CA554CF7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4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4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3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9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7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7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0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F149-CA1F-4F66-93DB-8B120E6C5ED3}" type="datetimeFigureOut">
              <a:rPr lang="en-GB" smtClean="0"/>
              <a:t>13/12/2016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AA77-E867-4310-BDD2-CF2A23BC5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2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5347107"/>
            <a:ext cx="2663014" cy="134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01" y="5347107"/>
            <a:ext cx="3073683" cy="111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6" y="5504151"/>
            <a:ext cx="2765122" cy="1032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5409" y="1683939"/>
            <a:ext cx="86938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Health, Housing &amp; Social Care – Carers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55409" y="2822713"/>
            <a:ext cx="86938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Suzanne Coates</a:t>
            </a:r>
          </a:p>
          <a:p>
            <a:pPr algn="ctr"/>
            <a:endParaRPr lang="en-GB" dirty="0"/>
          </a:p>
          <a:p>
            <a:pPr algn="ctr"/>
            <a:r>
              <a:rPr lang="en-GB" sz="2800" dirty="0"/>
              <a:t>Head of Service Development</a:t>
            </a:r>
          </a:p>
          <a:p>
            <a:pPr algn="ctr"/>
            <a:r>
              <a:rPr lang="en-GB" sz="2800" dirty="0"/>
              <a:t>Carers’ Support – Canterbury, Dover &amp; Thanet</a:t>
            </a:r>
          </a:p>
        </p:txBody>
      </p:sp>
    </p:spTree>
    <p:extLst>
      <p:ext uri="{BB962C8B-B14F-4D97-AF65-F5344CB8AC3E}">
        <p14:creationId xmlns:p14="http://schemas.microsoft.com/office/powerpoint/2010/main" val="210543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8" y="2290996"/>
            <a:ext cx="5954238" cy="2736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234" y="337625"/>
            <a:ext cx="1114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Carers UK - Caring Homes Report, 2016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0052" y="1776909"/>
            <a:ext cx="452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950052" y="1959537"/>
            <a:ext cx="4894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95% UK Properties not accessible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Homes not always suitable for adaptations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Disabled Facilities Grants – means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Landlords sometimes withhold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Moving often not an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Lack of availability of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2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0984" y="351692"/>
            <a:ext cx="5630945" cy="2724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6560" y="1055077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5422" y="3596847"/>
            <a:ext cx="11408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Nearly 10% of Carers said that their home was in poor condition, from damp or disrepair, rising to 15% in the private rented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Damp, unfit and cold housing exacerbates or increases risk of a range of health problems and hazards in the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Fuel poverty – costs increased by damp or disrepair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5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48" y="1800665"/>
            <a:ext cx="5780603" cy="3130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914" y="1969477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13% of carers said that as a result of caring there isn’t enough space to live comfortably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15% of carers said that there isn’t enough space for others to stay to provide support that they need (e.g. overnight care workers, family members who help with caring)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86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1.mm.bing.net/th?&amp;id=OIP.Ma7a45d8d8dee6739c7909bb896cf5174o0&amp;w=300&amp;h=300&amp;c=0&amp;pid=1.9&amp;rs=0&amp;p=0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495801"/>
            <a:ext cx="1310883" cy="13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7777" y="495800"/>
            <a:ext cx="9383151" cy="598940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  Fuel Poverty - higher utility bills as a cost of caring, further                                                               </a:t>
            </a:r>
          </a:p>
          <a:p>
            <a:pPr algn="l"/>
            <a:r>
              <a:rPr lang="en-GB" dirty="0"/>
              <a:t>  increased when living with the person they care for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Home ownership Issues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pressure on Carers to continue to work to meet mortgage payments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Limited financial support with mortgage payments if unable to work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Risk of loss of home if cared for needs residential care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Delayed implementation of care cap forcing sale of property to cover care costs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Social Housing Issues: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Bedroom tax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Lack of security with tenancies increases stress/anxiety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2" descr="https://tse1.mm.bing.net/th?&amp;id=OIP.Ma7a45d8d8dee6739c7909bb896cf5174o0&amp;w=300&amp;h=300&amp;c=0&amp;pid=1.9&amp;rs=0&amp;p=0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2564087"/>
            <a:ext cx="1310883" cy="13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se1.mm.bing.net/th?&amp;id=OIP.Ma7a45d8d8dee6739c7909bb896cf5174o0&amp;w=300&amp;h=300&amp;c=0&amp;pid=1.9&amp;rs=0&amp;p=0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" y="4632373"/>
            <a:ext cx="1310883" cy="13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898" y="140677"/>
            <a:ext cx="10567977" cy="5544055"/>
          </a:xfrm>
        </p:spPr>
        <p:txBody>
          <a:bodyPr>
            <a:normAutofit/>
          </a:bodyPr>
          <a:lstStyle/>
          <a:p>
            <a:r>
              <a:rPr lang="en-GB" sz="3500" dirty="0"/>
              <a:t>How do we support Carers?</a:t>
            </a:r>
          </a:p>
          <a:p>
            <a:endParaRPr lang="en-GB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Information, support and advocacy relating to entitlements and rights:</a:t>
            </a:r>
          </a:p>
          <a:p>
            <a:pPr algn="l"/>
            <a:r>
              <a:rPr lang="en-GB" dirty="0"/>
              <a:t>      e.g. welfare benefits, Council Tax reductions, Disabled facilities  grants, 	housing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Assistance with applying for benefits, grants (</a:t>
            </a:r>
            <a:r>
              <a:rPr lang="en-GB" dirty="0" err="1"/>
              <a:t>inc</a:t>
            </a:r>
            <a:r>
              <a:rPr lang="en-GB" dirty="0"/>
              <a:t> charitable grants), applications for social housing </a:t>
            </a:r>
            <a:r>
              <a:rPr lang="en-GB" dirty="0" err="1"/>
              <a:t>etc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Referrals for adaptations (occupational therapy, Home Improvement Agencies), handyman services, fire safety service </a:t>
            </a:r>
            <a:r>
              <a:rPr lang="en-GB" dirty="0" err="1"/>
              <a:t>etc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Information and support to access energy efficiency schemes, energy grants,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Carer’s Needs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Emotional Support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5347107"/>
            <a:ext cx="2663014" cy="134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01" y="5347107"/>
            <a:ext cx="3073683" cy="111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6" y="5504151"/>
            <a:ext cx="2765122" cy="10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295</Words>
  <Application>Microsoft Office PowerPoint</Application>
  <PresentationFormat>Custom</PresentationFormat>
  <Paragraphs>64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Coates</dc:creator>
  <cp:lastModifiedBy>Rebecca Smith [Sykes]</cp:lastModifiedBy>
  <cp:revision>27</cp:revision>
  <dcterms:created xsi:type="dcterms:W3CDTF">2016-11-14T15:48:26Z</dcterms:created>
  <dcterms:modified xsi:type="dcterms:W3CDTF">2016-12-13T10:27:51Z</dcterms:modified>
</cp:coreProperties>
</file>