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2" r:id="rId4"/>
    <p:sldId id="273" r:id="rId5"/>
    <p:sldId id="280" r:id="rId6"/>
    <p:sldId id="275" r:id="rId7"/>
    <p:sldId id="287" r:id="rId8"/>
    <p:sldId id="283" r:id="rId9"/>
    <p:sldId id="284" r:id="rId10"/>
    <p:sldId id="282" r:id="rId11"/>
    <p:sldId id="278" r:id="rId12"/>
    <p:sldId id="27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B23"/>
    <a:srgbClr val="1D4A9B"/>
    <a:srgbClr val="007A77"/>
    <a:srgbClr val="C62770"/>
    <a:srgbClr val="91B840"/>
    <a:srgbClr val="2C95B5"/>
    <a:srgbClr val="853172"/>
    <a:srgbClr val="E4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41FB4-5386-42FB-83F3-2DE4F32B12E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0152FE-F09A-45F5-801C-DF1F6CF88F2C}" type="pres">
      <dgm:prSet presAssocID="{3CF41FB4-5386-42FB-83F3-2DE4F32B12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7089BE-E9CC-4917-887C-AB886047BED8}" type="pres">
      <dgm:prSet presAssocID="{3CF41FB4-5386-42FB-83F3-2DE4F32B12E4}" presName="hierFlow" presStyleCnt="0"/>
      <dgm:spPr/>
    </dgm:pt>
    <dgm:pt modelId="{CBDBB376-9B47-464B-AD59-82D8492E3C80}" type="pres">
      <dgm:prSet presAssocID="{3CF41FB4-5386-42FB-83F3-2DE4F32B12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7E3280-F5D2-4042-8ACD-39817E91E0B9}" type="pres">
      <dgm:prSet presAssocID="{3CF41FB4-5386-42FB-83F3-2DE4F32B12E4}" presName="bgShapesFlow" presStyleCnt="0"/>
      <dgm:spPr/>
    </dgm:pt>
  </dgm:ptLst>
  <dgm:cxnLst>
    <dgm:cxn modelId="{C35D5FD6-CD66-4351-98AD-A72990D2E3F5}" type="presOf" srcId="{3CF41FB4-5386-42FB-83F3-2DE4F32B12E4}" destId="{1A0152FE-F09A-45F5-801C-DF1F6CF88F2C}" srcOrd="0" destOrd="0" presId="urn:microsoft.com/office/officeart/2005/8/layout/hierarchy6"/>
    <dgm:cxn modelId="{2A882094-7830-4F0A-9E16-D819ADB4BAE8}" type="presParOf" srcId="{1A0152FE-F09A-45F5-801C-DF1F6CF88F2C}" destId="{B97089BE-E9CC-4917-887C-AB886047BED8}" srcOrd="0" destOrd="0" presId="urn:microsoft.com/office/officeart/2005/8/layout/hierarchy6"/>
    <dgm:cxn modelId="{461BC171-9000-41AF-B0D3-2F2C1EA66870}" type="presParOf" srcId="{B97089BE-E9CC-4917-887C-AB886047BED8}" destId="{CBDBB376-9B47-464B-AD59-82D8492E3C80}" srcOrd="0" destOrd="0" presId="urn:microsoft.com/office/officeart/2005/8/layout/hierarchy6"/>
    <dgm:cxn modelId="{05AA0895-31AB-4A6F-A7B5-3D2DFD795A5B}" type="presParOf" srcId="{1A0152FE-F09A-45F5-801C-DF1F6CF88F2C}" destId="{C57E3280-F5D2-4042-8ACD-39817E91E0B9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9FB10-7E2B-4230-9F39-FDF7647797F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CD3AA00-9892-4DEF-8790-ACAC634C54EC}">
      <dgm:prSet custT="1"/>
      <dgm:spPr>
        <a:solidFill>
          <a:srgbClr val="E31B23"/>
        </a:solidFill>
        <a:ln>
          <a:noFill/>
        </a:ln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Working in </a:t>
          </a:r>
          <a:r>
            <a:rPr lang="en-GB" sz="1200" b="1" baseline="0" dirty="0" smtClean="0">
              <a:solidFill>
                <a:schemeClr val="bg1"/>
              </a:solidFill>
            </a:rPr>
            <a:t>partnership</a:t>
          </a:r>
          <a:endParaRPr lang="en-GB" sz="1200" b="1" baseline="0" dirty="0">
            <a:solidFill>
              <a:schemeClr val="bg1"/>
            </a:solidFill>
          </a:endParaRPr>
        </a:p>
      </dgm:t>
    </dgm:pt>
    <dgm:pt modelId="{77EA0A63-66E3-4DB9-80BF-2E23A5A879AE}" type="parTrans" cxnId="{E4F089E8-FEBF-4972-9A76-B59EF16F59EB}">
      <dgm:prSet/>
      <dgm:spPr/>
      <dgm:t>
        <a:bodyPr/>
        <a:lstStyle/>
        <a:p>
          <a:endParaRPr lang="en-GB"/>
        </a:p>
      </dgm:t>
    </dgm:pt>
    <dgm:pt modelId="{05810196-361E-40C8-93B0-C71F7A01782E}" type="sibTrans" cxnId="{E4F089E8-FEBF-4972-9A76-B59EF16F59EB}">
      <dgm:prSet/>
      <dgm:spPr/>
      <dgm:t>
        <a:bodyPr/>
        <a:lstStyle/>
        <a:p>
          <a:endParaRPr lang="en-GB"/>
        </a:p>
      </dgm:t>
    </dgm:pt>
    <dgm:pt modelId="{DC7A229D-A3C8-49D4-8D69-C31E1033F46F}">
      <dgm:prSet custT="1"/>
      <dgm:spPr>
        <a:solidFill>
          <a:srgbClr val="853172"/>
        </a:solidFill>
        <a:ln>
          <a:noFill/>
        </a:ln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Satellite services</a:t>
          </a:r>
          <a:endParaRPr lang="en-GB" sz="1200" b="1" dirty="0">
            <a:solidFill>
              <a:schemeClr val="bg1"/>
            </a:solidFill>
          </a:endParaRPr>
        </a:p>
      </dgm:t>
    </dgm:pt>
    <dgm:pt modelId="{84F24640-D3B6-4187-9237-9BA17CE8DB05}" type="parTrans" cxnId="{0EB4B9EC-98C0-4308-80C3-721045BE3BA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 w="57150" cmpd="sng">
          <a:solidFill>
            <a:srgbClr val="E31B23"/>
          </a:solidFill>
        </a:ln>
        <a:effectLst/>
      </dgm:spPr>
      <dgm:t>
        <a:bodyPr/>
        <a:lstStyle/>
        <a:p>
          <a:endParaRPr lang="en-GB">
            <a:ln>
              <a:solidFill>
                <a:schemeClr val="tx1"/>
              </a:solidFill>
            </a:ln>
          </a:endParaRPr>
        </a:p>
      </dgm:t>
    </dgm:pt>
    <dgm:pt modelId="{0A9BBFF3-EFE4-441A-AFA0-AF68E129511B}" type="sibTrans" cxnId="{0EB4B9EC-98C0-4308-80C3-721045BE3BA1}">
      <dgm:prSet/>
      <dgm:spPr/>
      <dgm:t>
        <a:bodyPr/>
        <a:lstStyle/>
        <a:p>
          <a:endParaRPr lang="en-GB"/>
        </a:p>
      </dgm:t>
    </dgm:pt>
    <dgm:pt modelId="{D29F2ECE-58E5-457C-B84D-F0F4B090824C}">
      <dgm:prSet custT="1"/>
      <dgm:spPr>
        <a:solidFill>
          <a:srgbClr val="2C95B5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Targeted outreach</a:t>
          </a:r>
          <a:endParaRPr kumimoji="0" lang="en-US" sz="11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0746656-329F-47F2-8B09-1C55AEE80526}" type="parTrans" cxnId="{61CCBA45-0664-4AB9-A402-CFFE770D81B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 w="57150" cmpd="sng">
          <a:solidFill>
            <a:srgbClr val="E31B23"/>
          </a:solidFill>
        </a:ln>
        <a:effectLst/>
      </dgm:spPr>
      <dgm:t>
        <a:bodyPr/>
        <a:lstStyle/>
        <a:p>
          <a:endParaRPr lang="en-GB">
            <a:ln>
              <a:solidFill>
                <a:schemeClr val="tx1"/>
              </a:solidFill>
            </a:ln>
          </a:endParaRPr>
        </a:p>
      </dgm:t>
    </dgm:pt>
    <dgm:pt modelId="{A5BA4195-2BDE-425D-9D50-5DADF7DA62E9}" type="sibTrans" cxnId="{61CCBA45-0664-4AB9-A402-CFFE770D81B0}">
      <dgm:prSet/>
      <dgm:spPr/>
      <dgm:t>
        <a:bodyPr/>
        <a:lstStyle/>
        <a:p>
          <a:endParaRPr lang="en-GB"/>
        </a:p>
      </dgm:t>
    </dgm:pt>
    <dgm:pt modelId="{960508D2-65B4-491A-A5F9-57B04D09BFC1}">
      <dgm:prSet custT="1"/>
      <dgm:spPr>
        <a:solidFill>
          <a:srgbClr val="91B840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Single Points Of CONTACT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9C840BF-A5A4-4D24-B08C-CD5B4C0D4EA9}" type="parTrans" cxnId="{135D7150-1941-4C95-A359-0940D8BF413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 w="57150" cmpd="sng">
          <a:solidFill>
            <a:srgbClr val="E31B23"/>
          </a:solidFill>
        </a:ln>
        <a:effectLst/>
      </dgm:spPr>
      <dgm:t>
        <a:bodyPr/>
        <a:lstStyle/>
        <a:p>
          <a:endParaRPr lang="en-GB">
            <a:ln>
              <a:solidFill>
                <a:schemeClr val="tx1"/>
              </a:solidFill>
            </a:ln>
          </a:endParaRPr>
        </a:p>
      </dgm:t>
    </dgm:pt>
    <dgm:pt modelId="{667B56E1-EB9C-4704-84CE-E8C8AF075657}" type="sibTrans" cxnId="{135D7150-1941-4C95-A359-0940D8BF4137}">
      <dgm:prSet/>
      <dgm:spPr/>
      <dgm:t>
        <a:bodyPr/>
        <a:lstStyle/>
        <a:p>
          <a:endParaRPr lang="en-GB"/>
        </a:p>
      </dgm:t>
    </dgm:pt>
    <dgm:pt modelId="{F72D0A32-0525-4196-B7BC-BF9F86E9F7F5}">
      <dgm:prSet custT="1"/>
      <dgm:spPr>
        <a:solidFill>
          <a:srgbClr val="C62770"/>
        </a:solidFill>
        <a:ln>
          <a:noFill/>
        </a:ln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Information sharing</a:t>
          </a:r>
          <a:endParaRPr lang="en-GB" sz="1200" b="1" dirty="0">
            <a:solidFill>
              <a:schemeClr val="bg1"/>
            </a:solidFill>
          </a:endParaRPr>
        </a:p>
      </dgm:t>
    </dgm:pt>
    <dgm:pt modelId="{E33A3127-D709-4BF6-BBB7-4D3CC8D5613E}" type="parTrans" cxnId="{C2BCA577-6E77-4356-A7AB-B27FAC1D6F0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 w="57150" cmpd="sng">
          <a:solidFill>
            <a:srgbClr val="E31B23"/>
          </a:solidFill>
        </a:ln>
        <a:effectLst/>
      </dgm:spPr>
      <dgm:t>
        <a:bodyPr/>
        <a:lstStyle/>
        <a:p>
          <a:endParaRPr lang="en-GB">
            <a:ln>
              <a:solidFill>
                <a:schemeClr val="tx1"/>
              </a:solidFill>
            </a:ln>
          </a:endParaRPr>
        </a:p>
      </dgm:t>
    </dgm:pt>
    <dgm:pt modelId="{2B6CE3A3-9C85-4A02-B9F0-EDDAAC2AB8C7}" type="sibTrans" cxnId="{C2BCA577-6E77-4356-A7AB-B27FAC1D6F0D}">
      <dgm:prSet/>
      <dgm:spPr/>
      <dgm:t>
        <a:bodyPr/>
        <a:lstStyle/>
        <a:p>
          <a:endParaRPr lang="en-GB"/>
        </a:p>
      </dgm:t>
    </dgm:pt>
    <dgm:pt modelId="{FA7B6306-BB6E-40AB-8460-7C093231174A}">
      <dgm:prSet custT="1"/>
      <dgm:spPr>
        <a:solidFill>
          <a:srgbClr val="007A77"/>
        </a:solidFill>
        <a:ln>
          <a:noFill/>
        </a:ln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</a:rPr>
            <a:t>Joint initiatives</a:t>
          </a:r>
          <a:endParaRPr lang="en-GB" sz="1200" b="1" dirty="0">
            <a:solidFill>
              <a:schemeClr val="bg1"/>
            </a:solidFill>
          </a:endParaRPr>
        </a:p>
      </dgm:t>
    </dgm:pt>
    <dgm:pt modelId="{3E9DAA87-5FE6-45B7-A4EF-353823CF22F7}" type="parTrans" cxnId="{F797448B-13B0-4793-B065-461C76D1FDB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 w="57150" cmpd="sng">
          <a:solidFill>
            <a:srgbClr val="E31B23"/>
          </a:solidFill>
        </a:ln>
        <a:effectLst/>
      </dgm:spPr>
      <dgm:t>
        <a:bodyPr/>
        <a:lstStyle/>
        <a:p>
          <a:endParaRPr lang="en-GB">
            <a:ln>
              <a:solidFill>
                <a:schemeClr val="tx1"/>
              </a:solidFill>
            </a:ln>
          </a:endParaRPr>
        </a:p>
      </dgm:t>
    </dgm:pt>
    <dgm:pt modelId="{3F4C5FCF-AB91-42C6-89F2-DA16973CB0AB}" type="sibTrans" cxnId="{F797448B-13B0-4793-B065-461C76D1FDB6}">
      <dgm:prSet/>
      <dgm:spPr/>
      <dgm:t>
        <a:bodyPr/>
        <a:lstStyle/>
        <a:p>
          <a:endParaRPr lang="en-GB"/>
        </a:p>
      </dgm:t>
    </dgm:pt>
    <dgm:pt modelId="{3CBCBC4B-167D-44CF-93A1-D95C8AAB3EC2}" type="pres">
      <dgm:prSet presAssocID="{7129FB10-7E2B-4230-9F39-FDF7647797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AD1C5E-96B0-44C7-A787-832F41540AD5}" type="pres">
      <dgm:prSet presAssocID="{6CD3AA00-9892-4DEF-8790-ACAC634C54EC}" presName="centerShape" presStyleLbl="node0" presStyleIdx="0" presStyleCnt="1"/>
      <dgm:spPr/>
      <dgm:t>
        <a:bodyPr/>
        <a:lstStyle/>
        <a:p>
          <a:endParaRPr lang="en-GB"/>
        </a:p>
      </dgm:t>
    </dgm:pt>
    <dgm:pt modelId="{99454EDF-E9D0-47D7-928B-EC974C0AC5AF}" type="pres">
      <dgm:prSet presAssocID="{84F24640-D3B6-4187-9237-9BA17CE8DB05}" presName="Name9" presStyleLbl="parChTrans1D2" presStyleIdx="0" presStyleCnt="5"/>
      <dgm:spPr/>
      <dgm:t>
        <a:bodyPr/>
        <a:lstStyle/>
        <a:p>
          <a:endParaRPr lang="en-GB"/>
        </a:p>
      </dgm:t>
    </dgm:pt>
    <dgm:pt modelId="{844F288B-0BFF-45E1-BDEA-973756F1DE16}" type="pres">
      <dgm:prSet presAssocID="{84F24640-D3B6-4187-9237-9BA17CE8DB05}" presName="connTx" presStyleLbl="parChTrans1D2" presStyleIdx="0" presStyleCnt="5"/>
      <dgm:spPr/>
      <dgm:t>
        <a:bodyPr/>
        <a:lstStyle/>
        <a:p>
          <a:endParaRPr lang="en-GB"/>
        </a:p>
      </dgm:t>
    </dgm:pt>
    <dgm:pt modelId="{2AD0724F-B3F0-496F-AE59-42E35319C4AA}" type="pres">
      <dgm:prSet presAssocID="{DC7A229D-A3C8-49D4-8D69-C31E1033F4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FDE390-60E8-43C1-90AB-65BA817DF96A}" type="pres">
      <dgm:prSet presAssocID="{00746656-329F-47F2-8B09-1C55AEE80526}" presName="Name9" presStyleLbl="parChTrans1D2" presStyleIdx="1" presStyleCnt="5"/>
      <dgm:spPr/>
      <dgm:t>
        <a:bodyPr/>
        <a:lstStyle/>
        <a:p>
          <a:endParaRPr lang="en-GB"/>
        </a:p>
      </dgm:t>
    </dgm:pt>
    <dgm:pt modelId="{14B7FB5A-A7B4-4FC1-8C55-B2B26918DDE1}" type="pres">
      <dgm:prSet presAssocID="{00746656-329F-47F2-8B09-1C55AEE80526}" presName="connTx" presStyleLbl="parChTrans1D2" presStyleIdx="1" presStyleCnt="5"/>
      <dgm:spPr/>
      <dgm:t>
        <a:bodyPr/>
        <a:lstStyle/>
        <a:p>
          <a:endParaRPr lang="en-GB"/>
        </a:p>
      </dgm:t>
    </dgm:pt>
    <dgm:pt modelId="{FEC08BD4-1462-4196-867F-0F2206815F73}" type="pres">
      <dgm:prSet presAssocID="{D29F2ECE-58E5-457C-B84D-F0F4B09082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E17229-A951-4082-A1E7-E3DA606060EC}" type="pres">
      <dgm:prSet presAssocID="{19C840BF-A5A4-4D24-B08C-CD5B4C0D4EA9}" presName="Name9" presStyleLbl="parChTrans1D2" presStyleIdx="2" presStyleCnt="5"/>
      <dgm:spPr/>
      <dgm:t>
        <a:bodyPr/>
        <a:lstStyle/>
        <a:p>
          <a:endParaRPr lang="en-GB"/>
        </a:p>
      </dgm:t>
    </dgm:pt>
    <dgm:pt modelId="{1F4FCBCD-E821-4607-8DF1-20FAD5DB1879}" type="pres">
      <dgm:prSet presAssocID="{19C840BF-A5A4-4D24-B08C-CD5B4C0D4EA9}" presName="connTx" presStyleLbl="parChTrans1D2" presStyleIdx="2" presStyleCnt="5"/>
      <dgm:spPr/>
      <dgm:t>
        <a:bodyPr/>
        <a:lstStyle/>
        <a:p>
          <a:endParaRPr lang="en-GB"/>
        </a:p>
      </dgm:t>
    </dgm:pt>
    <dgm:pt modelId="{7623F49C-F4A2-480D-86BB-4681EB750031}" type="pres">
      <dgm:prSet presAssocID="{960508D2-65B4-491A-A5F9-57B04D09BF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19B1B-C2B7-40D7-BE1B-7358A6A43E85}" type="pres">
      <dgm:prSet presAssocID="{E33A3127-D709-4BF6-BBB7-4D3CC8D5613E}" presName="Name9" presStyleLbl="parChTrans1D2" presStyleIdx="3" presStyleCnt="5"/>
      <dgm:spPr/>
      <dgm:t>
        <a:bodyPr/>
        <a:lstStyle/>
        <a:p>
          <a:endParaRPr lang="en-GB"/>
        </a:p>
      </dgm:t>
    </dgm:pt>
    <dgm:pt modelId="{8092A088-39B0-4B12-B2BD-F9CC4B251904}" type="pres">
      <dgm:prSet presAssocID="{E33A3127-D709-4BF6-BBB7-4D3CC8D5613E}" presName="connTx" presStyleLbl="parChTrans1D2" presStyleIdx="3" presStyleCnt="5"/>
      <dgm:spPr/>
      <dgm:t>
        <a:bodyPr/>
        <a:lstStyle/>
        <a:p>
          <a:endParaRPr lang="en-GB"/>
        </a:p>
      </dgm:t>
    </dgm:pt>
    <dgm:pt modelId="{E852B51C-A6E3-4D14-A4B7-2B91E055F444}" type="pres">
      <dgm:prSet presAssocID="{F72D0A32-0525-4196-B7BC-BF9F86E9F7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CF7898-126E-4D9D-8F76-F4985F832D56}" type="pres">
      <dgm:prSet presAssocID="{3E9DAA87-5FE6-45B7-A4EF-353823CF22F7}" presName="Name9" presStyleLbl="parChTrans1D2" presStyleIdx="4" presStyleCnt="5"/>
      <dgm:spPr/>
      <dgm:t>
        <a:bodyPr/>
        <a:lstStyle/>
        <a:p>
          <a:endParaRPr lang="en-GB"/>
        </a:p>
      </dgm:t>
    </dgm:pt>
    <dgm:pt modelId="{7BB08313-6902-4B75-823C-522B8D944698}" type="pres">
      <dgm:prSet presAssocID="{3E9DAA87-5FE6-45B7-A4EF-353823CF22F7}" presName="connTx" presStyleLbl="parChTrans1D2" presStyleIdx="4" presStyleCnt="5"/>
      <dgm:spPr/>
      <dgm:t>
        <a:bodyPr/>
        <a:lstStyle/>
        <a:p>
          <a:endParaRPr lang="en-GB"/>
        </a:p>
      </dgm:t>
    </dgm:pt>
    <dgm:pt modelId="{1C6F43C6-3B06-4E46-9FE7-B282CC7C04F7}" type="pres">
      <dgm:prSet presAssocID="{FA7B6306-BB6E-40AB-8460-7C09323117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9C7EC6-2EDB-4C4A-A183-192117CBF42F}" type="presOf" srcId="{3E9DAA87-5FE6-45B7-A4EF-353823CF22F7}" destId="{13CF7898-126E-4D9D-8F76-F4985F832D56}" srcOrd="0" destOrd="0" presId="urn:microsoft.com/office/officeart/2005/8/layout/radial1"/>
    <dgm:cxn modelId="{0EB4B9EC-98C0-4308-80C3-721045BE3BA1}" srcId="{6CD3AA00-9892-4DEF-8790-ACAC634C54EC}" destId="{DC7A229D-A3C8-49D4-8D69-C31E1033F46F}" srcOrd="0" destOrd="0" parTransId="{84F24640-D3B6-4187-9237-9BA17CE8DB05}" sibTransId="{0A9BBFF3-EFE4-441A-AFA0-AF68E129511B}"/>
    <dgm:cxn modelId="{24209C03-47B3-4270-A30B-A330AE1A1607}" type="presOf" srcId="{960508D2-65B4-491A-A5F9-57B04D09BFC1}" destId="{7623F49C-F4A2-480D-86BB-4681EB750031}" srcOrd="0" destOrd="0" presId="urn:microsoft.com/office/officeart/2005/8/layout/radial1"/>
    <dgm:cxn modelId="{11115F05-BB57-4527-A156-D53BD7E0440F}" type="presOf" srcId="{3E9DAA87-5FE6-45B7-A4EF-353823CF22F7}" destId="{7BB08313-6902-4B75-823C-522B8D944698}" srcOrd="1" destOrd="0" presId="urn:microsoft.com/office/officeart/2005/8/layout/radial1"/>
    <dgm:cxn modelId="{D6FA1BD5-69EC-4C0C-9DEF-153AA9C7DACE}" type="presOf" srcId="{00746656-329F-47F2-8B09-1C55AEE80526}" destId="{14B7FB5A-A7B4-4FC1-8C55-B2B26918DDE1}" srcOrd="1" destOrd="0" presId="urn:microsoft.com/office/officeart/2005/8/layout/radial1"/>
    <dgm:cxn modelId="{F797448B-13B0-4793-B065-461C76D1FDB6}" srcId="{6CD3AA00-9892-4DEF-8790-ACAC634C54EC}" destId="{FA7B6306-BB6E-40AB-8460-7C093231174A}" srcOrd="4" destOrd="0" parTransId="{3E9DAA87-5FE6-45B7-A4EF-353823CF22F7}" sibTransId="{3F4C5FCF-AB91-42C6-89F2-DA16973CB0AB}"/>
    <dgm:cxn modelId="{352DE33D-1592-4D49-BBD8-898A3A495996}" type="presOf" srcId="{84F24640-D3B6-4187-9237-9BA17CE8DB05}" destId="{99454EDF-E9D0-47D7-928B-EC974C0AC5AF}" srcOrd="0" destOrd="0" presId="urn:microsoft.com/office/officeart/2005/8/layout/radial1"/>
    <dgm:cxn modelId="{C5E56F4C-8005-4BCD-B6C8-1F235829B4DC}" type="presOf" srcId="{DC7A229D-A3C8-49D4-8D69-C31E1033F46F}" destId="{2AD0724F-B3F0-496F-AE59-42E35319C4AA}" srcOrd="0" destOrd="0" presId="urn:microsoft.com/office/officeart/2005/8/layout/radial1"/>
    <dgm:cxn modelId="{7F76D378-ABEE-4136-861A-674D14D71A8F}" type="presOf" srcId="{7129FB10-7E2B-4230-9F39-FDF7647797FB}" destId="{3CBCBC4B-167D-44CF-93A1-D95C8AAB3EC2}" srcOrd="0" destOrd="0" presId="urn:microsoft.com/office/officeart/2005/8/layout/radial1"/>
    <dgm:cxn modelId="{4FA5DB54-8D48-4989-800B-B2C5ECDDE5D6}" type="presOf" srcId="{E33A3127-D709-4BF6-BBB7-4D3CC8D5613E}" destId="{8092A088-39B0-4B12-B2BD-F9CC4B251904}" srcOrd="1" destOrd="0" presId="urn:microsoft.com/office/officeart/2005/8/layout/radial1"/>
    <dgm:cxn modelId="{C2BCA577-6E77-4356-A7AB-B27FAC1D6F0D}" srcId="{6CD3AA00-9892-4DEF-8790-ACAC634C54EC}" destId="{F72D0A32-0525-4196-B7BC-BF9F86E9F7F5}" srcOrd="3" destOrd="0" parTransId="{E33A3127-D709-4BF6-BBB7-4D3CC8D5613E}" sibTransId="{2B6CE3A3-9C85-4A02-B9F0-EDDAAC2AB8C7}"/>
    <dgm:cxn modelId="{9EF5155C-BECC-497A-9E5A-C2EC745F696A}" type="presOf" srcId="{E33A3127-D709-4BF6-BBB7-4D3CC8D5613E}" destId="{B1719B1B-C2B7-40D7-BE1B-7358A6A43E85}" srcOrd="0" destOrd="0" presId="urn:microsoft.com/office/officeart/2005/8/layout/radial1"/>
    <dgm:cxn modelId="{60D2C22B-E09D-429B-82FC-A9638BB09050}" type="presOf" srcId="{FA7B6306-BB6E-40AB-8460-7C093231174A}" destId="{1C6F43C6-3B06-4E46-9FE7-B282CC7C04F7}" srcOrd="0" destOrd="0" presId="urn:microsoft.com/office/officeart/2005/8/layout/radial1"/>
    <dgm:cxn modelId="{135D7150-1941-4C95-A359-0940D8BF4137}" srcId="{6CD3AA00-9892-4DEF-8790-ACAC634C54EC}" destId="{960508D2-65B4-491A-A5F9-57B04D09BFC1}" srcOrd="2" destOrd="0" parTransId="{19C840BF-A5A4-4D24-B08C-CD5B4C0D4EA9}" sibTransId="{667B56E1-EB9C-4704-84CE-E8C8AF075657}"/>
    <dgm:cxn modelId="{2BB7CD8B-B2A0-4BC4-9E28-15F4F8F52052}" type="presOf" srcId="{00746656-329F-47F2-8B09-1C55AEE80526}" destId="{4CFDE390-60E8-43C1-90AB-65BA817DF96A}" srcOrd="0" destOrd="0" presId="urn:microsoft.com/office/officeart/2005/8/layout/radial1"/>
    <dgm:cxn modelId="{392A016E-1048-486C-9AD5-FF9CB5331BB8}" type="presOf" srcId="{19C840BF-A5A4-4D24-B08C-CD5B4C0D4EA9}" destId="{1F4FCBCD-E821-4607-8DF1-20FAD5DB1879}" srcOrd="1" destOrd="0" presId="urn:microsoft.com/office/officeart/2005/8/layout/radial1"/>
    <dgm:cxn modelId="{11CDEAF9-3620-4256-B1C3-BF9546C82D28}" type="presOf" srcId="{19C840BF-A5A4-4D24-B08C-CD5B4C0D4EA9}" destId="{EEE17229-A951-4082-A1E7-E3DA606060EC}" srcOrd="0" destOrd="0" presId="urn:microsoft.com/office/officeart/2005/8/layout/radial1"/>
    <dgm:cxn modelId="{3B0677F9-651D-4662-9525-C143734501C4}" type="presOf" srcId="{D29F2ECE-58E5-457C-B84D-F0F4B090824C}" destId="{FEC08BD4-1462-4196-867F-0F2206815F73}" srcOrd="0" destOrd="0" presId="urn:microsoft.com/office/officeart/2005/8/layout/radial1"/>
    <dgm:cxn modelId="{61CCBA45-0664-4AB9-A402-CFFE770D81B0}" srcId="{6CD3AA00-9892-4DEF-8790-ACAC634C54EC}" destId="{D29F2ECE-58E5-457C-B84D-F0F4B090824C}" srcOrd="1" destOrd="0" parTransId="{00746656-329F-47F2-8B09-1C55AEE80526}" sibTransId="{A5BA4195-2BDE-425D-9D50-5DADF7DA62E9}"/>
    <dgm:cxn modelId="{E4F089E8-FEBF-4972-9A76-B59EF16F59EB}" srcId="{7129FB10-7E2B-4230-9F39-FDF7647797FB}" destId="{6CD3AA00-9892-4DEF-8790-ACAC634C54EC}" srcOrd="0" destOrd="0" parTransId="{77EA0A63-66E3-4DB9-80BF-2E23A5A879AE}" sibTransId="{05810196-361E-40C8-93B0-C71F7A01782E}"/>
    <dgm:cxn modelId="{1256EB34-A5E9-472C-9293-A332BEC42EC8}" type="presOf" srcId="{6CD3AA00-9892-4DEF-8790-ACAC634C54EC}" destId="{3BAD1C5E-96B0-44C7-A787-832F41540AD5}" srcOrd="0" destOrd="0" presId="urn:microsoft.com/office/officeart/2005/8/layout/radial1"/>
    <dgm:cxn modelId="{A722294C-1268-4824-A9BB-0D6F85CF56A0}" type="presOf" srcId="{84F24640-D3B6-4187-9237-9BA17CE8DB05}" destId="{844F288B-0BFF-45E1-BDEA-973756F1DE16}" srcOrd="1" destOrd="0" presId="urn:microsoft.com/office/officeart/2005/8/layout/radial1"/>
    <dgm:cxn modelId="{6106ED96-CE1D-49B9-902E-F8F7AE313DDC}" type="presOf" srcId="{F72D0A32-0525-4196-B7BC-BF9F86E9F7F5}" destId="{E852B51C-A6E3-4D14-A4B7-2B91E055F444}" srcOrd="0" destOrd="0" presId="urn:microsoft.com/office/officeart/2005/8/layout/radial1"/>
    <dgm:cxn modelId="{4969419D-0C15-443A-99A1-5A20B6F1B408}" type="presParOf" srcId="{3CBCBC4B-167D-44CF-93A1-D95C8AAB3EC2}" destId="{3BAD1C5E-96B0-44C7-A787-832F41540AD5}" srcOrd="0" destOrd="0" presId="urn:microsoft.com/office/officeart/2005/8/layout/radial1"/>
    <dgm:cxn modelId="{CE3395FC-F9B8-4883-85B1-124A207E7E03}" type="presParOf" srcId="{3CBCBC4B-167D-44CF-93A1-D95C8AAB3EC2}" destId="{99454EDF-E9D0-47D7-928B-EC974C0AC5AF}" srcOrd="1" destOrd="0" presId="urn:microsoft.com/office/officeart/2005/8/layout/radial1"/>
    <dgm:cxn modelId="{B4660BCA-D0BC-4348-AC7B-65F3FD759F25}" type="presParOf" srcId="{99454EDF-E9D0-47D7-928B-EC974C0AC5AF}" destId="{844F288B-0BFF-45E1-BDEA-973756F1DE16}" srcOrd="0" destOrd="0" presId="urn:microsoft.com/office/officeart/2005/8/layout/radial1"/>
    <dgm:cxn modelId="{DC98864B-C2F3-4B3A-8A4E-9CF6F3112B84}" type="presParOf" srcId="{3CBCBC4B-167D-44CF-93A1-D95C8AAB3EC2}" destId="{2AD0724F-B3F0-496F-AE59-42E35319C4AA}" srcOrd="2" destOrd="0" presId="urn:microsoft.com/office/officeart/2005/8/layout/radial1"/>
    <dgm:cxn modelId="{67557F78-5564-47DF-B476-3369F7C10D9B}" type="presParOf" srcId="{3CBCBC4B-167D-44CF-93A1-D95C8AAB3EC2}" destId="{4CFDE390-60E8-43C1-90AB-65BA817DF96A}" srcOrd="3" destOrd="0" presId="urn:microsoft.com/office/officeart/2005/8/layout/radial1"/>
    <dgm:cxn modelId="{A4DCAC1D-32DD-431D-B565-A13C67D4665D}" type="presParOf" srcId="{4CFDE390-60E8-43C1-90AB-65BA817DF96A}" destId="{14B7FB5A-A7B4-4FC1-8C55-B2B26918DDE1}" srcOrd="0" destOrd="0" presId="urn:microsoft.com/office/officeart/2005/8/layout/radial1"/>
    <dgm:cxn modelId="{9078AFFD-0FC2-47FC-B147-E32D3B44EACD}" type="presParOf" srcId="{3CBCBC4B-167D-44CF-93A1-D95C8AAB3EC2}" destId="{FEC08BD4-1462-4196-867F-0F2206815F73}" srcOrd="4" destOrd="0" presId="urn:microsoft.com/office/officeart/2005/8/layout/radial1"/>
    <dgm:cxn modelId="{CEFB5516-6C27-4236-BCD3-16330B0C2A7B}" type="presParOf" srcId="{3CBCBC4B-167D-44CF-93A1-D95C8AAB3EC2}" destId="{EEE17229-A951-4082-A1E7-E3DA606060EC}" srcOrd="5" destOrd="0" presId="urn:microsoft.com/office/officeart/2005/8/layout/radial1"/>
    <dgm:cxn modelId="{7B06C0F2-AD02-4A6F-ADAB-E7660D5C13C3}" type="presParOf" srcId="{EEE17229-A951-4082-A1E7-E3DA606060EC}" destId="{1F4FCBCD-E821-4607-8DF1-20FAD5DB1879}" srcOrd="0" destOrd="0" presId="urn:microsoft.com/office/officeart/2005/8/layout/radial1"/>
    <dgm:cxn modelId="{F1FAB831-41B7-41E1-8DBE-84A881F364DA}" type="presParOf" srcId="{3CBCBC4B-167D-44CF-93A1-D95C8AAB3EC2}" destId="{7623F49C-F4A2-480D-86BB-4681EB750031}" srcOrd="6" destOrd="0" presId="urn:microsoft.com/office/officeart/2005/8/layout/radial1"/>
    <dgm:cxn modelId="{A8EB5E08-E59E-49FF-B79F-8EC7A30F0788}" type="presParOf" srcId="{3CBCBC4B-167D-44CF-93A1-D95C8AAB3EC2}" destId="{B1719B1B-C2B7-40D7-BE1B-7358A6A43E85}" srcOrd="7" destOrd="0" presId="urn:microsoft.com/office/officeart/2005/8/layout/radial1"/>
    <dgm:cxn modelId="{CD306809-5390-4C6B-A1F2-8016E7213D96}" type="presParOf" srcId="{B1719B1B-C2B7-40D7-BE1B-7358A6A43E85}" destId="{8092A088-39B0-4B12-B2BD-F9CC4B251904}" srcOrd="0" destOrd="0" presId="urn:microsoft.com/office/officeart/2005/8/layout/radial1"/>
    <dgm:cxn modelId="{9248980D-AF8F-4A5B-BBE7-F3C706B470A9}" type="presParOf" srcId="{3CBCBC4B-167D-44CF-93A1-D95C8AAB3EC2}" destId="{E852B51C-A6E3-4D14-A4B7-2B91E055F444}" srcOrd="8" destOrd="0" presId="urn:microsoft.com/office/officeart/2005/8/layout/radial1"/>
    <dgm:cxn modelId="{00D5908B-0AD6-490B-A9B3-DFD98D982B6E}" type="presParOf" srcId="{3CBCBC4B-167D-44CF-93A1-D95C8AAB3EC2}" destId="{13CF7898-126E-4D9D-8F76-F4985F832D56}" srcOrd="9" destOrd="0" presId="urn:microsoft.com/office/officeart/2005/8/layout/radial1"/>
    <dgm:cxn modelId="{7395D7C5-E189-4FA4-BFD6-9EDE6F8940F8}" type="presParOf" srcId="{13CF7898-126E-4D9D-8F76-F4985F832D56}" destId="{7BB08313-6902-4B75-823C-522B8D944698}" srcOrd="0" destOrd="0" presId="urn:microsoft.com/office/officeart/2005/8/layout/radial1"/>
    <dgm:cxn modelId="{6A979DFF-931D-48DE-8D09-9B4C7C53C5CF}" type="presParOf" srcId="{3CBCBC4B-167D-44CF-93A1-D95C8AAB3EC2}" destId="{1C6F43C6-3B06-4E46-9FE7-B282CC7C04F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81D68-32A8-44F9-A9A4-9A4841AF560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E1D8E7-D9E1-469C-AE0F-F3566B8E11E9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Drop</a:t>
          </a:r>
          <a:r>
            <a:rPr lang="en-GB" b="1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in at Maybrook House Every day 1 – 4.30pm</a:t>
          </a:r>
          <a:endParaRPr lang="en-GB" b="1" dirty="0"/>
        </a:p>
      </dgm:t>
    </dgm:pt>
    <dgm:pt modelId="{7120F446-C2C5-42AE-8425-81C2281CCA8F}" type="parTrans" cxnId="{5C883A7C-F9F5-4A01-8020-BD19CD8644EC}">
      <dgm:prSet/>
      <dgm:spPr/>
      <dgm:t>
        <a:bodyPr/>
        <a:lstStyle/>
        <a:p>
          <a:endParaRPr lang="en-GB"/>
        </a:p>
      </dgm:t>
    </dgm:pt>
    <dgm:pt modelId="{8562483B-E9DB-442B-A385-53644F35ECF5}" type="sibTrans" cxnId="{5C883A7C-F9F5-4A01-8020-BD19CD8644EC}">
      <dgm:prSet/>
      <dgm:spPr/>
      <dgm:t>
        <a:bodyPr/>
        <a:lstStyle/>
        <a:p>
          <a:endParaRPr lang="en-GB"/>
        </a:p>
      </dgm:t>
    </dgm:pt>
    <dgm:pt modelId="{7C50447D-5CAC-4A10-ADA9-A6C6B1E8E2C1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Satellite service at Royal Victoria Hospital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9A0F67A-A169-4C13-9D36-01B1D7257D66}" type="parTrans" cxnId="{46F41C3D-CC6E-426C-B696-5C2A86CD39F7}">
      <dgm:prSet/>
      <dgm:spPr/>
      <dgm:t>
        <a:bodyPr/>
        <a:lstStyle/>
        <a:p>
          <a:endParaRPr lang="en-GB"/>
        </a:p>
      </dgm:t>
    </dgm:pt>
    <dgm:pt modelId="{241ADEAB-2CE7-433D-AFD8-FF776C7964E3}" type="sibTrans" cxnId="{46F41C3D-CC6E-426C-B696-5C2A86CD39F7}">
      <dgm:prSet/>
      <dgm:spPr/>
      <dgm:t>
        <a:bodyPr/>
        <a:lstStyle/>
        <a:p>
          <a:endParaRPr lang="en-GB"/>
        </a:p>
      </dgm:t>
    </dgm:pt>
    <dgm:pt modelId="{42E60044-EB60-4C6C-9DDB-572746F1E7B1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Satellite service at JCP 4 afternoons a week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EED70D7-2886-479E-8EC9-AA7A7AFBAEA7}" type="parTrans" cxnId="{C2D8C48C-9C1C-4D1C-AA17-108E400D8862}">
      <dgm:prSet/>
      <dgm:spPr/>
      <dgm:t>
        <a:bodyPr/>
        <a:lstStyle/>
        <a:p>
          <a:endParaRPr lang="en-GB"/>
        </a:p>
      </dgm:t>
    </dgm:pt>
    <dgm:pt modelId="{51204018-3A79-4A2C-88E3-4E340A108BC3}" type="sibTrans" cxnId="{C2D8C48C-9C1C-4D1C-AA17-108E400D8862}">
      <dgm:prSet/>
      <dgm:spPr/>
      <dgm:t>
        <a:bodyPr/>
        <a:lstStyle/>
        <a:p>
          <a:endParaRPr lang="en-GB"/>
        </a:p>
      </dgm:t>
    </dgm:pt>
    <dgm:pt modelId="{15BA5A27-D016-4DAC-BDB3-5D76F0B2737A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Mindfulness group  at JCP, Folkestone, Friday 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DBAAAA9-BD0C-4C57-AC6F-21BA4074925B}" type="parTrans" cxnId="{7B50B8B1-E1C8-4E2C-9404-6189AE80EB22}">
      <dgm:prSet/>
      <dgm:spPr/>
      <dgm:t>
        <a:bodyPr/>
        <a:lstStyle/>
        <a:p>
          <a:endParaRPr lang="en-GB"/>
        </a:p>
      </dgm:t>
    </dgm:pt>
    <dgm:pt modelId="{76BF7947-72F0-4C31-B962-10A49D73605E}" type="sibTrans" cxnId="{7B50B8B1-E1C8-4E2C-9404-6189AE80EB22}">
      <dgm:prSet/>
      <dgm:spPr/>
      <dgm:t>
        <a:bodyPr/>
        <a:lstStyle/>
        <a:p>
          <a:endParaRPr lang="en-GB"/>
        </a:p>
      </dgm:t>
    </dgm:pt>
    <dgm:pt modelId="{283EDE07-B2E6-41BA-9FDF-3EC5AF312B3F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Needle exchange at pharmacies in </a:t>
          </a:r>
          <a:r>
            <a:rPr lang="en-GB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Shepway</a:t>
          </a:r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area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F395ADB-7683-4E82-8EDF-71FA8E7E9C47}" type="parTrans" cxnId="{CD41F8CE-F972-4625-B9AF-5244770B804C}">
      <dgm:prSet/>
      <dgm:spPr/>
      <dgm:t>
        <a:bodyPr/>
        <a:lstStyle/>
        <a:p>
          <a:endParaRPr lang="en-GB"/>
        </a:p>
      </dgm:t>
    </dgm:pt>
    <dgm:pt modelId="{27C11AE3-D609-4CA1-AE43-138E41A70F8E}" type="sibTrans" cxnId="{CD41F8CE-F972-4625-B9AF-5244770B804C}">
      <dgm:prSet/>
      <dgm:spPr/>
      <dgm:t>
        <a:bodyPr/>
        <a:lstStyle/>
        <a:p>
          <a:endParaRPr lang="en-GB"/>
        </a:p>
      </dgm:t>
    </dgm:pt>
    <dgm:pt modelId="{CA370AC2-4357-480D-8472-AB2740A99A77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Home visits offered to qualifying clients in </a:t>
          </a:r>
          <a:r>
            <a:rPr lang="en-GB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Shepway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00532CA-FDA9-4388-8EF0-92251F3138BA}" type="parTrans" cxnId="{8C9E5DE6-83E9-4C8A-9388-CC705D2188BB}">
      <dgm:prSet/>
      <dgm:spPr/>
      <dgm:t>
        <a:bodyPr/>
        <a:lstStyle/>
        <a:p>
          <a:endParaRPr lang="en-GB"/>
        </a:p>
      </dgm:t>
    </dgm:pt>
    <dgm:pt modelId="{D334BB81-FFEC-488D-86D7-29F5443E6CEE}" type="sibTrans" cxnId="{8C9E5DE6-83E9-4C8A-9388-CC705D2188BB}">
      <dgm:prSet/>
      <dgm:spPr/>
      <dgm:t>
        <a:bodyPr/>
        <a:lstStyle/>
        <a:p>
          <a:endParaRPr lang="en-GB"/>
        </a:p>
      </dgm:t>
    </dgm:pt>
    <dgm:pt modelId="{52CCE3F8-77E8-4908-B96D-F358F2C08867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Health Trainer appointments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C8BA981-F7AD-40D9-B5C6-04585DD4085D}" type="parTrans" cxnId="{C9F50B7B-1C71-4D80-AA50-5F7CB598E959}">
      <dgm:prSet/>
      <dgm:spPr/>
      <dgm:t>
        <a:bodyPr/>
        <a:lstStyle/>
        <a:p>
          <a:endParaRPr lang="en-GB"/>
        </a:p>
      </dgm:t>
    </dgm:pt>
    <dgm:pt modelId="{2B3637D1-3C97-4FA2-B070-31152D7726F9}" type="sibTrans" cxnId="{C9F50B7B-1C71-4D80-AA50-5F7CB598E959}">
      <dgm:prSet/>
      <dgm:spPr/>
      <dgm:t>
        <a:bodyPr/>
        <a:lstStyle/>
        <a:p>
          <a:endParaRPr lang="en-GB"/>
        </a:p>
      </dgm:t>
    </dgm:pt>
    <dgm:pt modelId="{80357DB1-DC7A-4501-BCF3-4F79D9E080DB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Titration clinics</a:t>
          </a:r>
          <a:endParaRPr lang="en-GB" b="1" dirty="0">
            <a:solidFill>
              <a:schemeClr val="tx1"/>
            </a:solidFill>
          </a:endParaRPr>
        </a:p>
      </dgm:t>
    </dgm:pt>
    <dgm:pt modelId="{BB0AA8A5-2B5A-45FC-A25D-7881AE6D38BE}" type="parTrans" cxnId="{3BAEA16D-725A-4ECA-A871-815A1B71E20B}">
      <dgm:prSet/>
      <dgm:spPr/>
      <dgm:t>
        <a:bodyPr/>
        <a:lstStyle/>
        <a:p>
          <a:endParaRPr lang="en-GB"/>
        </a:p>
      </dgm:t>
    </dgm:pt>
    <dgm:pt modelId="{2876D603-29F7-4BCC-9E2F-7A32B66367CB}" type="sibTrans" cxnId="{3BAEA16D-725A-4ECA-A871-815A1B71E20B}">
      <dgm:prSet/>
      <dgm:spPr/>
      <dgm:t>
        <a:bodyPr/>
        <a:lstStyle/>
        <a:p>
          <a:endParaRPr lang="en-GB"/>
        </a:p>
      </dgm:t>
    </dgm:pt>
    <dgm:pt modelId="{E6F66C8B-5EB8-4730-A8AF-77BE9F7BFC44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Multi</a:t>
          </a:r>
          <a:r>
            <a:rPr lang="en-GB" b="1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agency meetings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82EF6C5-4E31-494A-8DB4-51FFFCA901C1}" type="parTrans" cxnId="{3A55065C-E413-4C7B-9194-0B10AF1F8E02}">
      <dgm:prSet/>
      <dgm:spPr/>
      <dgm:t>
        <a:bodyPr/>
        <a:lstStyle/>
        <a:p>
          <a:endParaRPr lang="en-GB"/>
        </a:p>
      </dgm:t>
    </dgm:pt>
    <dgm:pt modelId="{3E9F4E70-BE1C-4613-82A4-178843F61FA9}" type="sibTrans" cxnId="{3A55065C-E413-4C7B-9194-0B10AF1F8E02}">
      <dgm:prSet/>
      <dgm:spPr/>
      <dgm:t>
        <a:bodyPr/>
        <a:lstStyle/>
        <a:p>
          <a:endParaRPr lang="en-GB"/>
        </a:p>
      </dgm:t>
    </dgm:pt>
    <dgm:pt modelId="{2228AD64-C086-49E0-BE49-D109C98850E1}" type="pres">
      <dgm:prSet presAssocID="{43181D68-32A8-44F9-A9A4-9A4841AF5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E66B06-0299-4303-886F-C86C9756A34A}" type="pres">
      <dgm:prSet presAssocID="{42E60044-EB60-4C6C-9DDB-572746F1E7B1}" presName="node" presStyleLbl="node1" presStyleIdx="0" presStyleCnt="9" custLinFactY="100000" custLinFactNeighborX="-41953" custLinFactNeighborY="1251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D5781-8A28-4111-911C-94A0F5D52743}" type="pres">
      <dgm:prSet presAssocID="{51204018-3A79-4A2C-88E3-4E340A108BC3}" presName="sibTrans" presStyleCnt="0"/>
      <dgm:spPr/>
    </dgm:pt>
    <dgm:pt modelId="{5B0524B5-BAB7-49C8-9B77-FB366D80BD7B}" type="pres">
      <dgm:prSet presAssocID="{B4E1D8E7-D9E1-469C-AE0F-F3566B8E11E9}" presName="node" presStyleLbl="node1" presStyleIdx="1" presStyleCnt="9" custLinFactX="8803" custLinFactY="100000" custLinFactNeighborX="100000" custLinFactNeighborY="128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A3F37C-EAF9-44DF-A371-1108B011C0C3}" type="pres">
      <dgm:prSet presAssocID="{8562483B-E9DB-442B-A385-53644F35ECF5}" presName="sibTrans" presStyleCnt="0"/>
      <dgm:spPr/>
    </dgm:pt>
    <dgm:pt modelId="{7FFB6F4A-426A-497E-9062-D9A4AD955026}" type="pres">
      <dgm:prSet presAssocID="{7C50447D-5CAC-4A10-ADA9-A6C6B1E8E2C1}" presName="node" presStyleLbl="node1" presStyleIdx="2" presStyleCnt="9" custLinFactY="-12558" custLinFactNeighborX="6468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E43A63-08AA-447B-8424-5DF73FCABAFF}" type="pres">
      <dgm:prSet presAssocID="{241ADEAB-2CE7-433D-AFD8-FF776C7964E3}" presName="sibTrans" presStyleCnt="0"/>
      <dgm:spPr/>
    </dgm:pt>
    <dgm:pt modelId="{0A6DBDE6-3623-49FB-8DBC-238579D9CF90}" type="pres">
      <dgm:prSet presAssocID="{15BA5A27-D016-4DAC-BDB3-5D76F0B2737A}" presName="node" presStyleLbl="node1" presStyleIdx="3" presStyleCnt="9" custLinFactNeighborY="-69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1582F2-028C-4B4D-B7FA-3A294940F15E}" type="pres">
      <dgm:prSet presAssocID="{76BF7947-72F0-4C31-B962-10A49D73605E}" presName="sibTrans" presStyleCnt="0"/>
      <dgm:spPr/>
    </dgm:pt>
    <dgm:pt modelId="{514B38E1-21C3-4372-9DD1-2F85D4052E74}" type="pres">
      <dgm:prSet presAssocID="{283EDE07-B2E6-41BA-9FDF-3EC5AF312B3F}" presName="node" presStyleLbl="node1" presStyleIdx="4" presStyleCnt="9" custLinFactX="-48017" custLinFactY="-100000" custLinFactNeighborX="-100000" custLinFactNeighborY="-129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F717E-7072-452F-A21A-9E0D2BB3CE41}" type="pres">
      <dgm:prSet presAssocID="{27C11AE3-D609-4CA1-AE43-138E41A70F8E}" presName="sibTrans" presStyleCnt="0"/>
      <dgm:spPr/>
    </dgm:pt>
    <dgm:pt modelId="{2C8D5FDA-9103-4BD1-8D20-F92147D22821}" type="pres">
      <dgm:prSet presAssocID="{CA370AC2-4357-480D-8472-AB2740A99A77}" presName="node" presStyleLbl="node1" presStyleIdx="5" presStyleCnt="9" custLinFactX="-7863" custLinFactY="-2549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897AC-AE16-4F14-AC9E-B9F795F00967}" type="pres">
      <dgm:prSet presAssocID="{D334BB81-FFEC-488D-86D7-29F5443E6CEE}" presName="sibTrans" presStyleCnt="0"/>
      <dgm:spPr/>
    </dgm:pt>
    <dgm:pt modelId="{C95B08B6-8CD5-4753-BC22-FC1A6E70AC1E}" type="pres">
      <dgm:prSet presAssocID="{52CCE3F8-77E8-4908-B96D-F358F2C08867}" presName="node" presStyleLbl="node1" presStyleIdx="6" presStyleCnt="9" custLinFactX="12137" custLinFactY="-2364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34B36-0180-465D-A89E-C41FB4540288}" type="pres">
      <dgm:prSet presAssocID="{2B3637D1-3C97-4FA2-B070-31152D7726F9}" presName="sibTrans" presStyleCnt="0"/>
      <dgm:spPr/>
    </dgm:pt>
    <dgm:pt modelId="{6DDC7838-0A81-4C11-838A-1246BC2EED88}" type="pres">
      <dgm:prSet presAssocID="{80357DB1-DC7A-4501-BCF3-4F79D9E080DB}" presName="node" presStyleLbl="node1" presStyleIdx="7" presStyleCnt="9" custLinFactX="8803" custLinFactY="-2364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B7DE58-AEA9-403D-AD1D-411587C8F04F}" type="pres">
      <dgm:prSet presAssocID="{2876D603-29F7-4BCC-9E2F-7A32B66367CB}" presName="sibTrans" presStyleCnt="0"/>
      <dgm:spPr/>
    </dgm:pt>
    <dgm:pt modelId="{5C4DE700-C50A-43FC-A8D3-DD3635F0A7ED}" type="pres">
      <dgm:prSet presAssocID="{E6F66C8B-5EB8-4730-A8AF-77BE9F7BFC44}" presName="node" presStyleLbl="node1" presStyleIdx="8" presStyleCnt="9" custLinFactX="-7863" custLinFactNeighborX="-100000" custLinFactNeighborY="-51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50B8B1-E1C8-4E2C-9404-6189AE80EB22}" srcId="{43181D68-32A8-44F9-A9A4-9A4841AF5602}" destId="{15BA5A27-D016-4DAC-BDB3-5D76F0B2737A}" srcOrd="3" destOrd="0" parTransId="{0DBAAAA9-BD0C-4C57-AC6F-21BA4074925B}" sibTransId="{76BF7947-72F0-4C31-B962-10A49D73605E}"/>
    <dgm:cxn modelId="{C2D8C48C-9C1C-4D1C-AA17-108E400D8862}" srcId="{43181D68-32A8-44F9-A9A4-9A4841AF5602}" destId="{42E60044-EB60-4C6C-9DDB-572746F1E7B1}" srcOrd="0" destOrd="0" parTransId="{AEED70D7-2886-479E-8EC9-AA7A7AFBAEA7}" sibTransId="{51204018-3A79-4A2C-88E3-4E340A108BC3}"/>
    <dgm:cxn modelId="{0F481CC3-4709-4C9E-80DF-743F5439657C}" type="presOf" srcId="{43181D68-32A8-44F9-A9A4-9A4841AF5602}" destId="{2228AD64-C086-49E0-BE49-D109C98850E1}" srcOrd="0" destOrd="0" presId="urn:microsoft.com/office/officeart/2005/8/layout/default#1"/>
    <dgm:cxn modelId="{CD41F8CE-F972-4625-B9AF-5244770B804C}" srcId="{43181D68-32A8-44F9-A9A4-9A4841AF5602}" destId="{283EDE07-B2E6-41BA-9FDF-3EC5AF312B3F}" srcOrd="4" destOrd="0" parTransId="{1F395ADB-7683-4E82-8EDF-71FA8E7E9C47}" sibTransId="{27C11AE3-D609-4CA1-AE43-138E41A70F8E}"/>
    <dgm:cxn modelId="{3BAEA16D-725A-4ECA-A871-815A1B71E20B}" srcId="{43181D68-32A8-44F9-A9A4-9A4841AF5602}" destId="{80357DB1-DC7A-4501-BCF3-4F79D9E080DB}" srcOrd="7" destOrd="0" parTransId="{BB0AA8A5-2B5A-45FC-A25D-7881AE6D38BE}" sibTransId="{2876D603-29F7-4BCC-9E2F-7A32B66367CB}"/>
    <dgm:cxn modelId="{602CEB58-5793-4773-BEA6-D2B143108890}" type="presOf" srcId="{80357DB1-DC7A-4501-BCF3-4F79D9E080DB}" destId="{6DDC7838-0A81-4C11-838A-1246BC2EED88}" srcOrd="0" destOrd="0" presId="urn:microsoft.com/office/officeart/2005/8/layout/default#1"/>
    <dgm:cxn modelId="{E89B2F38-470F-4E9F-A0D7-F92DDD812F28}" type="presOf" srcId="{42E60044-EB60-4C6C-9DDB-572746F1E7B1}" destId="{B1E66B06-0299-4303-886F-C86C9756A34A}" srcOrd="0" destOrd="0" presId="urn:microsoft.com/office/officeart/2005/8/layout/default#1"/>
    <dgm:cxn modelId="{3C957E6D-9C37-4BBD-8623-649289E258ED}" type="presOf" srcId="{52CCE3F8-77E8-4908-B96D-F358F2C08867}" destId="{C95B08B6-8CD5-4753-BC22-FC1A6E70AC1E}" srcOrd="0" destOrd="0" presId="urn:microsoft.com/office/officeart/2005/8/layout/default#1"/>
    <dgm:cxn modelId="{9CE0D949-0B7A-44FA-B7F9-02E85A8267E2}" type="presOf" srcId="{B4E1D8E7-D9E1-469C-AE0F-F3566B8E11E9}" destId="{5B0524B5-BAB7-49C8-9B77-FB366D80BD7B}" srcOrd="0" destOrd="0" presId="urn:microsoft.com/office/officeart/2005/8/layout/default#1"/>
    <dgm:cxn modelId="{35FE3736-11F1-40A5-A3BB-25F151F501EC}" type="presOf" srcId="{E6F66C8B-5EB8-4730-A8AF-77BE9F7BFC44}" destId="{5C4DE700-C50A-43FC-A8D3-DD3635F0A7ED}" srcOrd="0" destOrd="0" presId="urn:microsoft.com/office/officeart/2005/8/layout/default#1"/>
    <dgm:cxn modelId="{CB4CBEDD-0AED-4888-BC0D-B88ABD2C5F8E}" type="presOf" srcId="{CA370AC2-4357-480D-8472-AB2740A99A77}" destId="{2C8D5FDA-9103-4BD1-8D20-F92147D22821}" srcOrd="0" destOrd="0" presId="urn:microsoft.com/office/officeart/2005/8/layout/default#1"/>
    <dgm:cxn modelId="{8C9E5DE6-83E9-4C8A-9388-CC705D2188BB}" srcId="{43181D68-32A8-44F9-A9A4-9A4841AF5602}" destId="{CA370AC2-4357-480D-8472-AB2740A99A77}" srcOrd="5" destOrd="0" parTransId="{F00532CA-FDA9-4388-8EF0-92251F3138BA}" sibTransId="{D334BB81-FFEC-488D-86D7-29F5443E6CEE}"/>
    <dgm:cxn modelId="{5C883A7C-F9F5-4A01-8020-BD19CD8644EC}" srcId="{43181D68-32A8-44F9-A9A4-9A4841AF5602}" destId="{B4E1D8E7-D9E1-469C-AE0F-F3566B8E11E9}" srcOrd="1" destOrd="0" parTransId="{7120F446-C2C5-42AE-8425-81C2281CCA8F}" sibTransId="{8562483B-E9DB-442B-A385-53644F35ECF5}"/>
    <dgm:cxn modelId="{C9F50B7B-1C71-4D80-AA50-5F7CB598E959}" srcId="{43181D68-32A8-44F9-A9A4-9A4841AF5602}" destId="{52CCE3F8-77E8-4908-B96D-F358F2C08867}" srcOrd="6" destOrd="0" parTransId="{1C8BA981-F7AD-40D9-B5C6-04585DD4085D}" sibTransId="{2B3637D1-3C97-4FA2-B070-31152D7726F9}"/>
    <dgm:cxn modelId="{46F41C3D-CC6E-426C-B696-5C2A86CD39F7}" srcId="{43181D68-32A8-44F9-A9A4-9A4841AF5602}" destId="{7C50447D-5CAC-4A10-ADA9-A6C6B1E8E2C1}" srcOrd="2" destOrd="0" parTransId="{09A0F67A-A169-4C13-9D36-01B1D7257D66}" sibTransId="{241ADEAB-2CE7-433D-AFD8-FF776C7964E3}"/>
    <dgm:cxn modelId="{9E997516-138C-40DD-AD7D-28080CF82A2B}" type="presOf" srcId="{15BA5A27-D016-4DAC-BDB3-5D76F0B2737A}" destId="{0A6DBDE6-3623-49FB-8DBC-238579D9CF90}" srcOrd="0" destOrd="0" presId="urn:microsoft.com/office/officeart/2005/8/layout/default#1"/>
    <dgm:cxn modelId="{9B894637-E729-4BD8-9F60-6A37DC816723}" type="presOf" srcId="{7C50447D-5CAC-4A10-ADA9-A6C6B1E8E2C1}" destId="{7FFB6F4A-426A-497E-9062-D9A4AD955026}" srcOrd="0" destOrd="0" presId="urn:microsoft.com/office/officeart/2005/8/layout/default#1"/>
    <dgm:cxn modelId="{569CB423-01F1-4938-BE42-BDD0B975862E}" type="presOf" srcId="{283EDE07-B2E6-41BA-9FDF-3EC5AF312B3F}" destId="{514B38E1-21C3-4372-9DD1-2F85D4052E74}" srcOrd="0" destOrd="0" presId="urn:microsoft.com/office/officeart/2005/8/layout/default#1"/>
    <dgm:cxn modelId="{3A55065C-E413-4C7B-9194-0B10AF1F8E02}" srcId="{43181D68-32A8-44F9-A9A4-9A4841AF5602}" destId="{E6F66C8B-5EB8-4730-A8AF-77BE9F7BFC44}" srcOrd="8" destOrd="0" parTransId="{382EF6C5-4E31-494A-8DB4-51FFFCA901C1}" sibTransId="{3E9F4E70-BE1C-4613-82A4-178843F61FA9}"/>
    <dgm:cxn modelId="{33F6850E-F6C2-43A1-A8C4-1468AADFFADD}" type="presParOf" srcId="{2228AD64-C086-49E0-BE49-D109C98850E1}" destId="{B1E66B06-0299-4303-886F-C86C9756A34A}" srcOrd="0" destOrd="0" presId="urn:microsoft.com/office/officeart/2005/8/layout/default#1"/>
    <dgm:cxn modelId="{3B5F9DFD-28E0-437F-B384-6E2330008C29}" type="presParOf" srcId="{2228AD64-C086-49E0-BE49-D109C98850E1}" destId="{956D5781-8A28-4111-911C-94A0F5D52743}" srcOrd="1" destOrd="0" presId="urn:microsoft.com/office/officeart/2005/8/layout/default#1"/>
    <dgm:cxn modelId="{45438619-331C-4863-AA85-08ECDE6AF6B0}" type="presParOf" srcId="{2228AD64-C086-49E0-BE49-D109C98850E1}" destId="{5B0524B5-BAB7-49C8-9B77-FB366D80BD7B}" srcOrd="2" destOrd="0" presId="urn:microsoft.com/office/officeart/2005/8/layout/default#1"/>
    <dgm:cxn modelId="{2F5D64E2-455E-4BC6-A08C-C6D99A53FBF6}" type="presParOf" srcId="{2228AD64-C086-49E0-BE49-D109C98850E1}" destId="{E8A3F37C-EAF9-44DF-A371-1108B011C0C3}" srcOrd="3" destOrd="0" presId="urn:microsoft.com/office/officeart/2005/8/layout/default#1"/>
    <dgm:cxn modelId="{BB89C77A-C254-49CB-B9FB-89477524A374}" type="presParOf" srcId="{2228AD64-C086-49E0-BE49-D109C98850E1}" destId="{7FFB6F4A-426A-497E-9062-D9A4AD955026}" srcOrd="4" destOrd="0" presId="urn:microsoft.com/office/officeart/2005/8/layout/default#1"/>
    <dgm:cxn modelId="{BB6E8E08-560E-4536-A5FA-24280F7B9D32}" type="presParOf" srcId="{2228AD64-C086-49E0-BE49-D109C98850E1}" destId="{BBE43A63-08AA-447B-8424-5DF73FCABAFF}" srcOrd="5" destOrd="0" presId="urn:microsoft.com/office/officeart/2005/8/layout/default#1"/>
    <dgm:cxn modelId="{06CFBC2E-0778-4B2D-B02D-E6E088D13163}" type="presParOf" srcId="{2228AD64-C086-49E0-BE49-D109C98850E1}" destId="{0A6DBDE6-3623-49FB-8DBC-238579D9CF90}" srcOrd="6" destOrd="0" presId="urn:microsoft.com/office/officeart/2005/8/layout/default#1"/>
    <dgm:cxn modelId="{BC7980FF-66B8-4672-8124-C77997361AF0}" type="presParOf" srcId="{2228AD64-C086-49E0-BE49-D109C98850E1}" destId="{681582F2-028C-4B4D-B7FA-3A294940F15E}" srcOrd="7" destOrd="0" presId="urn:microsoft.com/office/officeart/2005/8/layout/default#1"/>
    <dgm:cxn modelId="{E021B495-FA0F-427C-A7D7-7899230FD51F}" type="presParOf" srcId="{2228AD64-C086-49E0-BE49-D109C98850E1}" destId="{514B38E1-21C3-4372-9DD1-2F85D4052E74}" srcOrd="8" destOrd="0" presId="urn:microsoft.com/office/officeart/2005/8/layout/default#1"/>
    <dgm:cxn modelId="{FF91DA73-2361-47B3-B311-C941C7337B2B}" type="presParOf" srcId="{2228AD64-C086-49E0-BE49-D109C98850E1}" destId="{EC4F717E-7072-452F-A21A-9E0D2BB3CE41}" srcOrd="9" destOrd="0" presId="urn:microsoft.com/office/officeart/2005/8/layout/default#1"/>
    <dgm:cxn modelId="{FC05FCF4-D042-46BF-8923-EE85546413FC}" type="presParOf" srcId="{2228AD64-C086-49E0-BE49-D109C98850E1}" destId="{2C8D5FDA-9103-4BD1-8D20-F92147D22821}" srcOrd="10" destOrd="0" presId="urn:microsoft.com/office/officeart/2005/8/layout/default#1"/>
    <dgm:cxn modelId="{7F41E44B-7F9E-4AE7-9F3D-E07BE696BC01}" type="presParOf" srcId="{2228AD64-C086-49E0-BE49-D109C98850E1}" destId="{EF4897AC-AE16-4F14-AC9E-B9F795F00967}" srcOrd="11" destOrd="0" presId="urn:microsoft.com/office/officeart/2005/8/layout/default#1"/>
    <dgm:cxn modelId="{08F5BA11-1277-4776-B5C0-49B7815ED219}" type="presParOf" srcId="{2228AD64-C086-49E0-BE49-D109C98850E1}" destId="{C95B08B6-8CD5-4753-BC22-FC1A6E70AC1E}" srcOrd="12" destOrd="0" presId="urn:microsoft.com/office/officeart/2005/8/layout/default#1"/>
    <dgm:cxn modelId="{AB147847-1A46-4376-A608-1021B60F704D}" type="presParOf" srcId="{2228AD64-C086-49E0-BE49-D109C98850E1}" destId="{19334B36-0180-465D-A89E-C41FB4540288}" srcOrd="13" destOrd="0" presId="urn:microsoft.com/office/officeart/2005/8/layout/default#1"/>
    <dgm:cxn modelId="{882FC3D9-AD09-455B-AFEA-56A3E7B06353}" type="presParOf" srcId="{2228AD64-C086-49E0-BE49-D109C98850E1}" destId="{6DDC7838-0A81-4C11-838A-1246BC2EED88}" srcOrd="14" destOrd="0" presId="urn:microsoft.com/office/officeart/2005/8/layout/default#1"/>
    <dgm:cxn modelId="{460BED4A-1AEE-43D3-B059-BA7894A43B4F}" type="presParOf" srcId="{2228AD64-C086-49E0-BE49-D109C98850E1}" destId="{B5B7DE58-AEA9-403D-AD1D-411587C8F04F}" srcOrd="15" destOrd="0" presId="urn:microsoft.com/office/officeart/2005/8/layout/default#1"/>
    <dgm:cxn modelId="{1E387EB0-A915-455F-85E7-4E82D1CF2563}" type="presParOf" srcId="{2228AD64-C086-49E0-BE49-D109C98850E1}" destId="{5C4DE700-C50A-43FC-A8D3-DD3635F0A7ED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181D68-32A8-44F9-A9A4-9A4841AF560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68B2F4-4ADD-41CD-ABA8-AF4C75FF336F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Comprehensive assessments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6F0725B-A193-4CDC-BB59-41A21D556C4F}" type="parTrans" cxnId="{1650F4AA-F1F7-4A73-8AD9-2540BE41AAFB}">
      <dgm:prSet/>
      <dgm:spPr/>
      <dgm:t>
        <a:bodyPr/>
        <a:lstStyle/>
        <a:p>
          <a:endParaRPr lang="en-GB"/>
        </a:p>
      </dgm:t>
    </dgm:pt>
    <dgm:pt modelId="{B0297B97-930C-40FD-B5B3-2AF8304CE952}" type="sibTrans" cxnId="{1650F4AA-F1F7-4A73-8AD9-2540BE41AAFB}">
      <dgm:prSet/>
      <dgm:spPr/>
      <dgm:t>
        <a:bodyPr/>
        <a:lstStyle/>
        <a:p>
          <a:endParaRPr lang="en-GB"/>
        </a:p>
      </dgm:t>
    </dgm:pt>
    <dgm:pt modelId="{6F8F852F-D39D-4C01-8482-2CA8C7B0D528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Community alcohol </a:t>
          </a:r>
          <a:r>
            <a:rPr lang="en-GB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detoxes</a:t>
          </a:r>
          <a:endParaRPr lang="en-GB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2A302F1-B8EF-464A-92FE-FD78A330AB86}" type="parTrans" cxnId="{2307CE85-8CD1-46CC-AD4E-026952F13BAE}">
      <dgm:prSet/>
      <dgm:spPr/>
      <dgm:t>
        <a:bodyPr/>
        <a:lstStyle/>
        <a:p>
          <a:endParaRPr lang="en-GB"/>
        </a:p>
      </dgm:t>
    </dgm:pt>
    <dgm:pt modelId="{53B27528-64E5-4F3E-87C7-0A23B6BB1BC9}" type="sibTrans" cxnId="{2307CE85-8CD1-46CC-AD4E-026952F13BAE}">
      <dgm:prSet/>
      <dgm:spPr/>
      <dgm:t>
        <a:bodyPr/>
        <a:lstStyle/>
        <a:p>
          <a:endParaRPr lang="en-GB"/>
        </a:p>
      </dgm:t>
    </dgm:pt>
    <dgm:pt modelId="{73E1FBA1-2DEB-4517-8361-4651A559514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BBV testing and Hepatitis B vaccinations</a:t>
          </a:r>
          <a:endParaRPr lang="en-GB" b="1" dirty="0">
            <a:solidFill>
              <a:schemeClr val="tx1"/>
            </a:solidFill>
          </a:endParaRPr>
        </a:p>
      </dgm:t>
    </dgm:pt>
    <dgm:pt modelId="{FF83FB2E-4B90-4BA2-9DA3-15DEF4EDE30B}" type="parTrans" cxnId="{81289CA9-D23E-44CF-A81A-18823934867A}">
      <dgm:prSet/>
      <dgm:spPr/>
      <dgm:t>
        <a:bodyPr/>
        <a:lstStyle/>
        <a:p>
          <a:endParaRPr lang="en-GB"/>
        </a:p>
      </dgm:t>
    </dgm:pt>
    <dgm:pt modelId="{B4A64F78-693F-438B-807F-F1460C0CE75C}" type="sibTrans" cxnId="{81289CA9-D23E-44CF-A81A-18823934867A}">
      <dgm:prSet/>
      <dgm:spPr/>
      <dgm:t>
        <a:bodyPr/>
        <a:lstStyle/>
        <a:p>
          <a:endParaRPr lang="en-GB"/>
        </a:p>
      </dgm:t>
    </dgm:pt>
    <dgm:pt modelId="{14695FF4-65CC-4C1C-94A9-E67DE9FB6834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Welcome session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2AC0618-6346-4ADF-A8FC-FD25FD892EE1}" type="sibTrans" cxnId="{FB46397B-6405-4D87-8D72-FC4381CBA60B}">
      <dgm:prSet/>
      <dgm:spPr/>
      <dgm:t>
        <a:bodyPr/>
        <a:lstStyle/>
        <a:p>
          <a:endParaRPr lang="en-GB"/>
        </a:p>
      </dgm:t>
    </dgm:pt>
    <dgm:pt modelId="{731AF199-A23B-40C8-977F-8B92632343F3}" type="parTrans" cxnId="{FB46397B-6405-4D87-8D72-FC4381CBA60B}">
      <dgm:prSet/>
      <dgm:spPr/>
      <dgm:t>
        <a:bodyPr/>
        <a:lstStyle/>
        <a:p>
          <a:endParaRPr lang="en-GB"/>
        </a:p>
      </dgm:t>
    </dgm:pt>
    <dgm:pt modelId="{90795388-F7FD-4E84-9A25-FFD236EE3842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Medical appointments</a:t>
          </a:r>
          <a:endParaRPr lang="en-GB" b="1" dirty="0">
            <a:solidFill>
              <a:schemeClr val="tx1"/>
            </a:solidFill>
          </a:endParaRPr>
        </a:p>
      </dgm:t>
    </dgm:pt>
    <dgm:pt modelId="{40834311-E11D-4884-8CF8-7F31F89B4612}" type="parTrans" cxnId="{AE87AD57-5A2E-4367-9B09-B26FF9013723}">
      <dgm:prSet/>
      <dgm:spPr/>
      <dgm:t>
        <a:bodyPr/>
        <a:lstStyle/>
        <a:p>
          <a:endParaRPr lang="en-GB"/>
        </a:p>
      </dgm:t>
    </dgm:pt>
    <dgm:pt modelId="{7D2E6EF4-2CEA-4CB1-AF03-C3B15199DAB3}" type="sibTrans" cxnId="{AE87AD57-5A2E-4367-9B09-B26FF9013723}">
      <dgm:prSet/>
      <dgm:spPr/>
      <dgm:t>
        <a:bodyPr/>
        <a:lstStyle/>
        <a:p>
          <a:endParaRPr lang="en-GB"/>
        </a:p>
      </dgm:t>
    </dgm:pt>
    <dgm:pt modelId="{54779C15-8288-4481-9615-BA072F7817AE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err="1" smtClean="0">
              <a:solidFill>
                <a:schemeClr val="tx1"/>
              </a:solidFill>
            </a:rPr>
            <a:t>Naloxone</a:t>
          </a:r>
          <a:r>
            <a:rPr lang="en-GB" b="1" dirty="0" smtClean="0">
              <a:solidFill>
                <a:schemeClr val="tx1"/>
              </a:solidFill>
            </a:rPr>
            <a:t> dispensing </a:t>
          </a:r>
          <a:endParaRPr lang="en-GB" b="1" dirty="0">
            <a:solidFill>
              <a:schemeClr val="tx1"/>
            </a:solidFill>
          </a:endParaRPr>
        </a:p>
      </dgm:t>
    </dgm:pt>
    <dgm:pt modelId="{AEC7583D-ACDB-4614-B4F3-52005B6E2A31}" type="parTrans" cxnId="{19406C2D-96EE-4D8E-ADDF-173E63C97C5E}">
      <dgm:prSet/>
      <dgm:spPr/>
      <dgm:t>
        <a:bodyPr/>
        <a:lstStyle/>
        <a:p>
          <a:endParaRPr lang="en-GB"/>
        </a:p>
      </dgm:t>
    </dgm:pt>
    <dgm:pt modelId="{B6595A95-2AC6-45D3-A8C9-1CD253607435}" type="sibTrans" cxnId="{19406C2D-96EE-4D8E-ADDF-173E63C97C5E}">
      <dgm:prSet/>
      <dgm:spPr/>
      <dgm:t>
        <a:bodyPr/>
        <a:lstStyle/>
        <a:p>
          <a:endParaRPr lang="en-GB"/>
        </a:p>
      </dgm:t>
    </dgm:pt>
    <dgm:pt modelId="{2228AD64-C086-49E0-BE49-D109C98850E1}" type="pres">
      <dgm:prSet presAssocID="{43181D68-32A8-44F9-A9A4-9A4841AF5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467EC9-29E2-4706-A25C-708EE803A550}" type="pres">
      <dgm:prSet presAssocID="{3768B2F4-4ADD-41CD-ABA8-AF4C75FF336F}" presName="node" presStyleLbl="node1" presStyleIdx="0" presStyleCnt="6" custLinFactNeighborX="-18463" custLinFactNeighborY="82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B03C94-DAC4-476C-A086-29BCE386D89E}" type="pres">
      <dgm:prSet presAssocID="{B0297B97-930C-40FD-B5B3-2AF8304CE952}" presName="sibTrans" presStyleCnt="0"/>
      <dgm:spPr/>
    </dgm:pt>
    <dgm:pt modelId="{8D3157C7-5831-40AE-9E5E-C9D8239B03ED}" type="pres">
      <dgm:prSet presAssocID="{14695FF4-65CC-4C1C-94A9-E67DE9FB6834}" presName="node" presStyleLbl="node1" presStyleIdx="1" presStyleCnt="6" custLinFactNeighborX="17223" custLinFactNeighborY="82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C118C1-511D-4729-8EEE-E5827794C5BD}" type="pres">
      <dgm:prSet presAssocID="{52AC0618-6346-4ADF-A8FC-FD25FD892EE1}" presName="sibTrans" presStyleCnt="0"/>
      <dgm:spPr/>
    </dgm:pt>
    <dgm:pt modelId="{51833514-C226-417C-9EBF-214E369EE7F9}" type="pres">
      <dgm:prSet presAssocID="{6F8F852F-D39D-4C01-8482-2CA8C7B0D528}" presName="node" presStyleLbl="node1" presStyleIdx="2" presStyleCnt="6" custLinFactY="9674" custLinFactNeighborX="-1846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F0695-5211-41DC-BE7E-1D201C5BF56A}" type="pres">
      <dgm:prSet presAssocID="{53B27528-64E5-4F3E-87C7-0A23B6BB1BC9}" presName="sibTrans" presStyleCnt="0"/>
      <dgm:spPr/>
    </dgm:pt>
    <dgm:pt modelId="{9708B47C-2287-4114-8177-EAFE834AFA85}" type="pres">
      <dgm:prSet presAssocID="{73E1FBA1-2DEB-4517-8361-4651A559514D}" presName="node" presStyleLbl="node1" presStyleIdx="3" presStyleCnt="6" custLinFactNeighborX="17223" custLinFactNeighborY="2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5E466C-4AC9-4785-8703-FA8717F6F943}" type="pres">
      <dgm:prSet presAssocID="{B4A64F78-693F-438B-807F-F1460C0CE75C}" presName="sibTrans" presStyleCnt="0"/>
      <dgm:spPr/>
    </dgm:pt>
    <dgm:pt modelId="{FDDEBE57-EC6D-4621-8D59-B5E92BD5D3C8}" type="pres">
      <dgm:prSet presAssocID="{90795388-F7FD-4E84-9A25-FFD236EE3842}" presName="node" presStyleLbl="node1" presStyleIdx="4" presStyleCnt="6" custLinFactX="27223" custLinFactNeighborX="100000" custLinFactNeighborY="-6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6A8B82-B92B-4E8A-B91B-94F0320EDDEB}" type="pres">
      <dgm:prSet presAssocID="{7D2E6EF4-2CEA-4CB1-AF03-C3B15199DAB3}" presName="sibTrans" presStyleCnt="0"/>
      <dgm:spPr/>
    </dgm:pt>
    <dgm:pt modelId="{6CDF3B0D-422C-4C50-B30C-5205CA2F68D1}" type="pres">
      <dgm:prSet presAssocID="{54779C15-8288-4481-9615-BA072F7817AE}" presName="node" presStyleLbl="node1" presStyleIdx="5" presStyleCnt="6" custLinFactX="-28463" custLinFactY="-1399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46397B-6405-4D87-8D72-FC4381CBA60B}" srcId="{43181D68-32A8-44F9-A9A4-9A4841AF5602}" destId="{14695FF4-65CC-4C1C-94A9-E67DE9FB6834}" srcOrd="1" destOrd="0" parTransId="{731AF199-A23B-40C8-977F-8B92632343F3}" sibTransId="{52AC0618-6346-4ADF-A8FC-FD25FD892EE1}"/>
    <dgm:cxn modelId="{AE87AD57-5A2E-4367-9B09-B26FF9013723}" srcId="{43181D68-32A8-44F9-A9A4-9A4841AF5602}" destId="{90795388-F7FD-4E84-9A25-FFD236EE3842}" srcOrd="4" destOrd="0" parTransId="{40834311-E11D-4884-8CF8-7F31F89B4612}" sibTransId="{7D2E6EF4-2CEA-4CB1-AF03-C3B15199DAB3}"/>
    <dgm:cxn modelId="{E8EB8B2C-FF95-4431-8899-4627596BDF66}" type="presOf" srcId="{73E1FBA1-2DEB-4517-8361-4651A559514D}" destId="{9708B47C-2287-4114-8177-EAFE834AFA85}" srcOrd="0" destOrd="0" presId="urn:microsoft.com/office/officeart/2005/8/layout/default#2"/>
    <dgm:cxn modelId="{1722AEC1-0AD0-4946-8BE0-9021CF32D92B}" type="presOf" srcId="{54779C15-8288-4481-9615-BA072F7817AE}" destId="{6CDF3B0D-422C-4C50-B30C-5205CA2F68D1}" srcOrd="0" destOrd="0" presId="urn:microsoft.com/office/officeart/2005/8/layout/default#2"/>
    <dgm:cxn modelId="{7EDF022F-5577-4BD5-A522-D4BF1D4F8915}" type="presOf" srcId="{14695FF4-65CC-4C1C-94A9-E67DE9FB6834}" destId="{8D3157C7-5831-40AE-9E5E-C9D8239B03ED}" srcOrd="0" destOrd="0" presId="urn:microsoft.com/office/officeart/2005/8/layout/default#2"/>
    <dgm:cxn modelId="{19406C2D-96EE-4D8E-ADDF-173E63C97C5E}" srcId="{43181D68-32A8-44F9-A9A4-9A4841AF5602}" destId="{54779C15-8288-4481-9615-BA072F7817AE}" srcOrd="5" destOrd="0" parTransId="{AEC7583D-ACDB-4614-B4F3-52005B6E2A31}" sibTransId="{B6595A95-2AC6-45D3-A8C9-1CD253607435}"/>
    <dgm:cxn modelId="{81289CA9-D23E-44CF-A81A-18823934867A}" srcId="{43181D68-32A8-44F9-A9A4-9A4841AF5602}" destId="{73E1FBA1-2DEB-4517-8361-4651A559514D}" srcOrd="3" destOrd="0" parTransId="{FF83FB2E-4B90-4BA2-9DA3-15DEF4EDE30B}" sibTransId="{B4A64F78-693F-438B-807F-F1460C0CE75C}"/>
    <dgm:cxn modelId="{2307CE85-8CD1-46CC-AD4E-026952F13BAE}" srcId="{43181D68-32A8-44F9-A9A4-9A4841AF5602}" destId="{6F8F852F-D39D-4C01-8482-2CA8C7B0D528}" srcOrd="2" destOrd="0" parTransId="{E2A302F1-B8EF-464A-92FE-FD78A330AB86}" sibTransId="{53B27528-64E5-4F3E-87C7-0A23B6BB1BC9}"/>
    <dgm:cxn modelId="{A5CD3521-C16C-45BA-A2F5-154C5F23FF80}" type="presOf" srcId="{3768B2F4-4ADD-41CD-ABA8-AF4C75FF336F}" destId="{0D467EC9-29E2-4706-A25C-708EE803A550}" srcOrd="0" destOrd="0" presId="urn:microsoft.com/office/officeart/2005/8/layout/default#2"/>
    <dgm:cxn modelId="{935E540B-39FA-465C-AC8B-325626BDA846}" type="presOf" srcId="{90795388-F7FD-4E84-9A25-FFD236EE3842}" destId="{FDDEBE57-EC6D-4621-8D59-B5E92BD5D3C8}" srcOrd="0" destOrd="0" presId="urn:microsoft.com/office/officeart/2005/8/layout/default#2"/>
    <dgm:cxn modelId="{E63701C5-F7AE-4B02-9CB7-031C811807BD}" type="presOf" srcId="{6F8F852F-D39D-4C01-8482-2CA8C7B0D528}" destId="{51833514-C226-417C-9EBF-214E369EE7F9}" srcOrd="0" destOrd="0" presId="urn:microsoft.com/office/officeart/2005/8/layout/default#2"/>
    <dgm:cxn modelId="{014E78BC-C7D1-4675-A27A-96706EDBBA81}" type="presOf" srcId="{43181D68-32A8-44F9-A9A4-9A4841AF5602}" destId="{2228AD64-C086-49E0-BE49-D109C98850E1}" srcOrd="0" destOrd="0" presId="urn:microsoft.com/office/officeart/2005/8/layout/default#2"/>
    <dgm:cxn modelId="{1650F4AA-F1F7-4A73-8AD9-2540BE41AAFB}" srcId="{43181D68-32A8-44F9-A9A4-9A4841AF5602}" destId="{3768B2F4-4ADD-41CD-ABA8-AF4C75FF336F}" srcOrd="0" destOrd="0" parTransId="{A6F0725B-A193-4CDC-BB59-41A21D556C4F}" sibTransId="{B0297B97-930C-40FD-B5B3-2AF8304CE952}"/>
    <dgm:cxn modelId="{1C3FA22F-8FB3-4332-AA66-94442053B3DD}" type="presParOf" srcId="{2228AD64-C086-49E0-BE49-D109C98850E1}" destId="{0D467EC9-29E2-4706-A25C-708EE803A550}" srcOrd="0" destOrd="0" presId="urn:microsoft.com/office/officeart/2005/8/layout/default#2"/>
    <dgm:cxn modelId="{8E1AF696-9101-47F6-A7C1-D9FCBCD411A4}" type="presParOf" srcId="{2228AD64-C086-49E0-BE49-D109C98850E1}" destId="{EDB03C94-DAC4-476C-A086-29BCE386D89E}" srcOrd="1" destOrd="0" presId="urn:microsoft.com/office/officeart/2005/8/layout/default#2"/>
    <dgm:cxn modelId="{114111BB-DF39-4709-B1CF-B8114931E80E}" type="presParOf" srcId="{2228AD64-C086-49E0-BE49-D109C98850E1}" destId="{8D3157C7-5831-40AE-9E5E-C9D8239B03ED}" srcOrd="2" destOrd="0" presId="urn:microsoft.com/office/officeart/2005/8/layout/default#2"/>
    <dgm:cxn modelId="{363E0991-C4BB-4C52-8133-F569F2B28AE9}" type="presParOf" srcId="{2228AD64-C086-49E0-BE49-D109C98850E1}" destId="{D7C118C1-511D-4729-8EEE-E5827794C5BD}" srcOrd="3" destOrd="0" presId="urn:microsoft.com/office/officeart/2005/8/layout/default#2"/>
    <dgm:cxn modelId="{17BD2377-F80E-40AF-A3DB-861C0FB53B93}" type="presParOf" srcId="{2228AD64-C086-49E0-BE49-D109C98850E1}" destId="{51833514-C226-417C-9EBF-214E369EE7F9}" srcOrd="4" destOrd="0" presId="urn:microsoft.com/office/officeart/2005/8/layout/default#2"/>
    <dgm:cxn modelId="{265FEAAD-0194-4ED7-AE1C-B07ACB2F9B44}" type="presParOf" srcId="{2228AD64-C086-49E0-BE49-D109C98850E1}" destId="{775F0695-5211-41DC-BE7E-1D201C5BF56A}" srcOrd="5" destOrd="0" presId="urn:microsoft.com/office/officeart/2005/8/layout/default#2"/>
    <dgm:cxn modelId="{01E13F55-40DC-4E82-BAE7-61FCFDFE60AB}" type="presParOf" srcId="{2228AD64-C086-49E0-BE49-D109C98850E1}" destId="{9708B47C-2287-4114-8177-EAFE834AFA85}" srcOrd="6" destOrd="0" presId="urn:microsoft.com/office/officeart/2005/8/layout/default#2"/>
    <dgm:cxn modelId="{4B854C79-4708-464A-8AE6-A2E3DC24C9AE}" type="presParOf" srcId="{2228AD64-C086-49E0-BE49-D109C98850E1}" destId="{CA5E466C-4AC9-4785-8703-FA8717F6F943}" srcOrd="7" destOrd="0" presId="urn:microsoft.com/office/officeart/2005/8/layout/default#2"/>
    <dgm:cxn modelId="{65FE0E8B-0D9A-4954-A81F-8430575D9E43}" type="presParOf" srcId="{2228AD64-C086-49E0-BE49-D109C98850E1}" destId="{FDDEBE57-EC6D-4621-8D59-B5E92BD5D3C8}" srcOrd="8" destOrd="0" presId="urn:microsoft.com/office/officeart/2005/8/layout/default#2"/>
    <dgm:cxn modelId="{5A1449C9-F388-493C-B166-7AF51EC8E11A}" type="presParOf" srcId="{2228AD64-C086-49E0-BE49-D109C98850E1}" destId="{9E6A8B82-B92B-4E8A-B91B-94F0320EDDEB}" srcOrd="9" destOrd="0" presId="urn:microsoft.com/office/officeart/2005/8/layout/default#2"/>
    <dgm:cxn modelId="{1D323BAA-3203-44F1-AA3B-FF688CD2CEDF}" type="presParOf" srcId="{2228AD64-C086-49E0-BE49-D109C98850E1}" destId="{6CDF3B0D-422C-4C50-B30C-5205CA2F68D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1C5E-96B0-44C7-A787-832F41540AD5}">
      <dsp:nvSpPr>
        <dsp:cNvPr id="0" name=""/>
        <dsp:cNvSpPr/>
      </dsp:nvSpPr>
      <dsp:spPr>
        <a:xfrm>
          <a:off x="1749975" y="1946000"/>
          <a:ext cx="1397487" cy="1397487"/>
        </a:xfrm>
        <a:prstGeom prst="ellipse">
          <a:avLst/>
        </a:prstGeom>
        <a:solidFill>
          <a:srgbClr val="E31B2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Working in </a:t>
          </a:r>
          <a:r>
            <a:rPr lang="en-GB" sz="1200" b="1" kern="1200" baseline="0" dirty="0" smtClean="0">
              <a:solidFill>
                <a:schemeClr val="bg1"/>
              </a:solidFill>
            </a:rPr>
            <a:t>partnership</a:t>
          </a:r>
          <a:endParaRPr lang="en-GB" sz="1200" b="1" kern="1200" baseline="0" dirty="0">
            <a:solidFill>
              <a:schemeClr val="bg1"/>
            </a:solidFill>
          </a:endParaRPr>
        </a:p>
      </dsp:txBody>
      <dsp:txXfrm>
        <a:off x="1954632" y="2150657"/>
        <a:ext cx="988173" cy="988173"/>
      </dsp:txXfrm>
    </dsp:sp>
    <dsp:sp modelId="{99454EDF-E9D0-47D7-928B-EC974C0AC5AF}">
      <dsp:nvSpPr>
        <dsp:cNvPr id="0" name=""/>
        <dsp:cNvSpPr/>
      </dsp:nvSpPr>
      <dsp:spPr>
        <a:xfrm rot="16200000">
          <a:off x="2237430" y="1709030"/>
          <a:ext cx="42257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2577" y="25681"/>
              </a:lnTo>
            </a:path>
          </a:pathLst>
        </a:custGeom>
        <a:noFill/>
        <a:ln w="57150" cap="flat" cmpd="sng" algn="ctr">
          <a:solidFill>
            <a:srgbClr val="E31B23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n>
              <a:solidFill>
                <a:schemeClr val="tx1"/>
              </a:solidFill>
            </a:ln>
          </a:endParaRPr>
        </a:p>
      </dsp:txBody>
      <dsp:txXfrm>
        <a:off x="2438154" y="1724147"/>
        <a:ext cx="21128" cy="21128"/>
      </dsp:txXfrm>
    </dsp:sp>
    <dsp:sp modelId="{2AD0724F-B3F0-496F-AE59-42E35319C4AA}">
      <dsp:nvSpPr>
        <dsp:cNvPr id="0" name=""/>
        <dsp:cNvSpPr/>
      </dsp:nvSpPr>
      <dsp:spPr>
        <a:xfrm>
          <a:off x="1749975" y="125935"/>
          <a:ext cx="1397487" cy="1397487"/>
        </a:xfrm>
        <a:prstGeom prst="ellipse">
          <a:avLst/>
        </a:prstGeom>
        <a:solidFill>
          <a:srgbClr val="85317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Satellite services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954632" y="330592"/>
        <a:ext cx="988173" cy="988173"/>
      </dsp:txXfrm>
    </dsp:sp>
    <dsp:sp modelId="{4CFDE390-60E8-43C1-90AB-65BA817DF96A}">
      <dsp:nvSpPr>
        <dsp:cNvPr id="0" name=""/>
        <dsp:cNvSpPr/>
      </dsp:nvSpPr>
      <dsp:spPr>
        <a:xfrm rot="20520000">
          <a:off x="3102922" y="2337847"/>
          <a:ext cx="42257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2577" y="25681"/>
              </a:lnTo>
            </a:path>
          </a:pathLst>
        </a:custGeom>
        <a:noFill/>
        <a:ln w="57150" cap="flat" cmpd="sng" algn="ctr">
          <a:solidFill>
            <a:srgbClr val="E31B23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n>
              <a:solidFill>
                <a:schemeClr val="tx1"/>
              </a:solidFill>
            </a:ln>
          </a:endParaRPr>
        </a:p>
      </dsp:txBody>
      <dsp:txXfrm>
        <a:off x="3303647" y="2352964"/>
        <a:ext cx="21128" cy="21128"/>
      </dsp:txXfrm>
    </dsp:sp>
    <dsp:sp modelId="{FEC08BD4-1462-4196-867F-0F2206815F73}">
      <dsp:nvSpPr>
        <dsp:cNvPr id="0" name=""/>
        <dsp:cNvSpPr/>
      </dsp:nvSpPr>
      <dsp:spPr>
        <a:xfrm>
          <a:off x="3480960" y="1383569"/>
          <a:ext cx="1397487" cy="1397487"/>
        </a:xfrm>
        <a:prstGeom prst="ellipse">
          <a:avLst/>
        </a:prstGeom>
        <a:solidFill>
          <a:srgbClr val="2C95B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Targeted outreach</a:t>
          </a:r>
          <a:endParaRPr kumimoji="0" lang="en-US" sz="11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85617" y="1588226"/>
        <a:ext cx="988173" cy="988173"/>
      </dsp:txXfrm>
    </dsp:sp>
    <dsp:sp modelId="{EEE17229-A951-4082-A1E7-E3DA606060EC}">
      <dsp:nvSpPr>
        <dsp:cNvPr id="0" name=""/>
        <dsp:cNvSpPr/>
      </dsp:nvSpPr>
      <dsp:spPr>
        <a:xfrm rot="3240000">
          <a:off x="2772334" y="3355295"/>
          <a:ext cx="42257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2577" y="25681"/>
              </a:lnTo>
            </a:path>
          </a:pathLst>
        </a:custGeom>
        <a:noFill/>
        <a:ln w="57150" cap="flat" cmpd="sng" algn="ctr">
          <a:solidFill>
            <a:srgbClr val="E31B23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n>
              <a:solidFill>
                <a:schemeClr val="tx1"/>
              </a:solidFill>
            </a:ln>
          </a:endParaRPr>
        </a:p>
      </dsp:txBody>
      <dsp:txXfrm>
        <a:off x="2973058" y="3370412"/>
        <a:ext cx="21128" cy="21128"/>
      </dsp:txXfrm>
    </dsp:sp>
    <dsp:sp modelId="{7623F49C-F4A2-480D-86BB-4681EB750031}">
      <dsp:nvSpPr>
        <dsp:cNvPr id="0" name=""/>
        <dsp:cNvSpPr/>
      </dsp:nvSpPr>
      <dsp:spPr>
        <a:xfrm>
          <a:off x="2819782" y="3418464"/>
          <a:ext cx="1397487" cy="1397487"/>
        </a:xfrm>
        <a:prstGeom prst="ellipse">
          <a:avLst/>
        </a:prstGeom>
        <a:solidFill>
          <a:srgbClr val="91B84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Single Points Of CONTACT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24439" y="3623121"/>
        <a:ext cx="988173" cy="988173"/>
      </dsp:txXfrm>
    </dsp:sp>
    <dsp:sp modelId="{B1719B1B-C2B7-40D7-BE1B-7358A6A43E85}">
      <dsp:nvSpPr>
        <dsp:cNvPr id="0" name=""/>
        <dsp:cNvSpPr/>
      </dsp:nvSpPr>
      <dsp:spPr>
        <a:xfrm rot="7560000">
          <a:off x="1702526" y="3355295"/>
          <a:ext cx="42257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2577" y="25681"/>
              </a:lnTo>
            </a:path>
          </a:pathLst>
        </a:custGeom>
        <a:noFill/>
        <a:ln w="57150" cap="flat" cmpd="sng" algn="ctr">
          <a:solidFill>
            <a:srgbClr val="E31B23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n>
              <a:solidFill>
                <a:schemeClr val="tx1"/>
              </a:solidFill>
            </a:ln>
          </a:endParaRPr>
        </a:p>
      </dsp:txBody>
      <dsp:txXfrm rot="10800000">
        <a:off x="1903250" y="3370412"/>
        <a:ext cx="21128" cy="21128"/>
      </dsp:txXfrm>
    </dsp:sp>
    <dsp:sp modelId="{E852B51C-A6E3-4D14-A4B7-2B91E055F444}">
      <dsp:nvSpPr>
        <dsp:cNvPr id="0" name=""/>
        <dsp:cNvSpPr/>
      </dsp:nvSpPr>
      <dsp:spPr>
        <a:xfrm>
          <a:off x="680167" y="3418464"/>
          <a:ext cx="1397487" cy="1397487"/>
        </a:xfrm>
        <a:prstGeom prst="ellipse">
          <a:avLst/>
        </a:prstGeom>
        <a:solidFill>
          <a:srgbClr val="C6277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Information sharing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884824" y="3623121"/>
        <a:ext cx="988173" cy="988173"/>
      </dsp:txXfrm>
    </dsp:sp>
    <dsp:sp modelId="{13CF7898-126E-4D9D-8F76-F4985F832D56}">
      <dsp:nvSpPr>
        <dsp:cNvPr id="0" name=""/>
        <dsp:cNvSpPr/>
      </dsp:nvSpPr>
      <dsp:spPr>
        <a:xfrm rot="11880000">
          <a:off x="1371937" y="2337847"/>
          <a:ext cx="42257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2577" y="25681"/>
              </a:lnTo>
            </a:path>
          </a:pathLst>
        </a:custGeom>
        <a:noFill/>
        <a:ln w="57150" cap="flat" cmpd="sng" algn="ctr">
          <a:solidFill>
            <a:srgbClr val="E31B23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n>
              <a:solidFill>
                <a:schemeClr val="tx1"/>
              </a:solidFill>
            </a:ln>
          </a:endParaRPr>
        </a:p>
      </dsp:txBody>
      <dsp:txXfrm rot="10800000">
        <a:off x="1572661" y="2352964"/>
        <a:ext cx="21128" cy="21128"/>
      </dsp:txXfrm>
    </dsp:sp>
    <dsp:sp modelId="{1C6F43C6-3B06-4E46-9FE7-B282CC7C04F7}">
      <dsp:nvSpPr>
        <dsp:cNvPr id="0" name=""/>
        <dsp:cNvSpPr/>
      </dsp:nvSpPr>
      <dsp:spPr>
        <a:xfrm>
          <a:off x="18989" y="1383569"/>
          <a:ext cx="1397487" cy="1397487"/>
        </a:xfrm>
        <a:prstGeom prst="ellipse">
          <a:avLst/>
        </a:prstGeom>
        <a:solidFill>
          <a:srgbClr val="007A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Joint initiatives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223646" y="1588226"/>
        <a:ext cx="988173" cy="988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6B06-0299-4303-886F-C86C9756A34A}">
      <dsp:nvSpPr>
        <dsp:cNvPr id="0" name=""/>
        <dsp:cNvSpPr/>
      </dsp:nvSpPr>
      <dsp:spPr>
        <a:xfrm>
          <a:off x="0" y="3696755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Satellite service at JCP 4 afternoons a week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0" y="3696755"/>
        <a:ext cx="2632792" cy="1579675"/>
      </dsp:txXfrm>
    </dsp:sp>
    <dsp:sp modelId="{5B0524B5-BAB7-49C8-9B77-FB366D80BD7B}">
      <dsp:nvSpPr>
        <dsp:cNvPr id="0" name=""/>
        <dsp:cNvSpPr/>
      </dsp:nvSpPr>
      <dsp:spPr>
        <a:xfrm>
          <a:off x="5760628" y="3744413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Drop</a:t>
          </a:r>
          <a:r>
            <a:rPr lang="en-GB" sz="2400" b="1" kern="120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in at Maybrook House Every day 1 – 4.30pm</a:t>
          </a:r>
          <a:endParaRPr lang="en-GB" sz="2400" b="1" kern="1200" dirty="0"/>
        </a:p>
      </dsp:txBody>
      <dsp:txXfrm>
        <a:off x="5760628" y="3744413"/>
        <a:ext cx="2632792" cy="1579675"/>
      </dsp:txXfrm>
    </dsp:sp>
    <dsp:sp modelId="{7FFB6F4A-426A-497E-9062-D9A4AD955026}">
      <dsp:nvSpPr>
        <dsp:cNvPr id="0" name=""/>
        <dsp:cNvSpPr/>
      </dsp:nvSpPr>
      <dsp:spPr>
        <a:xfrm>
          <a:off x="5792143" y="0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Satellite service at Royal Victoria Hospital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92143" y="0"/>
        <a:ext cx="2632792" cy="1579675"/>
      </dsp:txXfrm>
    </dsp:sp>
    <dsp:sp modelId="{0A6DBDE6-3623-49FB-8DBC-238579D9CF90}">
      <dsp:nvSpPr>
        <dsp:cNvPr id="0" name=""/>
        <dsp:cNvSpPr/>
      </dsp:nvSpPr>
      <dsp:spPr>
        <a:xfrm>
          <a:off x="0" y="1872208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Mindfulness group  at JCP, Folkestone, Friday 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0" y="1872208"/>
        <a:ext cx="2632792" cy="1579675"/>
      </dsp:txXfrm>
    </dsp:sp>
    <dsp:sp modelId="{514B38E1-21C3-4372-9DD1-2F85D4052E74}">
      <dsp:nvSpPr>
        <dsp:cNvPr id="0" name=""/>
        <dsp:cNvSpPr/>
      </dsp:nvSpPr>
      <dsp:spPr>
        <a:xfrm>
          <a:off x="0" y="0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Needle exchange at pharmacies in </a:t>
          </a:r>
          <a:r>
            <a:rPr lang="en-GB" sz="24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Shepway</a:t>
          </a: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area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0" y="0"/>
        <a:ext cx="2632792" cy="1579675"/>
      </dsp:txXfrm>
    </dsp:sp>
    <dsp:sp modelId="{2C8D5FDA-9103-4BD1-8D20-F92147D22821}">
      <dsp:nvSpPr>
        <dsp:cNvPr id="0" name=""/>
        <dsp:cNvSpPr/>
      </dsp:nvSpPr>
      <dsp:spPr>
        <a:xfrm>
          <a:off x="2952334" y="0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Home visits offered to qualifying clients in </a:t>
          </a:r>
          <a:r>
            <a:rPr lang="en-GB" sz="2400" b="1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Shepway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52334" y="0"/>
        <a:ext cx="2632792" cy="1579675"/>
      </dsp:txXfrm>
    </dsp:sp>
    <dsp:sp modelId="{C95B08B6-8CD5-4753-BC22-FC1A6E70AC1E}">
      <dsp:nvSpPr>
        <dsp:cNvPr id="0" name=""/>
        <dsp:cNvSpPr/>
      </dsp:nvSpPr>
      <dsp:spPr>
        <a:xfrm>
          <a:off x="2952334" y="1872203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Health Trainer appointments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52334" y="1872203"/>
        <a:ext cx="2632792" cy="1579675"/>
      </dsp:txXfrm>
    </dsp:sp>
    <dsp:sp modelId="{6DDC7838-0A81-4C11-838A-1246BC2EED88}">
      <dsp:nvSpPr>
        <dsp:cNvPr id="0" name=""/>
        <dsp:cNvSpPr/>
      </dsp:nvSpPr>
      <dsp:spPr>
        <a:xfrm>
          <a:off x="5760628" y="1872203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Titration clinics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760628" y="1872203"/>
        <a:ext cx="2632792" cy="1579675"/>
      </dsp:txXfrm>
    </dsp:sp>
    <dsp:sp modelId="{5C4DE700-C50A-43FC-A8D3-DD3635F0A7ED}">
      <dsp:nvSpPr>
        <dsp:cNvPr id="0" name=""/>
        <dsp:cNvSpPr/>
      </dsp:nvSpPr>
      <dsp:spPr>
        <a:xfrm>
          <a:off x="2952334" y="3744419"/>
          <a:ext cx="2632792" cy="1579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Multi</a:t>
          </a:r>
          <a:r>
            <a:rPr lang="en-GB" sz="2400" b="1" kern="1200" baseline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agency meetings</a:t>
          </a:r>
          <a:endParaRPr lang="en-GB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52334" y="3744419"/>
        <a:ext cx="2632792" cy="157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3698B0-2917-4F2E-9EAA-D283C7C94296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F2F9F3-D648-482F-8D8C-FAEE9F1EC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4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ED042-A49B-4147-B3A1-809B5F225086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ＭＳ Ｐゴシック" pitchFamily="34" charset="-128"/>
              </a:rPr>
              <a:t>6 main hubs plus 1 smaller in Sheerness</a:t>
            </a:r>
          </a:p>
          <a:p>
            <a:r>
              <a:rPr lang="en-GB" smtClean="0">
                <a:ea typeface="ＭＳ Ｐゴシック" pitchFamily="34" charset="-128"/>
              </a:rPr>
              <a:t>Topped up by Roving Recovery Vehicles - supported by workers going out to different locations, street work etc</a:t>
            </a:r>
          </a:p>
          <a:p>
            <a:r>
              <a:rPr lang="en-GB" smtClean="0">
                <a:ea typeface="ＭＳ Ｐゴシック" pitchFamily="34" charset="-128"/>
              </a:rPr>
              <a:t>Further supported by yellow dots – outreach delivery locations – eg GP surgeries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8C2B7C-E612-4E3D-8718-F87E52A22C58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F466AF-6006-4328-9F95-C73B6894E3EC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1D5B78-E574-445A-9C22-2CABEAABA5E5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A950-BB93-47E2-B0A2-77E834F94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D54D-F6DA-429B-935F-F83697B27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260350"/>
            <a:ext cx="20574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213" y="260350"/>
            <a:ext cx="60198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C444-C192-4B5B-AF3C-7B080B401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C10B-4628-4D1F-8AB5-2A1EDCCCC8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97E1-617C-47FC-AECE-4CB997039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20716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20716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CD88-18A4-4E65-BBD2-55AACE39E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3D26-E68E-49C7-A308-105481D89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D3DB-CCFD-4A3D-8F5D-3545C404A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1B45-C79A-4BA7-B21C-B23F93E70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D7B3-B8EB-490E-BE53-9EF047E36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98CE-E338-4550-97AB-EF314CFCE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esentation-template_no-i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59769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20716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AA8AAEF-EB75-4773-ACF5-22EEE742E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2060575"/>
            <a:ext cx="7672387" cy="2736850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1000"/>
              </a:spcAft>
            </a:pPr>
            <a: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  <a:t>East Kent Substance Misuse Service</a:t>
            </a:r>
            <a:b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i="1" smtClean="0">
                <a:solidFill>
                  <a:srgbClr val="E31B23"/>
                </a:solidFill>
                <a:ea typeface="ＭＳ Ｐゴシック" pitchFamily="34" charset="-128"/>
              </a:rPr>
              <a:t>Out There Everywhere</a:t>
            </a:r>
            <a:r>
              <a:rPr lang="en-GB" sz="6000" b="0" i="1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6000" b="0" i="1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1000" b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br>
              <a:rPr lang="en-GB" sz="1000" b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2300" b="0" smtClean="0">
                <a:solidFill>
                  <a:schemeClr val="tx1"/>
                </a:solidFill>
                <a:ea typeface="ＭＳ Ｐゴシック" pitchFamily="34" charset="-128"/>
              </a:rPr>
              <a:t>An outline of the service for partners and stakeholders</a:t>
            </a:r>
            <a:endParaRPr lang="en-GB" sz="23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486733"/>
            <a:ext cx="1800225" cy="10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Swital Patel\Marketing and leaflets\TP NEw LOGO\TP_LOGO_STRAPLINE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32248" cy="12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Treatment journey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referral to services – clients consenting to referrals </a:t>
            </a:r>
          </a:p>
          <a:p>
            <a:r>
              <a:rPr lang="en-GB" dirty="0" smtClean="0"/>
              <a:t>No referral form required!!!!!</a:t>
            </a:r>
          </a:p>
          <a:p>
            <a:r>
              <a:rPr lang="en-GB" dirty="0" smtClean="0"/>
              <a:t>Clients seen for assessment</a:t>
            </a:r>
          </a:p>
          <a:p>
            <a:r>
              <a:rPr lang="en-GB" dirty="0" smtClean="0"/>
              <a:t>Care plan developed with client</a:t>
            </a:r>
          </a:p>
          <a:p>
            <a:r>
              <a:rPr lang="en-GB" dirty="0" smtClean="0"/>
              <a:t>Health trainers – offer health and wellbeing sessions to provide holistic care to address health inequalities </a:t>
            </a:r>
          </a:p>
          <a:p>
            <a:r>
              <a:rPr lang="en-GB" dirty="0" smtClean="0"/>
              <a:t>Key-working/medical appointments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5657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2204864"/>
            <a:ext cx="7672387" cy="3527599"/>
          </a:xfrm>
          <a:noFill/>
        </p:spPr>
        <p:txBody>
          <a:bodyPr/>
          <a:lstStyle/>
          <a:p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b="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b="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  <a:t>Single Point of Contact</a:t>
            </a:r>
            <a:b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  <a:t>managed 24/7</a:t>
            </a:r>
            <a:b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4000" dirty="0" smtClean="0">
                <a:solidFill>
                  <a:schemeClr val="tx1"/>
                </a:solidFill>
                <a:ea typeface="ＭＳ Ｐゴシック" pitchFamily="34" charset="-128"/>
              </a:rPr>
              <a:t>0300 123 1186</a:t>
            </a:r>
            <a: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4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2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2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GB" sz="60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GB" sz="23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486733"/>
            <a:ext cx="1800225" cy="10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755650" y="981075"/>
            <a:ext cx="5688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Contact 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2060575"/>
            <a:ext cx="7672387" cy="2736850"/>
          </a:xfrm>
          <a:noFill/>
        </p:spPr>
        <p:txBody>
          <a:bodyPr/>
          <a:lstStyle/>
          <a:p>
            <a:pPr algn="ctr" eaLnBrk="1" hangingPunct="1">
              <a:lnSpc>
                <a:spcPct val="130000"/>
              </a:lnSpc>
              <a:spcAft>
                <a:spcPts val="1000"/>
              </a:spcAft>
            </a:pPr>
            <a: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  <a:t/>
            </a:r>
            <a:br>
              <a:rPr lang="en-GB" sz="2300" smtClean="0">
                <a:solidFill>
                  <a:srgbClr val="E31B23"/>
                </a:solidFill>
                <a:ea typeface="ＭＳ Ｐゴシック" pitchFamily="34" charset="-128"/>
              </a:rPr>
            </a:br>
            <a:r>
              <a:rPr lang="en-GB" sz="6000" smtClean="0">
                <a:solidFill>
                  <a:srgbClr val="E31B23"/>
                </a:solidFill>
                <a:ea typeface="ＭＳ Ｐゴシック" pitchFamily="34" charset="-128"/>
              </a:rPr>
              <a:t>Any questions?</a:t>
            </a:r>
            <a:br>
              <a:rPr lang="en-GB" sz="6000" smtClean="0">
                <a:solidFill>
                  <a:srgbClr val="E31B23"/>
                </a:solidFill>
                <a:ea typeface="ＭＳ Ｐゴシック" pitchFamily="34" charset="-128"/>
              </a:rPr>
            </a:br>
            <a:endParaRPr lang="en-GB" sz="23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486733"/>
            <a:ext cx="1800225" cy="10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P_Logo_RGB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675" y="188913"/>
            <a:ext cx="1079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976937" cy="1081087"/>
          </a:xfrm>
        </p:spPr>
        <p:txBody>
          <a:bodyPr tIns="0" bIns="0" anchor="t"/>
          <a:lstStyle/>
          <a:p>
            <a:pPr eaLnBrk="1" hangingPunct="1"/>
            <a:r>
              <a:rPr lang="en-US" sz="2400" b="0" smtClean="0">
                <a:solidFill>
                  <a:srgbClr val="E31B23"/>
                </a:solidFill>
                <a:ea typeface="ＭＳ Ｐゴシック" pitchFamily="34" charset="-128"/>
              </a:rPr>
              <a:t>Recovery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34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559"/>
            <a:chExt cx="5760" cy="4879"/>
          </a:xfrm>
        </p:grpSpPr>
        <p:pic>
          <p:nvPicPr>
            <p:cNvPr id="14344" name="Picture 2" descr="Model of Deliver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559"/>
              <a:ext cx="5760" cy="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5" name="Group 7"/>
            <p:cNvGrpSpPr>
              <a:grpSpLocks/>
            </p:cNvGrpSpPr>
            <p:nvPr/>
          </p:nvGrpSpPr>
          <p:grpSpPr bwMode="auto">
            <a:xfrm>
              <a:off x="1655" y="436"/>
              <a:ext cx="386" cy="182"/>
              <a:chOff x="7380288" y="4221163"/>
              <a:chExt cx="1547812" cy="623888"/>
            </a:xfrm>
          </p:grpSpPr>
          <p:pic>
            <p:nvPicPr>
              <p:cNvPr id="14346" name="Picture 47" descr="van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54000"/>
              </a:blip>
              <a:srcRect t="30222" b="29443"/>
              <a:stretch>
                <a:fillRect/>
              </a:stretch>
            </p:blipFill>
            <p:spPr bwMode="auto">
              <a:xfrm>
                <a:off x="7380288" y="4221163"/>
                <a:ext cx="1547812" cy="62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Picture 59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54000"/>
              </a:blip>
              <a:srcRect l="12500"/>
              <a:stretch>
                <a:fillRect/>
              </a:stretch>
            </p:blipFill>
            <p:spPr bwMode="auto">
              <a:xfrm>
                <a:off x="8028384" y="4293096"/>
                <a:ext cx="503237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675" y="214910"/>
            <a:ext cx="1079500" cy="6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976937" cy="1081087"/>
          </a:xfrm>
        </p:spPr>
        <p:txBody>
          <a:bodyPr tIns="0" bIns="0" anchor="t"/>
          <a:lstStyle/>
          <a:p>
            <a:pPr eaLnBrk="1" hangingPunct="1"/>
            <a:r>
              <a:rPr lang="en-US" sz="2400" b="0" smtClean="0">
                <a:solidFill>
                  <a:srgbClr val="E31B23"/>
                </a:solidFill>
                <a:ea typeface="ＭＳ Ｐゴシック" pitchFamily="34" charset="-128"/>
              </a:rPr>
              <a:t>Recovery Academy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214313" y="785813"/>
            <a:ext cx="8929687" cy="5572125"/>
            <a:chOff x="214282" y="785794"/>
            <a:chExt cx="8929718" cy="5572164"/>
          </a:xfrm>
        </p:grpSpPr>
        <p:pic>
          <p:nvPicPr>
            <p:cNvPr id="15368" name="Picture 98"/>
            <p:cNvPicPr>
              <a:picLocks noChangeAspect="1" noChangeArrowheads="1"/>
            </p:cNvPicPr>
            <p:nvPr/>
          </p:nvPicPr>
          <p:blipFill>
            <a:blip r:embed="rId3" cstate="print"/>
            <a:srcRect t="8601"/>
            <a:stretch>
              <a:fillRect/>
            </a:stretch>
          </p:blipFill>
          <p:spPr bwMode="auto">
            <a:xfrm>
              <a:off x="214282" y="857232"/>
              <a:ext cx="8715404" cy="550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85719" y="785794"/>
              <a:ext cx="250032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43679" y="857231"/>
              <a:ext cx="2500321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188913"/>
            <a:ext cx="7777163" cy="792162"/>
          </a:xfrm>
        </p:spPr>
        <p:txBody>
          <a:bodyPr tIns="0" bIns="0" anchor="t"/>
          <a:lstStyle/>
          <a:p>
            <a:pPr eaLnBrk="1" hangingPunct="1"/>
            <a:r>
              <a:rPr lang="en-US" sz="2400" smtClean="0">
                <a:solidFill>
                  <a:srgbClr val="FFFFFF"/>
                </a:solidFill>
                <a:ea typeface="ＭＳ Ｐゴシック" pitchFamily="34" charset="-128"/>
              </a:rPr>
              <a:t>Delivery locations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-17463" y="6470650"/>
            <a:ext cx="9178926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8000">
            <a:spAutoFit/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9463" name="Content Placeholder 5" descr="East Kent blan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692150"/>
            <a:ext cx="7677150" cy="5505450"/>
          </a:xfrm>
        </p:spPr>
      </p:pic>
      <p:grpSp>
        <p:nvGrpSpPr>
          <p:cNvPr id="19464" name="Group 70"/>
          <p:cNvGrpSpPr>
            <a:grpSpLocks/>
          </p:cNvGrpSpPr>
          <p:nvPr/>
        </p:nvGrpSpPr>
        <p:grpSpPr bwMode="auto">
          <a:xfrm>
            <a:off x="2000250" y="2428875"/>
            <a:ext cx="3221038" cy="2489200"/>
            <a:chOff x="1292" y="1480"/>
            <a:chExt cx="2029" cy="1568"/>
          </a:xfrm>
        </p:grpSpPr>
        <p:pic>
          <p:nvPicPr>
            <p:cNvPr id="18" name="Picture 17" descr="Roving recovery.jp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930" y="1711"/>
              <a:ext cx="343" cy="343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9" name="Picture 18" descr="Roving recovery.jp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294" y="2703"/>
              <a:ext cx="343" cy="343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20" name="Picture 19" descr="Roving recovery.jp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974" y="1485"/>
              <a:ext cx="342" cy="342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</p:grpSp>
      <p:grpSp>
        <p:nvGrpSpPr>
          <p:cNvPr id="19465" name="Group 58"/>
          <p:cNvGrpSpPr>
            <a:grpSpLocks/>
          </p:cNvGrpSpPr>
          <p:nvPr/>
        </p:nvGrpSpPr>
        <p:grpSpPr bwMode="auto">
          <a:xfrm>
            <a:off x="1835150" y="765175"/>
            <a:ext cx="4343400" cy="3168396"/>
            <a:chOff x="1835696" y="764704"/>
            <a:chExt cx="4343343" cy="3168352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979712" y="764704"/>
              <a:ext cx="288031" cy="200136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508104" y="3717032"/>
              <a:ext cx="310895" cy="216024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851920" y="2132856"/>
              <a:ext cx="310895" cy="216024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868144" y="980728"/>
              <a:ext cx="310895" cy="216024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699792" y="3573016"/>
              <a:ext cx="360040" cy="250171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835696" y="1844824"/>
              <a:ext cx="288031" cy="200136"/>
            </a:xfrm>
            <a:prstGeom prst="ellipse">
              <a:avLst/>
            </a:prstGeom>
            <a:solidFill>
              <a:srgbClr val="FF2222"/>
            </a:solidFill>
            <a:ln>
              <a:solidFill>
                <a:srgbClr val="FF2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1619250" y="1700213"/>
            <a:ext cx="4106863" cy="3463925"/>
            <a:chOff x="1020" y="1071"/>
            <a:chExt cx="2587" cy="2182"/>
          </a:xfrm>
        </p:grpSpPr>
        <p:grpSp>
          <p:nvGrpSpPr>
            <p:cNvPr id="19507" name="Group 56"/>
            <p:cNvGrpSpPr>
              <a:grpSpLocks/>
            </p:cNvGrpSpPr>
            <p:nvPr/>
          </p:nvGrpSpPr>
          <p:grpSpPr bwMode="auto">
            <a:xfrm>
              <a:off x="1020" y="1207"/>
              <a:ext cx="2587" cy="2046"/>
              <a:chOff x="1610359" y="1932232"/>
              <a:chExt cx="4106735" cy="3247401"/>
            </a:xfrm>
          </p:grpSpPr>
          <p:sp>
            <p:nvSpPr>
              <p:cNvPr id="39" name="Right Arrow 38"/>
              <p:cNvSpPr/>
              <p:nvPr/>
            </p:nvSpPr>
            <p:spPr>
              <a:xfrm rot="19831451">
                <a:off x="3696269" y="2576633"/>
                <a:ext cx="431787" cy="358706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40" name="Right Arrow 39"/>
              <p:cNvSpPr/>
              <p:nvPr/>
            </p:nvSpPr>
            <p:spPr>
              <a:xfrm rot="19831451">
                <a:off x="5280545" y="2071905"/>
                <a:ext cx="431787" cy="360293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19831451">
                <a:off x="2688238" y="4087643"/>
                <a:ext cx="431787" cy="360293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9514" name="Right Arrow 47"/>
              <p:cNvSpPr>
                <a:spLocks noChangeArrowheads="1"/>
              </p:cNvSpPr>
              <p:nvPr/>
            </p:nvSpPr>
            <p:spPr bwMode="auto">
              <a:xfrm rot="-8868716">
                <a:off x="2618470" y="2364279"/>
                <a:ext cx="432048" cy="3600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515" name="Right Arrow 48"/>
              <p:cNvSpPr>
                <a:spLocks noChangeArrowheads="1"/>
              </p:cNvSpPr>
              <p:nvPr/>
            </p:nvSpPr>
            <p:spPr bwMode="auto">
              <a:xfrm rot="-8868716">
                <a:off x="4346662" y="1932232"/>
                <a:ext cx="432048" cy="3600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516" name="Right Arrow 49"/>
              <p:cNvSpPr>
                <a:spLocks noChangeArrowheads="1"/>
              </p:cNvSpPr>
              <p:nvPr/>
            </p:nvSpPr>
            <p:spPr bwMode="auto">
              <a:xfrm rot="-8868716">
                <a:off x="1610359" y="3876448"/>
                <a:ext cx="432048" cy="3600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2257949">
                <a:off x="3629596" y="3235319"/>
                <a:ext cx="431787" cy="36029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2257949">
                <a:off x="5285307" y="2875026"/>
                <a:ext cx="431787" cy="360293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2257949">
                <a:off x="2548543" y="4819339"/>
                <a:ext cx="431787" cy="36029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9520" name="Right Arrow 53"/>
              <p:cNvSpPr>
                <a:spLocks noChangeArrowheads="1"/>
              </p:cNvSpPr>
              <p:nvPr/>
            </p:nvSpPr>
            <p:spPr bwMode="auto">
              <a:xfrm rot="8341108">
                <a:off x="4277078" y="2878481"/>
                <a:ext cx="432048" cy="3600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521" name="Right Arrow 54"/>
              <p:cNvSpPr>
                <a:spLocks noChangeArrowheads="1"/>
              </p:cNvSpPr>
              <p:nvPr/>
            </p:nvSpPr>
            <p:spPr bwMode="auto">
              <a:xfrm rot="8341108">
                <a:off x="2548885" y="3085810"/>
                <a:ext cx="432048" cy="377428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522" name="Right Arrow 55"/>
              <p:cNvSpPr>
                <a:spLocks noChangeArrowheads="1"/>
              </p:cNvSpPr>
              <p:nvPr/>
            </p:nvSpPr>
            <p:spPr bwMode="auto">
              <a:xfrm rot="8341108">
                <a:off x="1618482" y="4676550"/>
                <a:ext cx="432048" cy="377428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9508" name="Picture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3" y="1071"/>
              <a:ext cx="15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9" name="Picture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2" y="1253"/>
              <a:ext cx="15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0" name="Picture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7" y="2251"/>
              <a:ext cx="15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7" name="Group 68"/>
          <p:cNvGrpSpPr>
            <a:grpSpLocks/>
          </p:cNvGrpSpPr>
          <p:nvPr/>
        </p:nvGrpSpPr>
        <p:grpSpPr bwMode="auto">
          <a:xfrm>
            <a:off x="1692275" y="765175"/>
            <a:ext cx="5903913" cy="3967163"/>
            <a:chOff x="1066" y="482"/>
            <a:chExt cx="3719" cy="2499"/>
          </a:xfrm>
        </p:grpSpPr>
        <p:sp>
          <p:nvSpPr>
            <p:cNvPr id="19500" name="Text Box 61"/>
            <p:cNvSpPr txBox="1">
              <a:spLocks noChangeArrowheads="1"/>
            </p:cNvSpPr>
            <p:nvPr/>
          </p:nvSpPr>
          <p:spPr bwMode="auto">
            <a:xfrm>
              <a:off x="3923" y="618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entury Gothic" pitchFamily="34" charset="0"/>
                </a:rPr>
                <a:t>Margate</a:t>
              </a:r>
            </a:p>
          </p:txBody>
        </p:sp>
        <p:sp>
          <p:nvSpPr>
            <p:cNvPr id="19501" name="Text Box 62"/>
            <p:cNvSpPr txBox="1">
              <a:spLocks noChangeArrowheads="1"/>
            </p:cNvSpPr>
            <p:nvPr/>
          </p:nvSpPr>
          <p:spPr bwMode="auto">
            <a:xfrm>
              <a:off x="3651" y="2341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entury Gothic" pitchFamily="34" charset="0"/>
                </a:rPr>
                <a:t>Dover</a:t>
              </a:r>
            </a:p>
          </p:txBody>
        </p:sp>
        <p:sp>
          <p:nvSpPr>
            <p:cNvPr id="19502" name="Text Box 63"/>
            <p:cNvSpPr txBox="1">
              <a:spLocks noChangeArrowheads="1"/>
            </p:cNvSpPr>
            <p:nvPr/>
          </p:nvSpPr>
          <p:spPr bwMode="auto">
            <a:xfrm>
              <a:off x="2426" y="2750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Folkestone</a:t>
              </a:r>
              <a:endParaRPr lang="en-GB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9503" name="Text Box 64"/>
            <p:cNvSpPr txBox="1">
              <a:spLocks noChangeArrowheads="1"/>
            </p:cNvSpPr>
            <p:nvPr/>
          </p:nvSpPr>
          <p:spPr bwMode="auto">
            <a:xfrm>
              <a:off x="1066" y="890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entury Gothic" pitchFamily="34" charset="0"/>
                </a:rPr>
                <a:t>Sittingbourne</a:t>
              </a:r>
            </a:p>
          </p:txBody>
        </p:sp>
        <p:sp>
          <p:nvSpPr>
            <p:cNvPr id="19504" name="Text Box 65"/>
            <p:cNvSpPr txBox="1">
              <a:spLocks noChangeArrowheads="1"/>
            </p:cNvSpPr>
            <p:nvPr/>
          </p:nvSpPr>
          <p:spPr bwMode="auto">
            <a:xfrm>
              <a:off x="1474" y="482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entury Gothic" pitchFamily="34" charset="0"/>
                </a:rPr>
                <a:t>Sheerness</a:t>
              </a:r>
            </a:p>
          </p:txBody>
        </p:sp>
        <p:sp>
          <p:nvSpPr>
            <p:cNvPr id="19505" name="Text Box 66"/>
            <p:cNvSpPr txBox="1">
              <a:spLocks noChangeArrowheads="1"/>
            </p:cNvSpPr>
            <p:nvPr/>
          </p:nvSpPr>
          <p:spPr bwMode="auto">
            <a:xfrm>
              <a:off x="1882" y="2296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entury Gothic" pitchFamily="34" charset="0"/>
                </a:rPr>
                <a:t>Ashford</a:t>
              </a:r>
            </a:p>
          </p:txBody>
        </p:sp>
        <p:sp>
          <p:nvSpPr>
            <p:cNvPr id="19506" name="Text Box 67"/>
            <p:cNvSpPr txBox="1">
              <a:spLocks noChangeArrowheads="1"/>
            </p:cNvSpPr>
            <p:nvPr/>
          </p:nvSpPr>
          <p:spPr bwMode="auto">
            <a:xfrm>
              <a:off x="2154" y="1026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entury Gothic" pitchFamily="34" charset="0"/>
                </a:rPr>
                <a:t>Canterbury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1619250" y="692150"/>
            <a:ext cx="4608513" cy="4537075"/>
            <a:chOff x="1020" y="436"/>
            <a:chExt cx="2903" cy="2858"/>
          </a:xfrm>
        </p:grpSpPr>
        <p:sp>
          <p:nvSpPr>
            <p:cNvPr id="19470" name="Oval 69"/>
            <p:cNvSpPr>
              <a:spLocks noChangeArrowheads="1"/>
            </p:cNvSpPr>
            <p:nvPr/>
          </p:nvSpPr>
          <p:spPr bwMode="auto">
            <a:xfrm>
              <a:off x="1202" y="43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70"/>
            <p:cNvSpPr>
              <a:spLocks noChangeArrowheads="1"/>
            </p:cNvSpPr>
            <p:nvPr/>
          </p:nvSpPr>
          <p:spPr bwMode="auto">
            <a:xfrm>
              <a:off x="1156" y="57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71"/>
            <p:cNvSpPr>
              <a:spLocks noChangeArrowheads="1"/>
            </p:cNvSpPr>
            <p:nvPr/>
          </p:nvSpPr>
          <p:spPr bwMode="auto">
            <a:xfrm>
              <a:off x="1791" y="66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72"/>
            <p:cNvSpPr>
              <a:spLocks noChangeArrowheads="1"/>
            </p:cNvSpPr>
            <p:nvPr/>
          </p:nvSpPr>
          <p:spPr bwMode="auto">
            <a:xfrm>
              <a:off x="1882" y="709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73"/>
            <p:cNvSpPr>
              <a:spLocks noChangeArrowheads="1"/>
            </p:cNvSpPr>
            <p:nvPr/>
          </p:nvSpPr>
          <p:spPr bwMode="auto">
            <a:xfrm>
              <a:off x="1519" y="572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74"/>
            <p:cNvSpPr>
              <a:spLocks noChangeArrowheads="1"/>
            </p:cNvSpPr>
            <p:nvPr/>
          </p:nvSpPr>
          <p:spPr bwMode="auto">
            <a:xfrm>
              <a:off x="1519" y="66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75"/>
            <p:cNvSpPr>
              <a:spLocks noChangeArrowheads="1"/>
            </p:cNvSpPr>
            <p:nvPr/>
          </p:nvSpPr>
          <p:spPr bwMode="auto">
            <a:xfrm>
              <a:off x="1655" y="709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76"/>
            <p:cNvSpPr>
              <a:spLocks noChangeArrowheads="1"/>
            </p:cNvSpPr>
            <p:nvPr/>
          </p:nvSpPr>
          <p:spPr bwMode="auto">
            <a:xfrm>
              <a:off x="2517" y="89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77"/>
            <p:cNvSpPr>
              <a:spLocks noChangeArrowheads="1"/>
            </p:cNvSpPr>
            <p:nvPr/>
          </p:nvSpPr>
          <p:spPr bwMode="auto">
            <a:xfrm>
              <a:off x="3606" y="66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78"/>
            <p:cNvSpPr>
              <a:spLocks noChangeArrowheads="1"/>
            </p:cNvSpPr>
            <p:nvPr/>
          </p:nvSpPr>
          <p:spPr bwMode="auto">
            <a:xfrm>
              <a:off x="3742" y="75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79"/>
            <p:cNvSpPr>
              <a:spLocks noChangeArrowheads="1"/>
            </p:cNvSpPr>
            <p:nvPr/>
          </p:nvSpPr>
          <p:spPr bwMode="auto">
            <a:xfrm>
              <a:off x="3787" y="89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80"/>
            <p:cNvSpPr>
              <a:spLocks noChangeArrowheads="1"/>
            </p:cNvSpPr>
            <p:nvPr/>
          </p:nvSpPr>
          <p:spPr bwMode="auto">
            <a:xfrm>
              <a:off x="3833" y="102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81"/>
            <p:cNvSpPr>
              <a:spLocks noChangeArrowheads="1"/>
            </p:cNvSpPr>
            <p:nvPr/>
          </p:nvSpPr>
          <p:spPr bwMode="auto">
            <a:xfrm>
              <a:off x="2608" y="1298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82"/>
            <p:cNvSpPr>
              <a:spLocks noChangeArrowheads="1"/>
            </p:cNvSpPr>
            <p:nvPr/>
          </p:nvSpPr>
          <p:spPr bwMode="auto">
            <a:xfrm>
              <a:off x="2653" y="143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83"/>
            <p:cNvSpPr>
              <a:spLocks noChangeArrowheads="1"/>
            </p:cNvSpPr>
            <p:nvPr/>
          </p:nvSpPr>
          <p:spPr bwMode="auto">
            <a:xfrm>
              <a:off x="2925" y="193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84"/>
            <p:cNvSpPr>
              <a:spLocks noChangeArrowheads="1"/>
            </p:cNvSpPr>
            <p:nvPr/>
          </p:nvSpPr>
          <p:spPr bwMode="auto">
            <a:xfrm>
              <a:off x="3515" y="2251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Oval 85"/>
            <p:cNvSpPr>
              <a:spLocks noChangeArrowheads="1"/>
            </p:cNvSpPr>
            <p:nvPr/>
          </p:nvSpPr>
          <p:spPr bwMode="auto">
            <a:xfrm>
              <a:off x="3424" y="229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86"/>
            <p:cNvSpPr>
              <a:spLocks noChangeArrowheads="1"/>
            </p:cNvSpPr>
            <p:nvPr/>
          </p:nvSpPr>
          <p:spPr bwMode="auto">
            <a:xfrm>
              <a:off x="3016" y="252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87"/>
            <p:cNvSpPr>
              <a:spLocks noChangeArrowheads="1"/>
            </p:cNvSpPr>
            <p:nvPr/>
          </p:nvSpPr>
          <p:spPr bwMode="auto">
            <a:xfrm>
              <a:off x="2880" y="252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90"/>
            <p:cNvSpPr>
              <a:spLocks noChangeArrowheads="1"/>
            </p:cNvSpPr>
            <p:nvPr/>
          </p:nvSpPr>
          <p:spPr bwMode="auto">
            <a:xfrm>
              <a:off x="2789" y="2387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91"/>
            <p:cNvSpPr>
              <a:spLocks noChangeArrowheads="1"/>
            </p:cNvSpPr>
            <p:nvPr/>
          </p:nvSpPr>
          <p:spPr bwMode="auto">
            <a:xfrm>
              <a:off x="2608" y="229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Oval 92"/>
            <p:cNvSpPr>
              <a:spLocks noChangeArrowheads="1"/>
            </p:cNvSpPr>
            <p:nvPr/>
          </p:nvSpPr>
          <p:spPr bwMode="auto">
            <a:xfrm>
              <a:off x="1927" y="2251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Oval 93"/>
            <p:cNvSpPr>
              <a:spLocks noChangeArrowheads="1"/>
            </p:cNvSpPr>
            <p:nvPr/>
          </p:nvSpPr>
          <p:spPr bwMode="auto">
            <a:xfrm>
              <a:off x="1701" y="288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94"/>
            <p:cNvSpPr>
              <a:spLocks noChangeArrowheads="1"/>
            </p:cNvSpPr>
            <p:nvPr/>
          </p:nvSpPr>
          <p:spPr bwMode="auto">
            <a:xfrm>
              <a:off x="1474" y="2614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95"/>
            <p:cNvSpPr>
              <a:spLocks noChangeArrowheads="1"/>
            </p:cNvSpPr>
            <p:nvPr/>
          </p:nvSpPr>
          <p:spPr bwMode="auto">
            <a:xfrm>
              <a:off x="2109" y="3203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96"/>
            <p:cNvSpPr>
              <a:spLocks noChangeArrowheads="1"/>
            </p:cNvSpPr>
            <p:nvPr/>
          </p:nvSpPr>
          <p:spPr bwMode="auto">
            <a:xfrm>
              <a:off x="2290" y="2976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97"/>
            <p:cNvSpPr>
              <a:spLocks noChangeArrowheads="1"/>
            </p:cNvSpPr>
            <p:nvPr/>
          </p:nvSpPr>
          <p:spPr bwMode="auto">
            <a:xfrm>
              <a:off x="2336" y="1525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100"/>
            <p:cNvSpPr>
              <a:spLocks noChangeArrowheads="1"/>
            </p:cNvSpPr>
            <p:nvPr/>
          </p:nvSpPr>
          <p:spPr bwMode="auto">
            <a:xfrm>
              <a:off x="1292" y="1071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Oval 101"/>
            <p:cNvSpPr>
              <a:spLocks noChangeArrowheads="1"/>
            </p:cNvSpPr>
            <p:nvPr/>
          </p:nvSpPr>
          <p:spPr bwMode="auto">
            <a:xfrm>
              <a:off x="3470" y="2205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Oval 104"/>
            <p:cNvSpPr>
              <a:spLocks noChangeArrowheads="1"/>
            </p:cNvSpPr>
            <p:nvPr/>
          </p:nvSpPr>
          <p:spPr bwMode="auto">
            <a:xfrm>
              <a:off x="1020" y="2840"/>
              <a:ext cx="90" cy="91"/>
            </a:xfrm>
            <a:prstGeom prst="ellipse">
              <a:avLst/>
            </a:prstGeom>
            <a:gradFill rotWithShape="1">
              <a:gsLst>
                <a:gs pos="0">
                  <a:srgbClr val="F7FD0F"/>
                </a:gs>
                <a:gs pos="100000">
                  <a:srgbClr val="7275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7777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>
              <a:defRPr/>
            </a:pPr>
            <a:r>
              <a:rPr lang="en-US" sz="2400" kern="0" dirty="0">
                <a:solidFill>
                  <a:srgbClr val="E31B23"/>
                </a:solidFill>
                <a:latin typeface="+mj-lt"/>
                <a:cs typeface="ＭＳ Ｐゴシック" charset="0"/>
              </a:rPr>
              <a:t>Delivery sites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7162" cy="792162"/>
          </a:xfrm>
        </p:spPr>
        <p:txBody>
          <a:bodyPr tIns="0" bIns="0" anchor="t"/>
          <a:lstStyle/>
          <a:p>
            <a:pPr eaLnBrk="1" hangingPunct="1"/>
            <a:r>
              <a:rPr lang="en-US" sz="2400" b="0" dirty="0" smtClean="0">
                <a:solidFill>
                  <a:srgbClr val="E31B23"/>
                </a:solidFill>
                <a:ea typeface="ＭＳ Ｐゴシック" pitchFamily="34" charset="-128"/>
              </a:rPr>
              <a:t>Roving Recovery Vehicle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79512" y="692696"/>
          <a:ext cx="864513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675" y="214910"/>
            <a:ext cx="1079500" cy="6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573016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836712"/>
            <a:ext cx="4032449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908720"/>
            <a:ext cx="3275409" cy="245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3645024"/>
            <a:ext cx="4104456" cy="25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976937" cy="1081087"/>
          </a:xfrm>
        </p:spPr>
        <p:txBody>
          <a:bodyPr tIns="0" bIns="0" anchor="t"/>
          <a:lstStyle/>
          <a:p>
            <a:pPr eaLnBrk="1" hangingPunct="1"/>
            <a:r>
              <a:rPr lang="en-US" sz="2400" b="0" smtClean="0">
                <a:solidFill>
                  <a:srgbClr val="E31B23"/>
                </a:solidFill>
                <a:ea typeface="ＭＳ Ｐゴシック" pitchFamily="34" charset="-128"/>
              </a:rPr>
              <a:t>Working in partnership</a:t>
            </a:r>
          </a:p>
        </p:txBody>
      </p:sp>
      <p:pic>
        <p:nvPicPr>
          <p:cNvPr id="6" name="il_fi" descr="group-therapy-809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 bwMode="auto">
          <a:xfrm>
            <a:off x="362251" y="1451536"/>
            <a:ext cx="8419499" cy="4857784"/>
          </a:xfrm>
          <a:prstGeom prst="rect">
            <a:avLst/>
          </a:prstGeom>
          <a:solidFill>
            <a:srgbClr val="FFFFFF">
              <a:shade val="85000"/>
              <a:alpha val="34000"/>
            </a:srgbClr>
          </a:solidFill>
          <a:ln w="101600" cap="sq" cmpd="sng">
            <a:solidFill>
              <a:srgbClr val="FFFFFF"/>
            </a:solidFill>
            <a:miter lim="800000"/>
          </a:ln>
          <a:effectLst>
            <a:softEdge rad="7366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0" y="-242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0" y="-242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800" dirty="0">
              <a:cs typeface="Arial" charset="0"/>
            </a:endParaRPr>
          </a:p>
          <a:p>
            <a:pPr eaLnBrk="0" hangingPunct="0"/>
            <a:endParaRPr lang="en-US" dirty="0">
              <a:cs typeface="Arial" charset="0"/>
            </a:endParaRPr>
          </a:p>
        </p:txBody>
      </p:sp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0" y="13573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cs typeface="Times New Roman" pitchFamily="18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20487" name="Rectangle 27"/>
          <p:cNvSpPr>
            <a:spLocks noChangeArrowheads="1"/>
          </p:cNvSpPr>
          <p:nvPr/>
        </p:nvSpPr>
        <p:spPr bwMode="auto">
          <a:xfrm>
            <a:off x="0" y="18716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>
              <a:cs typeface="Arial" charset="0"/>
            </a:endParaRPr>
          </a:p>
        </p:txBody>
      </p:sp>
      <p:pic>
        <p:nvPicPr>
          <p:cNvPr id="2048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675" y="214910"/>
            <a:ext cx="1079500" cy="6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092825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196975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123281" y="935384"/>
          <a:ext cx="4897438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8459788" y="1125538"/>
            <a:ext cx="684212" cy="5192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0" y="1052513"/>
            <a:ext cx="684213" cy="5192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18000" y="6470492"/>
            <a:ext cx="9180000" cy="387508"/>
          </a:xfrm>
          <a:prstGeom prst="rect">
            <a:avLst/>
          </a:prstGeom>
          <a:gradFill flip="none" rotWithShape="1">
            <a:gsLst>
              <a:gs pos="100000">
                <a:srgbClr val="E31B23">
                  <a:alpha val="65000"/>
                </a:srgb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tIns="18000">
            <a:spAutoFit/>
          </a:bodyPr>
          <a:lstStyle/>
          <a:p>
            <a:pPr>
              <a:defRPr/>
            </a:pPr>
            <a:r>
              <a:rPr lang="en-US" sz="900" dirty="0">
                <a:latin typeface="Arial"/>
                <a:ea typeface="ＭＳ Ｐゴシック" charset="0"/>
                <a:cs typeface="Arial"/>
              </a:rPr>
              <a:t>turning lives around in East Kent</a:t>
            </a:r>
            <a:r>
              <a:rPr lang="en-US" baseline="-25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					                    www.turning-point.co.uk</a:t>
            </a:r>
          </a:p>
          <a:p>
            <a:pPr>
              <a:defRPr/>
            </a:pPr>
            <a:r>
              <a:rPr lang="en-US" sz="900" b="1" dirty="0">
                <a:ea typeface="ＭＳ Ｐゴシック" charset="0"/>
                <a:cs typeface="ＭＳ Ｐゴシック" charset="0"/>
              </a:rPr>
              <a:t>OUT THERE EVERYWHERE</a:t>
            </a:r>
            <a:endParaRPr lang="en-US" sz="9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400" dirty="0" smtClean="0"/>
              <a:t>Services offered to service users residing in </a:t>
            </a:r>
            <a:r>
              <a:rPr lang="en-GB" sz="4400" dirty="0" err="1" smtClean="0"/>
              <a:t>Shepway</a:t>
            </a:r>
            <a:r>
              <a:rPr lang="en-GB" sz="4400" dirty="0" smtClean="0"/>
              <a:t> area</a:t>
            </a:r>
            <a:endParaRPr lang="en-GB" sz="4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486733"/>
            <a:ext cx="1800225" cy="10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62068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66B06-0299-4303-886F-C86C9756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1E66B06-0299-4303-886F-C86C9756A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524B5-BAB7-49C8-9B77-FB366D80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B0524B5-BAB7-49C8-9B77-FB366D80B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B6F4A-426A-497E-9062-D9A4AD955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FFB6F4A-426A-497E-9062-D9A4AD955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DBDE6-3623-49FB-8DBC-238579D9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A6DBDE6-3623-49FB-8DBC-238579D9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B38E1-21C3-4372-9DD1-2F85D4052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14B38E1-21C3-4372-9DD1-2F85D4052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D5FDA-9103-4BD1-8D20-F92147D2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2C8D5FDA-9103-4BD1-8D20-F92147D2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B08B6-8CD5-4753-BC22-FC1A6E70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C95B08B6-8CD5-4753-BC22-FC1A6E70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DC7838-0A81-4C11-838A-1246BC2EE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DDC7838-0A81-4C11-838A-1246BC2EE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DE700-C50A-43FC-A8D3-DD3635F0A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C4DE700-C50A-43FC-A8D3-DD3635F0A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9552" y="476672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67EC9-29E2-4706-A25C-708EE803A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D467EC9-29E2-4706-A25C-708EE803A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3157C7-5831-40AE-9E5E-C9D8239B0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D3157C7-5831-40AE-9E5E-C9D8239B0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33514-C226-417C-9EBF-214E369EE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51833514-C226-417C-9EBF-214E369EE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8B47C-2287-4114-8177-EAFE834AF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708B47C-2287-4114-8177-EAFE834AF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EBE57-EC6D-4621-8D59-B5E92BD5D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DDEBE57-EC6D-4621-8D59-B5E92BD5D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F3B0D-422C-4C50-B30C-5205CA2F6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6CDF3B0D-422C-4C50-B30C-5205CA2F6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254</Words>
  <Application>Microsoft Office PowerPoint</Application>
  <PresentationFormat>On-screen Show (4:3)</PresentationFormat>
  <Paragraphs>68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East Kent Substance Misuse Service Out There Everywhere   An outline of the service for partners and stakeholders</vt:lpstr>
      <vt:lpstr>Recovery Model</vt:lpstr>
      <vt:lpstr>Recovery Academy</vt:lpstr>
      <vt:lpstr>Delivery locations</vt:lpstr>
      <vt:lpstr>Roving Recovery Vehicle</vt:lpstr>
      <vt:lpstr>Working in partnership</vt:lpstr>
      <vt:lpstr>PowerPoint Presentation</vt:lpstr>
      <vt:lpstr>PowerPoint Presentation</vt:lpstr>
      <vt:lpstr>PowerPoint Presentation</vt:lpstr>
      <vt:lpstr>Treatment journey </vt:lpstr>
      <vt:lpstr>                          Single Point of Contact managed 24/7  0300 123 1186   </vt:lpstr>
      <vt:lpstr>  Any questions? </vt:lpstr>
    </vt:vector>
  </TitlesOfParts>
  <Company>Turning 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PBreen</dc:creator>
  <cp:lastModifiedBy>Rebecca Smith [Sykes]</cp:lastModifiedBy>
  <cp:revision>102</cp:revision>
  <dcterms:created xsi:type="dcterms:W3CDTF">2008-06-12T15:41:03Z</dcterms:created>
  <dcterms:modified xsi:type="dcterms:W3CDTF">2016-12-13T10:26:54Z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Basic TP powerpoint template</vt:lpwstr>
  </property>
  <property fmtid="{D5CDD505-2E9C-101B-9397-08002B2CF9AE}" pid="3" name="Owner">
    <vt:lpwstr>Rebecca Mercer</vt:lpwstr>
  </property>
  <property fmtid="{D5CDD505-2E9C-101B-9397-08002B2CF9AE}" pid="4" name="Status">
    <vt:lpwstr>Final</vt:lpwstr>
  </property>
</Properties>
</file>