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882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71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2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93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96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58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089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7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22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96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76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6D9B9-A9DB-4C15-B9F0-5CF3FD36684D}" type="datetimeFigureOut">
              <a:rPr lang="en-GB" smtClean="0"/>
              <a:t>14/11/2016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DCA50-5DB5-46CE-88A6-967533123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4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6" t="4211" r="17561" b="8947"/>
          <a:stretch/>
        </p:blipFill>
        <p:spPr bwMode="auto">
          <a:xfrm>
            <a:off x="323528" y="188640"/>
            <a:ext cx="8460432" cy="5664994"/>
          </a:xfrm>
          <a:prstGeom prst="rect">
            <a:avLst/>
          </a:prstGeom>
          <a:ln>
            <a:solidFill>
              <a:schemeClr val="accent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39952" y="3021137"/>
            <a:ext cx="360040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4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Health, Housing and Social Care Workshop</a:t>
            </a:r>
          </a:p>
          <a:p>
            <a:pPr lvl="0"/>
            <a:endParaRPr lang="en-GB" sz="24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GB" sz="24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- Welcome</a:t>
            </a:r>
          </a:p>
          <a:p>
            <a:pPr lvl="0" algn="ctr">
              <a:spcBef>
                <a:spcPct val="20000"/>
              </a:spcBef>
              <a:buClr>
                <a:srgbClr val="3AB4B4"/>
              </a:buClr>
            </a:pPr>
            <a:r>
              <a:rPr lang="en-GB" sz="1200" i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Dr.</a:t>
            </a:r>
            <a:r>
              <a:rPr lang="en-GB" sz="12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Joe Chaudhuri – GP &amp; </a:t>
            </a:r>
            <a:r>
              <a:rPr lang="en-GB" sz="1200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Governing Body Member</a:t>
            </a:r>
            <a:endParaRPr lang="en-GB" sz="12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SKC Word foo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14374"/>
            <a:ext cx="9144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765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3AB4B4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sz="2800" i="1" dirty="0" smtClean="0">
                <a:solidFill>
                  <a:srgbClr val="000000"/>
                </a:solidFill>
                <a:latin typeface="+mj-lt"/>
              </a:rPr>
              <a:t>“Good </a:t>
            </a:r>
            <a:r>
              <a:rPr lang="en-GB" sz="2800" i="1" dirty="0">
                <a:solidFill>
                  <a:srgbClr val="000000"/>
                </a:solidFill>
                <a:latin typeface="+mj-lt"/>
              </a:rPr>
              <a:t>health starts at home, and local authorities manage many of the important assets: the housing, the budget for aids and adaptations, local planning decisions, green spaces etc. Hence, local areas are encouraged to take a joined-up, place-based approach across housing, health and social </a:t>
            </a:r>
            <a:r>
              <a:rPr lang="en-GB" sz="2800" i="1" dirty="0" smtClean="0">
                <a:solidFill>
                  <a:srgbClr val="000000"/>
                </a:solidFill>
                <a:latin typeface="+mj-lt"/>
              </a:rPr>
              <a:t>care” </a:t>
            </a:r>
          </a:p>
          <a:p>
            <a:pPr marL="0" indent="0" algn="r">
              <a:buNone/>
            </a:pP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– NHS England</a:t>
            </a:r>
            <a:endParaRPr lang="en-GB" sz="2800" dirty="0">
              <a:latin typeface="+mj-lt"/>
            </a:endParaRPr>
          </a:p>
        </p:txBody>
      </p:sp>
      <p:pic>
        <p:nvPicPr>
          <p:cNvPr id="4" name="Picture 2" descr="SKC Word 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14374"/>
            <a:ext cx="9144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605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3AB4B4"/>
                </a:solidFill>
                <a:latin typeface="Arial" pitchFamily="34" charset="0"/>
                <a:cs typeface="Arial" pitchFamily="34" charset="0"/>
              </a:rPr>
              <a:t>Why housing is important to health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Poor housing and deprivation are linked to ill health and increased risk of long term conditions and hospital admissions</a:t>
            </a:r>
          </a:p>
          <a:p>
            <a:endParaRPr lang="en-GB" sz="2800" dirty="0" smtClean="0"/>
          </a:p>
          <a:p>
            <a:r>
              <a:rPr lang="en-GB" sz="2800" dirty="0" smtClean="0"/>
              <a:t>Poor housing is also linked to social isolation, particularly among vulnerable groups</a:t>
            </a:r>
          </a:p>
          <a:p>
            <a:endParaRPr lang="en-GB" sz="2800" dirty="0" smtClean="0"/>
          </a:p>
          <a:p>
            <a:r>
              <a:rPr lang="en-GB" sz="2800" dirty="0" smtClean="0"/>
              <a:t>Improving the quality of housing has the potential to save the NHS and social care huge amounts</a:t>
            </a:r>
          </a:p>
          <a:p>
            <a:endParaRPr lang="en-GB" dirty="0"/>
          </a:p>
        </p:txBody>
      </p:sp>
      <p:pic>
        <p:nvPicPr>
          <p:cNvPr id="4" name="Picture 2" descr="SKC Word 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14374"/>
            <a:ext cx="9144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788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rgbClr val="3AB4B4"/>
                </a:solidFill>
                <a:latin typeface="Arial" pitchFamily="34" charset="0"/>
                <a:cs typeface="Arial" pitchFamily="34" charset="0"/>
              </a:rPr>
              <a:t>How housing can assist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en-GB" sz="2800" dirty="0">
                <a:solidFill>
                  <a:srgbClr val="000000"/>
                </a:solidFill>
                <a:latin typeface="+mj-lt"/>
              </a:rPr>
              <a:t>Enabling access to home interventions (social prescribing</a:t>
            </a:r>
            <a:r>
              <a:rPr lang="en-GB" sz="2800" dirty="0" smtClean="0">
                <a:solidFill>
                  <a:srgbClr val="000000"/>
                </a:solidFill>
                <a:latin typeface="+mj-lt"/>
              </a:rPr>
              <a:t>)</a:t>
            </a:r>
          </a:p>
          <a:p>
            <a:endParaRPr lang="en-GB" sz="2800" dirty="0" smtClean="0">
              <a:solidFill>
                <a:srgbClr val="000000"/>
              </a:solidFill>
              <a:latin typeface="+mj-lt"/>
            </a:endParaRPr>
          </a:p>
          <a:p>
            <a:r>
              <a:rPr lang="en-GB" sz="2800" dirty="0">
                <a:latin typeface="+mj-lt"/>
              </a:rPr>
              <a:t>Improving affordable warm homes (safe, warm housing</a:t>
            </a:r>
            <a:r>
              <a:rPr lang="en-GB" sz="2800" dirty="0" smtClean="0">
                <a:latin typeface="+mj-lt"/>
              </a:rPr>
              <a:t>)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>
                <a:latin typeface="+mj-lt"/>
              </a:rPr>
              <a:t>Improving suitability and accessibility (regular repairs, adaptations and handyperson services</a:t>
            </a:r>
            <a:r>
              <a:rPr lang="en-GB" sz="2800" dirty="0" smtClean="0">
                <a:latin typeface="+mj-lt"/>
              </a:rPr>
              <a:t>)</a:t>
            </a:r>
          </a:p>
          <a:p>
            <a:endParaRPr lang="en-GB" sz="2800" dirty="0" smtClean="0">
              <a:latin typeface="+mj-lt"/>
            </a:endParaRPr>
          </a:p>
          <a:p>
            <a:r>
              <a:rPr lang="en-GB" sz="2800" dirty="0">
                <a:latin typeface="+mj-lt"/>
              </a:rPr>
              <a:t>Housing Support</a:t>
            </a:r>
          </a:p>
        </p:txBody>
      </p:sp>
    </p:spTree>
    <p:extLst>
      <p:ext uri="{BB962C8B-B14F-4D97-AF65-F5344CB8AC3E}">
        <p14:creationId xmlns:p14="http://schemas.microsoft.com/office/powerpoint/2010/main" val="281928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3AB4B4"/>
                </a:solidFill>
                <a:latin typeface="Arial" pitchFamily="34" charset="0"/>
                <a:cs typeface="Arial" pitchFamily="34" charset="0"/>
              </a:rPr>
              <a:t>Aims of the Workshop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Understand the current status of health relating to housing in South Kent Coast </a:t>
            </a:r>
          </a:p>
          <a:p>
            <a:endParaRPr lang="en-GB" sz="2400" dirty="0" smtClean="0"/>
          </a:p>
          <a:p>
            <a:r>
              <a:rPr lang="en-GB" sz="2400" dirty="0"/>
              <a:t>R</a:t>
            </a:r>
            <a:r>
              <a:rPr lang="en-GB" sz="2400" dirty="0" smtClean="0"/>
              <a:t>eview what is currently in the system in terms of social care, housing and housing support, and health care</a:t>
            </a:r>
          </a:p>
          <a:p>
            <a:endParaRPr lang="en-GB" sz="2400" dirty="0" smtClean="0"/>
          </a:p>
          <a:p>
            <a:r>
              <a:rPr lang="en-GB" sz="2400" dirty="0" smtClean="0"/>
              <a:t>Identify the challenges and existing gaps</a:t>
            </a:r>
          </a:p>
          <a:p>
            <a:endParaRPr lang="en-GB" sz="2400" dirty="0" smtClean="0"/>
          </a:p>
          <a:p>
            <a:r>
              <a:rPr lang="en-GB" sz="2400" dirty="0" smtClean="0"/>
              <a:t>Implement changes to improve the health and wellbeing of tenants</a:t>
            </a:r>
            <a:endParaRPr lang="en-GB" sz="2400" dirty="0"/>
          </a:p>
        </p:txBody>
      </p:sp>
      <p:pic>
        <p:nvPicPr>
          <p:cNvPr id="4" name="Picture 2" descr="SKC Word foo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14374"/>
            <a:ext cx="914400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7353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Introduction</vt:lpstr>
      <vt:lpstr>Why housing is important to health</vt:lpstr>
      <vt:lpstr>How housing can assist</vt:lpstr>
      <vt:lpstr>Aims of the Workshop</vt:lpstr>
    </vt:vector>
  </TitlesOfParts>
  <Company>Kent and Medway NHS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Ripley</dc:creator>
  <cp:lastModifiedBy>James Ripley</cp:lastModifiedBy>
  <cp:revision>10</cp:revision>
  <dcterms:created xsi:type="dcterms:W3CDTF">2016-11-03T10:55:18Z</dcterms:created>
  <dcterms:modified xsi:type="dcterms:W3CDTF">2016-11-14T11:19:17Z</dcterms:modified>
</cp:coreProperties>
</file>