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4" r:id="rId3"/>
    <p:sldId id="257" r:id="rId4"/>
    <p:sldId id="264" r:id="rId5"/>
    <p:sldId id="265" r:id="rId6"/>
    <p:sldId id="266" r:id="rId7"/>
    <p:sldId id="267" r:id="rId8"/>
    <p:sldId id="270" r:id="rId9"/>
    <p:sldId id="275" r:id="rId10"/>
    <p:sldId id="268" r:id="rId11"/>
    <p:sldId id="271" r:id="rId12"/>
    <p:sldId id="272" r:id="rId1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1AB764D-55F1-47A2-9383-3ED395B4E4C6}">
          <p14:sldIdLst>
            <p14:sldId id="256"/>
            <p14:sldId id="274"/>
            <p14:sldId id="257"/>
            <p14:sldId id="264"/>
            <p14:sldId id="265"/>
            <p14:sldId id="266"/>
            <p14:sldId id="267"/>
            <p14:sldId id="270"/>
            <p14:sldId id="275"/>
            <p14:sldId id="268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1" autoAdjust="0"/>
    <p:restoredTop sz="94660"/>
  </p:normalViewPr>
  <p:slideViewPr>
    <p:cSldViewPr snapToGrid="0" showGuides="1">
      <p:cViewPr varScale="1">
        <p:scale>
          <a:sx n="137" d="100"/>
          <a:sy n="137" d="100"/>
        </p:scale>
        <p:origin x="858" y="12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2" d="100"/>
          <a:sy n="122" d="100"/>
        </p:scale>
        <p:origin x="492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5AEBF-19B2-44B9-B4C3-214982DDF642}" type="datetimeFigureOut">
              <a:rPr lang="en-GB" smtClean="0"/>
              <a:t>16/10/2017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39050-00CE-40BE-9D95-1A7778D107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2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6491177" y="2395870"/>
            <a:ext cx="2652823" cy="265282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6E934-83BF-4F5C-8F89-EFBC8498EE07}" type="datetimeFigureOut">
              <a:rPr lang="en-GB" smtClean="0"/>
              <a:t>16/10/2017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60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13BC-D044-456F-B205-7B8EB2C559A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59999" y="1227483"/>
            <a:ext cx="8280000" cy="720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Title slide</a:t>
            </a:r>
            <a:endParaRPr lang="en-GB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8342" y="2006050"/>
            <a:ext cx="8280000" cy="720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200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Presented by</a:t>
            </a:r>
          </a:p>
          <a:p>
            <a:pPr lvl="0"/>
            <a:r>
              <a:rPr lang="en-GB" dirty="0" err="1" smtClean="0"/>
              <a:t>Xxxxx</a:t>
            </a:r>
            <a:r>
              <a:rPr lang="en-GB" dirty="0" smtClean="0"/>
              <a:t> </a:t>
            </a:r>
            <a:r>
              <a:rPr lang="en-GB" dirty="0" err="1" smtClean="0"/>
              <a:t>Xxxxx</a:t>
            </a:r>
            <a:endParaRPr lang="en-GB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360000" y="720000"/>
            <a:ext cx="7452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970" y="335437"/>
            <a:ext cx="723829" cy="755999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360000" y="5040000"/>
            <a:ext cx="8280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1236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360000" y="720000"/>
            <a:ext cx="7452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970" y="335437"/>
            <a:ext cx="723829" cy="756000"/>
          </a:xfrm>
          <a:prstGeom prst="rect">
            <a:avLst/>
          </a:prstGeom>
        </p:spPr>
      </p:pic>
      <p:sp>
        <p:nvSpPr>
          <p:cNvPr id="8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59999" y="180000"/>
            <a:ext cx="8280000" cy="360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Chart layout</a:t>
            </a:r>
            <a:endParaRPr lang="en-GB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C296E934-83BF-4F5C-8F89-EFBC8498EE07}" type="datetimeFigureOut">
              <a:rPr lang="en-GB" smtClean="0"/>
              <a:t>16/10/2017</a:t>
            </a:fld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60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EADB13BC-D044-456F-B205-7B8EB2C559A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4"/>
          </p:nvPr>
        </p:nvSpPr>
        <p:spPr>
          <a:xfrm>
            <a:off x="581025" y="1260000"/>
            <a:ext cx="7053263" cy="349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5112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lue graph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0" y="725260"/>
            <a:ext cx="9144000" cy="498973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60000" y="5040000"/>
            <a:ext cx="828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 noChangeAspect="1"/>
          </p:cNvSpPr>
          <p:nvPr>
            <p:ph type="pic" sz="quarter" idx="14"/>
          </p:nvPr>
        </p:nvSpPr>
        <p:spPr>
          <a:xfrm>
            <a:off x="-2566877" y="3148123"/>
            <a:ext cx="5133753" cy="5133753"/>
          </a:xfrm>
          <a:prstGeom prst="rect">
            <a:avLst/>
          </a:prstGeom>
          <a:blipFill dpi="0" rotWithShape="1">
            <a:blip r:embed="rId2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718457"/>
            <a:ext cx="9144000" cy="4996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C296E934-83BF-4F5C-8F89-EFBC8498EE07}" type="datetimeFigureOut">
              <a:rPr lang="en-GB" smtClean="0"/>
              <a:t>16/10/2017</a:t>
            </a:fld>
            <a:endParaRPr lang="en-GB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60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EADB13BC-D044-456F-B205-7B8EB2C559A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59999" y="180000"/>
            <a:ext cx="8280000" cy="360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Picture with blue graphic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962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pink graph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0" y="725260"/>
            <a:ext cx="9144000" cy="498973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60000" y="5040000"/>
            <a:ext cx="828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 noChangeAspect="1"/>
          </p:cNvSpPr>
          <p:nvPr>
            <p:ph type="pic" sz="quarter" idx="14"/>
          </p:nvPr>
        </p:nvSpPr>
        <p:spPr>
          <a:xfrm>
            <a:off x="-2566877" y="3148123"/>
            <a:ext cx="5133753" cy="5133753"/>
          </a:xfrm>
          <a:prstGeom prst="rect">
            <a:avLst/>
          </a:prstGeom>
          <a:blipFill dpi="0" rotWithShape="1">
            <a:blip r:embed="rId2">
              <a:alphaModFix am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718457"/>
            <a:ext cx="9144000" cy="4996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C296E934-83BF-4F5C-8F89-EFBC8498EE07}" type="datetimeFigureOut">
              <a:rPr lang="en-GB" smtClean="0"/>
              <a:t>16/10/2017</a:t>
            </a:fld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60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EADB13BC-D044-456F-B205-7B8EB2C559A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59999" y="180000"/>
            <a:ext cx="8280000" cy="360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Picture with pink graphic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354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purple graph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0" y="725260"/>
            <a:ext cx="9144000" cy="498973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60000" y="5040000"/>
            <a:ext cx="828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 noChangeAspect="1"/>
          </p:cNvSpPr>
          <p:nvPr>
            <p:ph type="pic" sz="quarter" idx="14"/>
          </p:nvPr>
        </p:nvSpPr>
        <p:spPr>
          <a:xfrm>
            <a:off x="-2566877" y="3148123"/>
            <a:ext cx="5133753" cy="5133753"/>
          </a:xfrm>
          <a:prstGeom prst="rect">
            <a:avLst/>
          </a:prstGeom>
          <a:blipFill dpi="0" rotWithShape="1">
            <a:blip r:embed="rId2">
              <a:alphaModFix amt="60000"/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718457"/>
            <a:ext cx="9144000" cy="4996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C296E934-83BF-4F5C-8F89-EFBC8498EE07}" type="datetimeFigureOut">
              <a:rPr lang="en-GB" smtClean="0"/>
              <a:t>16/10/2017</a:t>
            </a:fld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60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EADB13BC-D044-456F-B205-7B8EB2C559A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59999" y="180000"/>
            <a:ext cx="8280000" cy="360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Picture with purple graphic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4060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ith picture r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C296E934-83BF-4F5C-8F89-EFBC8498EE07}" type="datetimeFigureOut">
              <a:rPr lang="en-GB" smtClean="0"/>
              <a:t>16/10/2017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60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EADB13BC-D044-456F-B205-7B8EB2C559AC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60000" y="5040000"/>
            <a:ext cx="8280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970" y="335437"/>
            <a:ext cx="723829" cy="7560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360000" y="720000"/>
            <a:ext cx="7452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9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59999" y="180000"/>
            <a:ext cx="8280000" cy="360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1 column with picture right</a:t>
            </a:r>
            <a:endParaRPr lang="en-GB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5184000" y="1080000"/>
            <a:ext cx="2616200" cy="370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900001"/>
            <a:ext cx="4608000" cy="3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  <p:sp>
        <p:nvSpPr>
          <p:cNvPr id="22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1800000"/>
            <a:ext cx="4104000" cy="2892425"/>
          </a:xfrm>
          <a:prstGeom prst="rect">
            <a:avLst/>
          </a:prstGeom>
        </p:spPr>
        <p:txBody>
          <a:bodyPr numCol="1" spcCol="360000"/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 smtClean="0"/>
              <a:t>Integer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elementum</a:t>
            </a:r>
            <a:r>
              <a:rPr lang="en-GB" dirty="0" smtClean="0"/>
              <a:t> </a:t>
            </a:r>
            <a:r>
              <a:rPr lang="en-GB" dirty="0" err="1" smtClean="0"/>
              <a:t>arcu</a:t>
            </a:r>
            <a:r>
              <a:rPr lang="en-GB" dirty="0" smtClean="0"/>
              <a:t>. </a:t>
            </a:r>
            <a:r>
              <a:rPr lang="en-GB" dirty="0" err="1" smtClean="0"/>
              <a:t>Mauris</a:t>
            </a:r>
            <a:r>
              <a:rPr lang="en-GB" dirty="0" smtClean="0"/>
              <a:t> ac </a:t>
            </a:r>
            <a:r>
              <a:rPr lang="en-GB" dirty="0" err="1" smtClean="0"/>
              <a:t>enim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tellus</a:t>
            </a:r>
            <a:r>
              <a:rPr lang="en-GB" dirty="0" smtClean="0"/>
              <a:t> </a:t>
            </a:r>
            <a:r>
              <a:rPr lang="en-GB" dirty="0" err="1" smtClean="0"/>
              <a:t>luctus</a:t>
            </a:r>
            <a:r>
              <a:rPr lang="en-GB" dirty="0" smtClean="0"/>
              <a:t> </a:t>
            </a:r>
            <a:r>
              <a:rPr lang="en-GB" dirty="0" err="1" smtClean="0"/>
              <a:t>accumsan</a:t>
            </a:r>
            <a:r>
              <a:rPr lang="en-GB" dirty="0" smtClean="0"/>
              <a:t> et vitae </a:t>
            </a:r>
            <a:r>
              <a:rPr lang="en-GB" dirty="0" err="1" smtClean="0"/>
              <a:t>metus</a:t>
            </a:r>
            <a:r>
              <a:rPr lang="en-GB" dirty="0" smtClean="0"/>
              <a:t>. Integer convallis, </a:t>
            </a:r>
            <a:r>
              <a:rPr lang="en-GB" dirty="0" err="1" smtClean="0"/>
              <a:t>risus</a:t>
            </a:r>
            <a:r>
              <a:rPr lang="en-GB" dirty="0" smtClean="0"/>
              <a:t> </a:t>
            </a:r>
            <a:r>
              <a:rPr lang="en-GB" dirty="0" err="1" smtClean="0"/>
              <a:t>sed</a:t>
            </a:r>
            <a:r>
              <a:rPr lang="en-GB" dirty="0" smtClean="0"/>
              <a:t> </a:t>
            </a:r>
            <a:r>
              <a:rPr lang="en-GB" dirty="0" err="1" smtClean="0"/>
              <a:t>ullamcorper</a:t>
            </a:r>
            <a:r>
              <a:rPr lang="en-GB" dirty="0" smtClean="0"/>
              <a:t> </a:t>
            </a:r>
            <a:r>
              <a:rPr lang="en-GB" dirty="0" err="1" smtClean="0"/>
              <a:t>mollis</a:t>
            </a:r>
            <a:r>
              <a:rPr lang="en-GB" dirty="0" smtClean="0"/>
              <a:t>, </a:t>
            </a:r>
            <a:r>
              <a:rPr lang="en-GB" dirty="0" err="1" smtClean="0"/>
              <a:t>arcu</a:t>
            </a:r>
            <a:r>
              <a:rPr lang="en-GB" dirty="0" smtClean="0"/>
              <a:t> ligula </a:t>
            </a:r>
            <a:r>
              <a:rPr lang="en-GB" dirty="0" err="1" smtClean="0"/>
              <a:t>hendrerit</a:t>
            </a:r>
            <a:r>
              <a:rPr lang="en-GB" dirty="0" smtClean="0"/>
              <a:t> </a:t>
            </a:r>
            <a:r>
              <a:rPr lang="en-GB" dirty="0" err="1" smtClean="0"/>
              <a:t>nibh</a:t>
            </a:r>
            <a:r>
              <a:rPr lang="en-GB" dirty="0" smtClean="0"/>
              <a:t>, sit </a:t>
            </a:r>
            <a:r>
              <a:rPr lang="en-GB" dirty="0" err="1" smtClean="0"/>
              <a:t>amet</a:t>
            </a:r>
            <a:r>
              <a:rPr lang="en-GB" dirty="0" smtClean="0"/>
              <a:t> </a:t>
            </a:r>
            <a:r>
              <a:rPr lang="en-GB" dirty="0" err="1" smtClean="0"/>
              <a:t>scelerisque</a:t>
            </a:r>
            <a:r>
              <a:rPr lang="en-GB" dirty="0" smtClean="0"/>
              <a:t> </a:t>
            </a:r>
            <a:r>
              <a:rPr lang="en-GB" dirty="0" err="1" smtClean="0"/>
              <a:t>nibh</a:t>
            </a:r>
            <a:r>
              <a:rPr lang="en-GB" dirty="0" smtClean="0"/>
              <a:t> </a:t>
            </a:r>
            <a:r>
              <a:rPr lang="en-GB" dirty="0" err="1" smtClean="0"/>
              <a:t>orci</a:t>
            </a:r>
            <a:r>
              <a:rPr lang="en-GB" dirty="0" smtClean="0"/>
              <a:t> ac </a:t>
            </a:r>
            <a:r>
              <a:rPr lang="en-GB" dirty="0" err="1" smtClean="0"/>
              <a:t>sapien</a:t>
            </a:r>
            <a:r>
              <a:rPr lang="en-GB" dirty="0" smtClean="0"/>
              <a:t>. </a:t>
            </a:r>
            <a:r>
              <a:rPr lang="en-GB" dirty="0" err="1" smtClean="0"/>
              <a:t>Donec</a:t>
            </a:r>
            <a:r>
              <a:rPr lang="en-GB" dirty="0" smtClean="0"/>
              <a:t> </a:t>
            </a:r>
            <a:r>
              <a:rPr lang="en-GB" dirty="0" err="1" smtClean="0"/>
              <a:t>vel</a:t>
            </a:r>
            <a:r>
              <a:rPr lang="en-GB" dirty="0" smtClean="0"/>
              <a:t> </a:t>
            </a:r>
            <a:r>
              <a:rPr lang="en-GB" dirty="0" err="1" smtClean="0"/>
              <a:t>eros</a:t>
            </a:r>
            <a:r>
              <a:rPr lang="en-GB" dirty="0" smtClean="0"/>
              <a:t> </a:t>
            </a:r>
            <a:r>
              <a:rPr lang="en-GB" dirty="0" err="1" smtClean="0"/>
              <a:t>vel</a:t>
            </a:r>
            <a:r>
              <a:rPr lang="en-GB" dirty="0" smtClean="0"/>
              <a:t> ipsum </a:t>
            </a:r>
            <a:r>
              <a:rPr lang="en-GB" dirty="0" err="1" smtClean="0"/>
              <a:t>viverra</a:t>
            </a:r>
            <a:r>
              <a:rPr lang="en-GB" dirty="0" smtClean="0"/>
              <a:t> tempus. </a:t>
            </a:r>
            <a:r>
              <a:rPr lang="en-GB" dirty="0" err="1" smtClean="0"/>
              <a:t>Cras</a:t>
            </a:r>
            <a:r>
              <a:rPr lang="en-GB" dirty="0" smtClean="0"/>
              <a:t> at </a:t>
            </a:r>
            <a:r>
              <a:rPr lang="en-GB" dirty="0" err="1" smtClean="0"/>
              <a:t>consequat</a:t>
            </a:r>
            <a:r>
              <a:rPr lang="en-GB" dirty="0" smtClean="0"/>
              <a:t> </a:t>
            </a:r>
            <a:r>
              <a:rPr lang="en-GB" dirty="0" err="1" smtClean="0"/>
              <a:t>leo</a:t>
            </a:r>
            <a:r>
              <a:rPr lang="en-GB" dirty="0" smtClean="0"/>
              <a:t>, id </a:t>
            </a:r>
            <a:r>
              <a:rPr lang="en-GB" dirty="0" err="1" smtClean="0"/>
              <a:t>molestie</a:t>
            </a:r>
            <a:r>
              <a:rPr lang="en-GB" dirty="0" smtClean="0"/>
              <a:t> magna. Integer </a:t>
            </a:r>
            <a:r>
              <a:rPr lang="en-GB" dirty="0" err="1" smtClean="0"/>
              <a:t>eleifend</a:t>
            </a:r>
            <a:r>
              <a:rPr lang="en-GB" dirty="0" smtClean="0"/>
              <a:t> non dui </a:t>
            </a:r>
            <a:r>
              <a:rPr lang="en-GB" dirty="0" err="1" smtClean="0"/>
              <a:t>nec</a:t>
            </a:r>
            <a:r>
              <a:rPr lang="en-GB" dirty="0" smtClean="0"/>
              <a:t> </a:t>
            </a:r>
            <a:r>
              <a:rPr lang="en-GB" dirty="0" err="1" smtClean="0"/>
              <a:t>ornare</a:t>
            </a:r>
            <a:r>
              <a:rPr lang="en-GB" dirty="0" smtClean="0"/>
              <a:t>. </a:t>
            </a:r>
          </a:p>
          <a:p>
            <a:pPr lvl="0"/>
            <a:r>
              <a:rPr lang="en-GB" dirty="0" err="1" smtClean="0"/>
              <a:t>Quisque</a:t>
            </a:r>
            <a:r>
              <a:rPr lang="en-GB" dirty="0" smtClean="0"/>
              <a:t> </a:t>
            </a:r>
            <a:r>
              <a:rPr lang="en-GB" dirty="0" err="1" smtClean="0"/>
              <a:t>fermentum</a:t>
            </a:r>
            <a:r>
              <a:rPr lang="en-GB" dirty="0" smtClean="0"/>
              <a:t> </a:t>
            </a:r>
            <a:r>
              <a:rPr lang="en-GB" dirty="0" err="1" smtClean="0"/>
              <a:t>purus</a:t>
            </a:r>
            <a:r>
              <a:rPr lang="en-GB" dirty="0" smtClean="0"/>
              <a:t> </a:t>
            </a:r>
            <a:r>
              <a:rPr lang="en-GB" dirty="0" err="1" smtClean="0"/>
              <a:t>urna</a:t>
            </a:r>
            <a:r>
              <a:rPr lang="en-GB" dirty="0" smtClean="0"/>
              <a:t>. </a:t>
            </a:r>
            <a:r>
              <a:rPr lang="en-GB" dirty="0" err="1" smtClean="0"/>
              <a:t>Pellentesque</a:t>
            </a:r>
            <a:r>
              <a:rPr lang="en-GB" dirty="0" smtClean="0"/>
              <a:t> </a:t>
            </a:r>
            <a:r>
              <a:rPr lang="en-GB" dirty="0" err="1" smtClean="0"/>
              <a:t>commodo</a:t>
            </a:r>
            <a:r>
              <a:rPr lang="en-GB" dirty="0" smtClean="0"/>
              <a:t> non nisi et </a:t>
            </a:r>
            <a:r>
              <a:rPr lang="en-GB" dirty="0" err="1" smtClean="0"/>
              <a:t>feugiat</a:t>
            </a:r>
            <a:r>
              <a:rPr lang="en-GB" dirty="0" smtClean="0"/>
              <a:t>. </a:t>
            </a:r>
            <a:r>
              <a:rPr lang="en-GB" dirty="0" err="1" smtClean="0"/>
              <a:t>Ut</a:t>
            </a:r>
            <a:r>
              <a:rPr lang="en-GB" dirty="0" smtClean="0"/>
              <a:t> dictum </a:t>
            </a:r>
            <a:r>
              <a:rPr lang="en-GB" dirty="0" err="1" smtClean="0"/>
              <a:t>condimentum</a:t>
            </a:r>
            <a:r>
              <a:rPr lang="en-GB" dirty="0" smtClean="0"/>
              <a:t> </a:t>
            </a:r>
            <a:r>
              <a:rPr lang="en-GB" dirty="0" err="1" smtClean="0"/>
              <a:t>tellus</a:t>
            </a:r>
            <a:r>
              <a:rPr lang="en-GB" dirty="0" smtClean="0"/>
              <a:t>, a semper </a:t>
            </a:r>
            <a:r>
              <a:rPr lang="en-GB" dirty="0" err="1" smtClean="0"/>
              <a:t>est</a:t>
            </a:r>
            <a:r>
              <a:rPr lang="en-GB" dirty="0" smtClean="0"/>
              <a:t> tempus </a:t>
            </a:r>
            <a:r>
              <a:rPr lang="en-GB" dirty="0" err="1" smtClean="0"/>
              <a:t>feugiat</a:t>
            </a:r>
            <a:r>
              <a:rPr lang="en-GB" dirty="0" smtClean="0"/>
              <a:t>. </a:t>
            </a:r>
            <a:r>
              <a:rPr lang="en-GB" dirty="0" err="1" smtClean="0"/>
              <a:t>Mauris</a:t>
            </a:r>
            <a:r>
              <a:rPr lang="en-GB" dirty="0" smtClean="0"/>
              <a:t> in </a:t>
            </a:r>
            <a:r>
              <a:rPr lang="en-GB" dirty="0" err="1" smtClean="0"/>
              <a:t>augue</a:t>
            </a:r>
            <a:r>
              <a:rPr lang="en-GB" dirty="0" smtClean="0"/>
              <a:t> </a:t>
            </a:r>
            <a:r>
              <a:rPr lang="en-GB" dirty="0" err="1" smtClean="0"/>
              <a:t>nulla</a:t>
            </a:r>
            <a:r>
              <a:rPr lang="en-GB" dirty="0" smtClean="0"/>
              <a:t>. </a:t>
            </a:r>
            <a:r>
              <a:rPr lang="en-GB" dirty="0" err="1" smtClean="0"/>
              <a:t>Pellentesque</a:t>
            </a:r>
            <a:r>
              <a:rPr lang="en-GB" dirty="0" smtClean="0"/>
              <a:t> habitant </a:t>
            </a:r>
            <a:r>
              <a:rPr lang="en-GB" dirty="0" err="1" smtClean="0"/>
              <a:t>morbi</a:t>
            </a:r>
            <a:r>
              <a:rPr lang="en-GB" dirty="0" smtClean="0"/>
              <a:t> </a:t>
            </a:r>
            <a:r>
              <a:rPr lang="en-GB" dirty="0" err="1" smtClean="0"/>
              <a:t>tristique</a:t>
            </a:r>
            <a:r>
              <a:rPr lang="en-GB" dirty="0" smtClean="0"/>
              <a:t> </a:t>
            </a:r>
            <a:r>
              <a:rPr lang="en-GB" dirty="0" err="1" smtClean="0"/>
              <a:t>senectus</a:t>
            </a:r>
            <a:r>
              <a:rPr lang="en-GB" dirty="0" smtClean="0"/>
              <a:t> et </a:t>
            </a:r>
            <a:r>
              <a:rPr lang="en-GB" dirty="0" err="1" smtClean="0"/>
              <a:t>netus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1296000"/>
            <a:ext cx="4608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</a:p>
        </p:txBody>
      </p:sp>
    </p:spTree>
    <p:extLst>
      <p:ext uri="{BB962C8B-B14F-4D97-AF65-F5344CB8AC3E}">
        <p14:creationId xmlns:p14="http://schemas.microsoft.com/office/powerpoint/2010/main" val="639950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column with picture r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C296E934-83BF-4F5C-8F89-EFBC8498EE07}" type="datetimeFigureOut">
              <a:rPr lang="en-GB" smtClean="0"/>
              <a:t>16/10/2017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60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EADB13BC-D044-456F-B205-7B8EB2C559AC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60000" y="5040000"/>
            <a:ext cx="8280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970" y="335437"/>
            <a:ext cx="723829" cy="7560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360000" y="720000"/>
            <a:ext cx="7452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9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59999" y="180000"/>
            <a:ext cx="8280000" cy="360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1 column with picture right</a:t>
            </a:r>
            <a:endParaRPr lang="en-GB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900001"/>
            <a:ext cx="4608000" cy="3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  <p:sp>
        <p:nvSpPr>
          <p:cNvPr id="22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1800000"/>
            <a:ext cx="4104000" cy="2892425"/>
          </a:xfrm>
          <a:prstGeom prst="rect">
            <a:avLst/>
          </a:prstGeom>
        </p:spPr>
        <p:txBody>
          <a:bodyPr numCol="1" spcCol="360000"/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 smtClean="0"/>
              <a:t>Integer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elementum</a:t>
            </a:r>
            <a:r>
              <a:rPr lang="en-GB" dirty="0" smtClean="0"/>
              <a:t> </a:t>
            </a:r>
            <a:r>
              <a:rPr lang="en-GB" dirty="0" err="1" smtClean="0"/>
              <a:t>arcu</a:t>
            </a:r>
            <a:r>
              <a:rPr lang="en-GB" dirty="0" smtClean="0"/>
              <a:t>. </a:t>
            </a:r>
            <a:r>
              <a:rPr lang="en-GB" dirty="0" err="1" smtClean="0"/>
              <a:t>Mauris</a:t>
            </a:r>
            <a:r>
              <a:rPr lang="en-GB" dirty="0" smtClean="0"/>
              <a:t> ac </a:t>
            </a:r>
            <a:r>
              <a:rPr lang="en-GB" dirty="0" err="1" smtClean="0"/>
              <a:t>enim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tellus</a:t>
            </a:r>
            <a:r>
              <a:rPr lang="en-GB" dirty="0" smtClean="0"/>
              <a:t> </a:t>
            </a:r>
            <a:r>
              <a:rPr lang="en-GB" dirty="0" err="1" smtClean="0"/>
              <a:t>luctus</a:t>
            </a:r>
            <a:r>
              <a:rPr lang="en-GB" dirty="0" smtClean="0"/>
              <a:t> </a:t>
            </a:r>
            <a:r>
              <a:rPr lang="en-GB" dirty="0" err="1" smtClean="0"/>
              <a:t>accumsan</a:t>
            </a:r>
            <a:r>
              <a:rPr lang="en-GB" dirty="0" smtClean="0"/>
              <a:t> et vitae </a:t>
            </a:r>
            <a:r>
              <a:rPr lang="en-GB" dirty="0" err="1" smtClean="0"/>
              <a:t>metus</a:t>
            </a:r>
            <a:r>
              <a:rPr lang="en-GB" dirty="0" smtClean="0"/>
              <a:t>. Integer convallis, </a:t>
            </a:r>
            <a:r>
              <a:rPr lang="en-GB" dirty="0" err="1" smtClean="0"/>
              <a:t>risus</a:t>
            </a:r>
            <a:r>
              <a:rPr lang="en-GB" dirty="0" smtClean="0"/>
              <a:t> </a:t>
            </a:r>
            <a:r>
              <a:rPr lang="en-GB" dirty="0" err="1" smtClean="0"/>
              <a:t>sed</a:t>
            </a:r>
            <a:r>
              <a:rPr lang="en-GB" dirty="0" smtClean="0"/>
              <a:t> </a:t>
            </a:r>
            <a:r>
              <a:rPr lang="en-GB" dirty="0" err="1" smtClean="0"/>
              <a:t>ullamcorper</a:t>
            </a:r>
            <a:r>
              <a:rPr lang="en-GB" dirty="0" smtClean="0"/>
              <a:t> </a:t>
            </a:r>
            <a:r>
              <a:rPr lang="en-GB" dirty="0" err="1" smtClean="0"/>
              <a:t>mollis</a:t>
            </a:r>
            <a:r>
              <a:rPr lang="en-GB" dirty="0" smtClean="0"/>
              <a:t>, </a:t>
            </a:r>
            <a:r>
              <a:rPr lang="en-GB" dirty="0" err="1" smtClean="0"/>
              <a:t>arcu</a:t>
            </a:r>
            <a:r>
              <a:rPr lang="en-GB" dirty="0" smtClean="0"/>
              <a:t> ligula </a:t>
            </a:r>
            <a:r>
              <a:rPr lang="en-GB" dirty="0" err="1" smtClean="0"/>
              <a:t>hendrerit</a:t>
            </a:r>
            <a:r>
              <a:rPr lang="en-GB" dirty="0" smtClean="0"/>
              <a:t> </a:t>
            </a:r>
            <a:r>
              <a:rPr lang="en-GB" dirty="0" err="1" smtClean="0"/>
              <a:t>nibh</a:t>
            </a:r>
            <a:r>
              <a:rPr lang="en-GB" dirty="0" smtClean="0"/>
              <a:t>, sit </a:t>
            </a:r>
            <a:r>
              <a:rPr lang="en-GB" dirty="0" err="1" smtClean="0"/>
              <a:t>amet</a:t>
            </a:r>
            <a:r>
              <a:rPr lang="en-GB" dirty="0" smtClean="0"/>
              <a:t> </a:t>
            </a:r>
            <a:r>
              <a:rPr lang="en-GB" dirty="0" err="1" smtClean="0"/>
              <a:t>scelerisque</a:t>
            </a:r>
            <a:r>
              <a:rPr lang="en-GB" dirty="0" smtClean="0"/>
              <a:t> </a:t>
            </a:r>
            <a:r>
              <a:rPr lang="en-GB" dirty="0" err="1" smtClean="0"/>
              <a:t>nibh</a:t>
            </a:r>
            <a:r>
              <a:rPr lang="en-GB" dirty="0" smtClean="0"/>
              <a:t> </a:t>
            </a:r>
            <a:r>
              <a:rPr lang="en-GB" dirty="0" err="1" smtClean="0"/>
              <a:t>orci</a:t>
            </a:r>
            <a:r>
              <a:rPr lang="en-GB" dirty="0" smtClean="0"/>
              <a:t> ac </a:t>
            </a:r>
            <a:r>
              <a:rPr lang="en-GB" dirty="0" err="1" smtClean="0"/>
              <a:t>sapien</a:t>
            </a:r>
            <a:r>
              <a:rPr lang="en-GB" dirty="0" smtClean="0"/>
              <a:t>. </a:t>
            </a:r>
            <a:r>
              <a:rPr lang="en-GB" dirty="0" err="1" smtClean="0"/>
              <a:t>Donec</a:t>
            </a:r>
            <a:r>
              <a:rPr lang="en-GB" dirty="0" smtClean="0"/>
              <a:t> </a:t>
            </a:r>
            <a:r>
              <a:rPr lang="en-GB" dirty="0" err="1" smtClean="0"/>
              <a:t>vel</a:t>
            </a:r>
            <a:r>
              <a:rPr lang="en-GB" dirty="0" smtClean="0"/>
              <a:t> </a:t>
            </a:r>
            <a:r>
              <a:rPr lang="en-GB" dirty="0" err="1" smtClean="0"/>
              <a:t>eros</a:t>
            </a:r>
            <a:r>
              <a:rPr lang="en-GB" dirty="0" smtClean="0"/>
              <a:t> </a:t>
            </a:r>
            <a:r>
              <a:rPr lang="en-GB" dirty="0" err="1" smtClean="0"/>
              <a:t>vel</a:t>
            </a:r>
            <a:r>
              <a:rPr lang="en-GB" dirty="0" smtClean="0"/>
              <a:t> ipsum </a:t>
            </a:r>
            <a:r>
              <a:rPr lang="en-GB" dirty="0" err="1" smtClean="0"/>
              <a:t>viverra</a:t>
            </a:r>
            <a:r>
              <a:rPr lang="en-GB" dirty="0" smtClean="0"/>
              <a:t> tempus. </a:t>
            </a:r>
            <a:r>
              <a:rPr lang="en-GB" dirty="0" err="1" smtClean="0"/>
              <a:t>Cras</a:t>
            </a:r>
            <a:r>
              <a:rPr lang="en-GB" dirty="0" smtClean="0"/>
              <a:t> at </a:t>
            </a:r>
            <a:r>
              <a:rPr lang="en-GB" dirty="0" err="1" smtClean="0"/>
              <a:t>consequat</a:t>
            </a:r>
            <a:r>
              <a:rPr lang="en-GB" dirty="0" smtClean="0"/>
              <a:t> </a:t>
            </a:r>
            <a:r>
              <a:rPr lang="en-GB" dirty="0" err="1" smtClean="0"/>
              <a:t>leo</a:t>
            </a:r>
            <a:r>
              <a:rPr lang="en-GB" dirty="0" smtClean="0"/>
              <a:t>, id </a:t>
            </a:r>
            <a:r>
              <a:rPr lang="en-GB" dirty="0" err="1" smtClean="0"/>
              <a:t>molestie</a:t>
            </a:r>
            <a:r>
              <a:rPr lang="en-GB" dirty="0" smtClean="0"/>
              <a:t> magna. Integer </a:t>
            </a:r>
            <a:r>
              <a:rPr lang="en-GB" dirty="0" err="1" smtClean="0"/>
              <a:t>eleifend</a:t>
            </a:r>
            <a:r>
              <a:rPr lang="en-GB" dirty="0" smtClean="0"/>
              <a:t> non dui </a:t>
            </a:r>
            <a:r>
              <a:rPr lang="en-GB" dirty="0" err="1" smtClean="0"/>
              <a:t>nec</a:t>
            </a:r>
            <a:r>
              <a:rPr lang="en-GB" dirty="0" smtClean="0"/>
              <a:t> </a:t>
            </a:r>
            <a:r>
              <a:rPr lang="en-GB" dirty="0" err="1" smtClean="0"/>
              <a:t>ornare</a:t>
            </a:r>
            <a:r>
              <a:rPr lang="en-GB" dirty="0" smtClean="0"/>
              <a:t>. </a:t>
            </a:r>
          </a:p>
          <a:p>
            <a:pPr lvl="0"/>
            <a:r>
              <a:rPr lang="en-GB" dirty="0" err="1" smtClean="0"/>
              <a:t>Quisque</a:t>
            </a:r>
            <a:r>
              <a:rPr lang="en-GB" dirty="0" smtClean="0"/>
              <a:t> </a:t>
            </a:r>
            <a:r>
              <a:rPr lang="en-GB" dirty="0" err="1" smtClean="0"/>
              <a:t>fermentum</a:t>
            </a:r>
            <a:r>
              <a:rPr lang="en-GB" dirty="0" smtClean="0"/>
              <a:t> </a:t>
            </a:r>
            <a:r>
              <a:rPr lang="en-GB" dirty="0" err="1" smtClean="0"/>
              <a:t>purus</a:t>
            </a:r>
            <a:r>
              <a:rPr lang="en-GB" dirty="0" smtClean="0"/>
              <a:t> </a:t>
            </a:r>
            <a:r>
              <a:rPr lang="en-GB" dirty="0" err="1" smtClean="0"/>
              <a:t>urna</a:t>
            </a:r>
            <a:r>
              <a:rPr lang="en-GB" dirty="0" smtClean="0"/>
              <a:t>. </a:t>
            </a:r>
            <a:r>
              <a:rPr lang="en-GB" dirty="0" err="1" smtClean="0"/>
              <a:t>Pellentesque</a:t>
            </a:r>
            <a:r>
              <a:rPr lang="en-GB" dirty="0" smtClean="0"/>
              <a:t> </a:t>
            </a:r>
            <a:r>
              <a:rPr lang="en-GB" dirty="0" err="1" smtClean="0"/>
              <a:t>commodo</a:t>
            </a:r>
            <a:r>
              <a:rPr lang="en-GB" dirty="0" smtClean="0"/>
              <a:t> non nisi et </a:t>
            </a:r>
            <a:r>
              <a:rPr lang="en-GB" dirty="0" err="1" smtClean="0"/>
              <a:t>feugiat</a:t>
            </a:r>
            <a:r>
              <a:rPr lang="en-GB" dirty="0" smtClean="0"/>
              <a:t>. </a:t>
            </a:r>
            <a:r>
              <a:rPr lang="en-GB" dirty="0" err="1" smtClean="0"/>
              <a:t>Ut</a:t>
            </a:r>
            <a:r>
              <a:rPr lang="en-GB" dirty="0" smtClean="0"/>
              <a:t> dictum </a:t>
            </a:r>
            <a:r>
              <a:rPr lang="en-GB" dirty="0" err="1" smtClean="0"/>
              <a:t>condimentum</a:t>
            </a:r>
            <a:r>
              <a:rPr lang="en-GB" dirty="0" smtClean="0"/>
              <a:t> </a:t>
            </a:r>
            <a:r>
              <a:rPr lang="en-GB" dirty="0" err="1" smtClean="0"/>
              <a:t>tellus</a:t>
            </a:r>
            <a:r>
              <a:rPr lang="en-GB" dirty="0" smtClean="0"/>
              <a:t>, a semper </a:t>
            </a:r>
            <a:r>
              <a:rPr lang="en-GB" dirty="0" err="1" smtClean="0"/>
              <a:t>est</a:t>
            </a:r>
            <a:r>
              <a:rPr lang="en-GB" dirty="0" smtClean="0"/>
              <a:t> tempus </a:t>
            </a:r>
            <a:r>
              <a:rPr lang="en-GB" dirty="0" err="1" smtClean="0"/>
              <a:t>feugiat</a:t>
            </a:r>
            <a:r>
              <a:rPr lang="en-GB" dirty="0" smtClean="0"/>
              <a:t>. </a:t>
            </a:r>
            <a:r>
              <a:rPr lang="en-GB" dirty="0" err="1" smtClean="0"/>
              <a:t>Mauris</a:t>
            </a:r>
            <a:r>
              <a:rPr lang="en-GB" dirty="0" smtClean="0"/>
              <a:t> in </a:t>
            </a:r>
            <a:r>
              <a:rPr lang="en-GB" dirty="0" err="1" smtClean="0"/>
              <a:t>augue</a:t>
            </a:r>
            <a:r>
              <a:rPr lang="en-GB" dirty="0" smtClean="0"/>
              <a:t> </a:t>
            </a:r>
            <a:r>
              <a:rPr lang="en-GB" dirty="0" err="1" smtClean="0"/>
              <a:t>nulla</a:t>
            </a:r>
            <a:r>
              <a:rPr lang="en-GB" dirty="0" smtClean="0"/>
              <a:t>. </a:t>
            </a:r>
            <a:r>
              <a:rPr lang="en-GB" dirty="0" err="1" smtClean="0"/>
              <a:t>Pellentesque</a:t>
            </a:r>
            <a:r>
              <a:rPr lang="en-GB" dirty="0" smtClean="0"/>
              <a:t> habitant </a:t>
            </a:r>
            <a:r>
              <a:rPr lang="en-GB" dirty="0" err="1" smtClean="0"/>
              <a:t>morbi</a:t>
            </a:r>
            <a:r>
              <a:rPr lang="en-GB" dirty="0" smtClean="0"/>
              <a:t> </a:t>
            </a:r>
            <a:r>
              <a:rPr lang="en-GB" dirty="0" err="1" smtClean="0"/>
              <a:t>tristique</a:t>
            </a:r>
            <a:r>
              <a:rPr lang="en-GB" dirty="0" smtClean="0"/>
              <a:t> </a:t>
            </a:r>
            <a:r>
              <a:rPr lang="en-GB" dirty="0" err="1" smtClean="0"/>
              <a:t>senectus</a:t>
            </a:r>
            <a:r>
              <a:rPr lang="en-GB" dirty="0" smtClean="0"/>
              <a:t> et </a:t>
            </a:r>
            <a:r>
              <a:rPr lang="en-GB" dirty="0" err="1" smtClean="0"/>
              <a:t>netus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1296000"/>
            <a:ext cx="4608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</a:p>
        </p:txBody>
      </p:sp>
    </p:spTree>
    <p:extLst>
      <p:ext uri="{BB962C8B-B14F-4D97-AF65-F5344CB8AC3E}">
        <p14:creationId xmlns:p14="http://schemas.microsoft.com/office/powerpoint/2010/main" val="42823230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ith picture r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C296E934-83BF-4F5C-8F89-EFBC8498EE07}" type="datetimeFigureOut">
              <a:rPr lang="en-GB" smtClean="0"/>
              <a:t>16/10/2017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60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EADB13BC-D044-456F-B205-7B8EB2C559AC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60000" y="5040000"/>
            <a:ext cx="8280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59999" y="180000"/>
            <a:ext cx="8280000" cy="360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1" baseline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2 column with picture right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970" y="335437"/>
            <a:ext cx="723829" cy="7560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360000" y="720000"/>
            <a:ext cx="7452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900001"/>
            <a:ext cx="4608000" cy="3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1800000"/>
            <a:ext cx="4608000" cy="2892425"/>
          </a:xfrm>
          <a:prstGeom prst="rect">
            <a:avLst/>
          </a:prstGeom>
        </p:spPr>
        <p:txBody>
          <a:bodyPr numCol="2" spcCol="360000"/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 smtClean="0"/>
              <a:t>Integer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elementum</a:t>
            </a:r>
            <a:r>
              <a:rPr lang="en-GB" dirty="0" smtClean="0"/>
              <a:t> </a:t>
            </a:r>
            <a:r>
              <a:rPr lang="en-GB" dirty="0" err="1" smtClean="0"/>
              <a:t>arcu</a:t>
            </a:r>
            <a:r>
              <a:rPr lang="en-GB" dirty="0" smtClean="0"/>
              <a:t>. </a:t>
            </a:r>
            <a:r>
              <a:rPr lang="en-GB" dirty="0" err="1" smtClean="0"/>
              <a:t>Mauris</a:t>
            </a:r>
            <a:r>
              <a:rPr lang="en-GB" dirty="0" smtClean="0"/>
              <a:t> ac </a:t>
            </a:r>
            <a:r>
              <a:rPr lang="en-GB" dirty="0" err="1" smtClean="0"/>
              <a:t>enim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tellus</a:t>
            </a:r>
            <a:r>
              <a:rPr lang="en-GB" dirty="0" smtClean="0"/>
              <a:t> </a:t>
            </a:r>
            <a:r>
              <a:rPr lang="en-GB" dirty="0" err="1" smtClean="0"/>
              <a:t>luctus</a:t>
            </a:r>
            <a:r>
              <a:rPr lang="en-GB" dirty="0" smtClean="0"/>
              <a:t> </a:t>
            </a:r>
            <a:r>
              <a:rPr lang="en-GB" dirty="0" err="1" smtClean="0"/>
              <a:t>accumsan</a:t>
            </a:r>
            <a:r>
              <a:rPr lang="en-GB" dirty="0" smtClean="0"/>
              <a:t> et vitae </a:t>
            </a:r>
            <a:r>
              <a:rPr lang="en-GB" dirty="0" err="1" smtClean="0"/>
              <a:t>metus</a:t>
            </a:r>
            <a:r>
              <a:rPr lang="en-GB" dirty="0" smtClean="0"/>
              <a:t>. Integer convallis, </a:t>
            </a:r>
            <a:r>
              <a:rPr lang="en-GB" dirty="0" err="1" smtClean="0"/>
              <a:t>risus</a:t>
            </a:r>
            <a:r>
              <a:rPr lang="en-GB" dirty="0" smtClean="0"/>
              <a:t> </a:t>
            </a:r>
            <a:r>
              <a:rPr lang="en-GB" dirty="0" err="1" smtClean="0"/>
              <a:t>sed</a:t>
            </a:r>
            <a:r>
              <a:rPr lang="en-GB" dirty="0" smtClean="0"/>
              <a:t> </a:t>
            </a:r>
            <a:r>
              <a:rPr lang="en-GB" dirty="0" err="1" smtClean="0"/>
              <a:t>ullamcorper</a:t>
            </a:r>
            <a:r>
              <a:rPr lang="en-GB" dirty="0" smtClean="0"/>
              <a:t> </a:t>
            </a:r>
            <a:r>
              <a:rPr lang="en-GB" dirty="0" err="1" smtClean="0"/>
              <a:t>mollis</a:t>
            </a:r>
            <a:r>
              <a:rPr lang="en-GB" dirty="0" smtClean="0"/>
              <a:t>, </a:t>
            </a:r>
            <a:r>
              <a:rPr lang="en-GB" dirty="0" err="1" smtClean="0"/>
              <a:t>arcu</a:t>
            </a:r>
            <a:r>
              <a:rPr lang="en-GB" dirty="0" smtClean="0"/>
              <a:t> ligula </a:t>
            </a:r>
            <a:r>
              <a:rPr lang="en-GB" dirty="0" err="1" smtClean="0"/>
              <a:t>hendrerit</a:t>
            </a:r>
            <a:r>
              <a:rPr lang="en-GB" dirty="0" smtClean="0"/>
              <a:t> </a:t>
            </a:r>
            <a:r>
              <a:rPr lang="en-GB" dirty="0" err="1" smtClean="0"/>
              <a:t>nibh</a:t>
            </a:r>
            <a:r>
              <a:rPr lang="en-GB" dirty="0" smtClean="0"/>
              <a:t>, sit </a:t>
            </a:r>
            <a:r>
              <a:rPr lang="en-GB" dirty="0" err="1" smtClean="0"/>
              <a:t>amet</a:t>
            </a:r>
            <a:r>
              <a:rPr lang="en-GB" dirty="0" smtClean="0"/>
              <a:t> </a:t>
            </a:r>
            <a:r>
              <a:rPr lang="en-GB" dirty="0" err="1" smtClean="0"/>
              <a:t>scelerisque</a:t>
            </a:r>
            <a:r>
              <a:rPr lang="en-GB" dirty="0" smtClean="0"/>
              <a:t> </a:t>
            </a:r>
            <a:r>
              <a:rPr lang="en-GB" dirty="0" err="1" smtClean="0"/>
              <a:t>nibh</a:t>
            </a:r>
            <a:r>
              <a:rPr lang="en-GB" dirty="0" smtClean="0"/>
              <a:t> </a:t>
            </a:r>
            <a:r>
              <a:rPr lang="en-GB" dirty="0" err="1" smtClean="0"/>
              <a:t>orci</a:t>
            </a:r>
            <a:r>
              <a:rPr lang="en-GB" dirty="0" smtClean="0"/>
              <a:t> ac </a:t>
            </a:r>
            <a:r>
              <a:rPr lang="en-GB" dirty="0" err="1" smtClean="0"/>
              <a:t>sapien</a:t>
            </a:r>
            <a:r>
              <a:rPr lang="en-GB" dirty="0" smtClean="0"/>
              <a:t>. </a:t>
            </a:r>
            <a:r>
              <a:rPr lang="en-GB" dirty="0" err="1" smtClean="0"/>
              <a:t>Donec</a:t>
            </a:r>
            <a:r>
              <a:rPr lang="en-GB" dirty="0" smtClean="0"/>
              <a:t> </a:t>
            </a:r>
            <a:r>
              <a:rPr lang="en-GB" dirty="0" err="1" smtClean="0"/>
              <a:t>vel</a:t>
            </a:r>
            <a:r>
              <a:rPr lang="en-GB" dirty="0" smtClean="0"/>
              <a:t> </a:t>
            </a:r>
            <a:r>
              <a:rPr lang="en-GB" dirty="0" err="1" smtClean="0"/>
              <a:t>eros</a:t>
            </a:r>
            <a:r>
              <a:rPr lang="en-GB" dirty="0" smtClean="0"/>
              <a:t> </a:t>
            </a:r>
            <a:r>
              <a:rPr lang="en-GB" dirty="0" err="1" smtClean="0"/>
              <a:t>vel</a:t>
            </a:r>
            <a:r>
              <a:rPr lang="en-GB" dirty="0" smtClean="0"/>
              <a:t> ipsum </a:t>
            </a:r>
            <a:r>
              <a:rPr lang="en-GB" dirty="0" err="1" smtClean="0"/>
              <a:t>viverra</a:t>
            </a:r>
            <a:r>
              <a:rPr lang="en-GB" dirty="0" smtClean="0"/>
              <a:t> tempus. </a:t>
            </a:r>
            <a:r>
              <a:rPr lang="en-GB" dirty="0" err="1" smtClean="0"/>
              <a:t>Cras</a:t>
            </a:r>
            <a:r>
              <a:rPr lang="en-GB" dirty="0" smtClean="0"/>
              <a:t> at </a:t>
            </a:r>
            <a:r>
              <a:rPr lang="en-GB" dirty="0" err="1" smtClean="0"/>
              <a:t>consequat</a:t>
            </a:r>
            <a:r>
              <a:rPr lang="en-GB" dirty="0" smtClean="0"/>
              <a:t> </a:t>
            </a:r>
            <a:r>
              <a:rPr lang="en-GB" dirty="0" err="1" smtClean="0"/>
              <a:t>leo</a:t>
            </a:r>
            <a:r>
              <a:rPr lang="en-GB" dirty="0" smtClean="0"/>
              <a:t>, id </a:t>
            </a:r>
            <a:r>
              <a:rPr lang="en-GB" dirty="0" err="1" smtClean="0"/>
              <a:t>molestie</a:t>
            </a:r>
            <a:r>
              <a:rPr lang="en-GB" dirty="0" smtClean="0"/>
              <a:t> magna. Integer </a:t>
            </a:r>
            <a:r>
              <a:rPr lang="en-GB" dirty="0" err="1" smtClean="0"/>
              <a:t>eleifend</a:t>
            </a:r>
            <a:r>
              <a:rPr lang="en-GB" dirty="0" smtClean="0"/>
              <a:t> non dui </a:t>
            </a:r>
            <a:r>
              <a:rPr lang="en-GB" dirty="0" err="1" smtClean="0"/>
              <a:t>nec</a:t>
            </a:r>
            <a:r>
              <a:rPr lang="en-GB" dirty="0" smtClean="0"/>
              <a:t> </a:t>
            </a:r>
            <a:r>
              <a:rPr lang="en-GB" dirty="0" err="1" smtClean="0"/>
              <a:t>ornare</a:t>
            </a:r>
            <a:r>
              <a:rPr lang="en-GB" dirty="0" smtClean="0"/>
              <a:t>. </a:t>
            </a:r>
          </a:p>
          <a:p>
            <a:pPr lvl="0"/>
            <a:r>
              <a:rPr lang="en-GB" dirty="0" err="1" smtClean="0"/>
              <a:t>Quisque</a:t>
            </a:r>
            <a:r>
              <a:rPr lang="en-GB" dirty="0" smtClean="0"/>
              <a:t> </a:t>
            </a:r>
            <a:r>
              <a:rPr lang="en-GB" dirty="0" err="1" smtClean="0"/>
              <a:t>fermentum</a:t>
            </a:r>
            <a:r>
              <a:rPr lang="en-GB" dirty="0" smtClean="0"/>
              <a:t> </a:t>
            </a:r>
            <a:r>
              <a:rPr lang="en-GB" dirty="0" err="1" smtClean="0"/>
              <a:t>purus</a:t>
            </a:r>
            <a:r>
              <a:rPr lang="en-GB" dirty="0" smtClean="0"/>
              <a:t> </a:t>
            </a:r>
            <a:r>
              <a:rPr lang="en-GB" dirty="0" err="1" smtClean="0"/>
              <a:t>urna</a:t>
            </a:r>
            <a:r>
              <a:rPr lang="en-GB" dirty="0" smtClean="0"/>
              <a:t>. </a:t>
            </a:r>
            <a:r>
              <a:rPr lang="en-GB" dirty="0" err="1" smtClean="0"/>
              <a:t>Pellentesque</a:t>
            </a:r>
            <a:r>
              <a:rPr lang="en-GB" dirty="0" smtClean="0"/>
              <a:t> </a:t>
            </a:r>
            <a:r>
              <a:rPr lang="en-GB" dirty="0" err="1" smtClean="0"/>
              <a:t>commodo</a:t>
            </a:r>
            <a:r>
              <a:rPr lang="en-GB" dirty="0" smtClean="0"/>
              <a:t> non nisi et </a:t>
            </a:r>
            <a:r>
              <a:rPr lang="en-GB" dirty="0" err="1" smtClean="0"/>
              <a:t>feugiat</a:t>
            </a:r>
            <a:r>
              <a:rPr lang="en-GB" dirty="0" smtClean="0"/>
              <a:t>. </a:t>
            </a:r>
            <a:r>
              <a:rPr lang="en-GB" dirty="0" err="1" smtClean="0"/>
              <a:t>Ut</a:t>
            </a:r>
            <a:r>
              <a:rPr lang="en-GB" dirty="0" smtClean="0"/>
              <a:t> dictum </a:t>
            </a:r>
            <a:r>
              <a:rPr lang="en-GB" dirty="0" err="1" smtClean="0"/>
              <a:t>condimentum</a:t>
            </a:r>
            <a:r>
              <a:rPr lang="en-GB" dirty="0" smtClean="0"/>
              <a:t> </a:t>
            </a:r>
            <a:r>
              <a:rPr lang="en-GB" dirty="0" err="1" smtClean="0"/>
              <a:t>tellus</a:t>
            </a:r>
            <a:r>
              <a:rPr lang="en-GB" dirty="0" smtClean="0"/>
              <a:t>, a semper </a:t>
            </a:r>
            <a:r>
              <a:rPr lang="en-GB" dirty="0" err="1" smtClean="0"/>
              <a:t>est</a:t>
            </a:r>
            <a:r>
              <a:rPr lang="en-GB" dirty="0" smtClean="0"/>
              <a:t> tempus </a:t>
            </a:r>
            <a:r>
              <a:rPr lang="en-GB" dirty="0" err="1" smtClean="0"/>
              <a:t>feugiat</a:t>
            </a:r>
            <a:r>
              <a:rPr lang="en-GB" dirty="0" smtClean="0"/>
              <a:t>. </a:t>
            </a:r>
            <a:r>
              <a:rPr lang="en-GB" dirty="0" err="1" smtClean="0"/>
              <a:t>Mauris</a:t>
            </a:r>
            <a:r>
              <a:rPr lang="en-GB" dirty="0" smtClean="0"/>
              <a:t> in </a:t>
            </a:r>
            <a:r>
              <a:rPr lang="en-GB" dirty="0" err="1" smtClean="0"/>
              <a:t>augue</a:t>
            </a:r>
            <a:r>
              <a:rPr lang="en-GB" dirty="0" smtClean="0"/>
              <a:t> </a:t>
            </a:r>
            <a:r>
              <a:rPr lang="en-GB" dirty="0" err="1" smtClean="0"/>
              <a:t>nulla</a:t>
            </a:r>
            <a:r>
              <a:rPr lang="en-GB" dirty="0" smtClean="0"/>
              <a:t>. </a:t>
            </a:r>
            <a:r>
              <a:rPr lang="en-GB" dirty="0" err="1" smtClean="0"/>
              <a:t>Pellentesque</a:t>
            </a:r>
            <a:r>
              <a:rPr lang="en-GB" dirty="0" smtClean="0"/>
              <a:t> habitant </a:t>
            </a:r>
            <a:r>
              <a:rPr lang="en-GB" dirty="0" err="1" smtClean="0"/>
              <a:t>morbi</a:t>
            </a:r>
            <a:r>
              <a:rPr lang="en-GB" dirty="0" smtClean="0"/>
              <a:t> </a:t>
            </a:r>
            <a:r>
              <a:rPr lang="en-GB" dirty="0" err="1" smtClean="0"/>
              <a:t>tristique</a:t>
            </a:r>
            <a:r>
              <a:rPr lang="en-GB" dirty="0" smtClean="0"/>
              <a:t> </a:t>
            </a:r>
            <a:r>
              <a:rPr lang="en-GB" dirty="0" err="1" smtClean="0"/>
              <a:t>senectus</a:t>
            </a:r>
            <a:r>
              <a:rPr lang="en-GB" dirty="0" smtClean="0"/>
              <a:t> et </a:t>
            </a:r>
            <a:r>
              <a:rPr lang="en-GB" dirty="0" err="1" smtClean="0"/>
              <a:t>netus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1296000"/>
            <a:ext cx="4608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5184000" y="900113"/>
            <a:ext cx="2616200" cy="38068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271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ith table r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360000" y="720000"/>
            <a:ext cx="7452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970" y="335437"/>
            <a:ext cx="723829" cy="756000"/>
          </a:xfrm>
          <a:prstGeom prst="rect">
            <a:avLst/>
          </a:prstGeom>
        </p:spPr>
      </p:pic>
      <p:sp>
        <p:nvSpPr>
          <p:cNvPr id="10" name="Table Placeholder 9"/>
          <p:cNvSpPr>
            <a:spLocks noGrp="1"/>
          </p:cNvSpPr>
          <p:nvPr>
            <p:ph type="tbl" sz="quarter" idx="10"/>
          </p:nvPr>
        </p:nvSpPr>
        <p:spPr>
          <a:xfrm>
            <a:off x="3852000" y="1259999"/>
            <a:ext cx="4637087" cy="349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GB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1800000"/>
            <a:ext cx="3240000" cy="2892425"/>
          </a:xfrm>
          <a:prstGeom prst="rect">
            <a:avLst/>
          </a:prstGeom>
        </p:spPr>
        <p:txBody>
          <a:bodyPr numCol="1" spcCol="360000"/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 smtClean="0"/>
              <a:t>Integer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elementum</a:t>
            </a:r>
            <a:r>
              <a:rPr lang="en-GB" dirty="0" smtClean="0"/>
              <a:t> </a:t>
            </a:r>
            <a:r>
              <a:rPr lang="en-GB" dirty="0" err="1" smtClean="0"/>
              <a:t>arcu</a:t>
            </a:r>
            <a:r>
              <a:rPr lang="en-GB" dirty="0" smtClean="0"/>
              <a:t>. </a:t>
            </a:r>
            <a:r>
              <a:rPr lang="en-GB" dirty="0" err="1" smtClean="0"/>
              <a:t>Mauris</a:t>
            </a:r>
            <a:r>
              <a:rPr lang="en-GB" dirty="0" smtClean="0"/>
              <a:t> ac </a:t>
            </a:r>
            <a:r>
              <a:rPr lang="en-GB" dirty="0" err="1" smtClean="0"/>
              <a:t>enim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tellus</a:t>
            </a:r>
            <a:r>
              <a:rPr lang="en-GB" dirty="0" smtClean="0"/>
              <a:t> </a:t>
            </a:r>
            <a:r>
              <a:rPr lang="en-GB" dirty="0" err="1" smtClean="0"/>
              <a:t>luctus</a:t>
            </a:r>
            <a:r>
              <a:rPr lang="en-GB" dirty="0" smtClean="0"/>
              <a:t> </a:t>
            </a:r>
            <a:r>
              <a:rPr lang="en-GB" dirty="0" err="1" smtClean="0"/>
              <a:t>accumsan</a:t>
            </a:r>
            <a:r>
              <a:rPr lang="en-GB" dirty="0" smtClean="0"/>
              <a:t> et vitae </a:t>
            </a:r>
            <a:r>
              <a:rPr lang="en-GB" dirty="0" err="1" smtClean="0"/>
              <a:t>metus</a:t>
            </a:r>
            <a:r>
              <a:rPr lang="en-GB" dirty="0" smtClean="0"/>
              <a:t>. Integer convallis, </a:t>
            </a:r>
            <a:r>
              <a:rPr lang="en-GB" dirty="0" err="1" smtClean="0"/>
              <a:t>risus</a:t>
            </a:r>
            <a:r>
              <a:rPr lang="en-GB" dirty="0" smtClean="0"/>
              <a:t> </a:t>
            </a:r>
            <a:r>
              <a:rPr lang="en-GB" dirty="0" err="1" smtClean="0"/>
              <a:t>sed</a:t>
            </a:r>
            <a:r>
              <a:rPr lang="en-GB" dirty="0" smtClean="0"/>
              <a:t> </a:t>
            </a:r>
            <a:r>
              <a:rPr lang="en-GB" dirty="0" err="1" smtClean="0"/>
              <a:t>ullamcorper</a:t>
            </a:r>
            <a:r>
              <a:rPr lang="en-GB" dirty="0" smtClean="0"/>
              <a:t> </a:t>
            </a:r>
            <a:r>
              <a:rPr lang="en-GB" dirty="0" err="1" smtClean="0"/>
              <a:t>mollis</a:t>
            </a:r>
            <a:r>
              <a:rPr lang="en-GB" dirty="0" smtClean="0"/>
              <a:t>, </a:t>
            </a:r>
            <a:r>
              <a:rPr lang="en-GB" dirty="0" err="1" smtClean="0"/>
              <a:t>arcu</a:t>
            </a:r>
            <a:r>
              <a:rPr lang="en-GB" dirty="0" smtClean="0"/>
              <a:t> ligula </a:t>
            </a:r>
            <a:r>
              <a:rPr lang="en-GB" dirty="0" err="1" smtClean="0"/>
              <a:t>hendrerit</a:t>
            </a:r>
            <a:r>
              <a:rPr lang="en-GB" dirty="0" smtClean="0"/>
              <a:t> </a:t>
            </a:r>
            <a:r>
              <a:rPr lang="en-GB" dirty="0" err="1" smtClean="0"/>
              <a:t>nibh</a:t>
            </a:r>
            <a:r>
              <a:rPr lang="en-GB" dirty="0" smtClean="0"/>
              <a:t>, sit </a:t>
            </a:r>
            <a:r>
              <a:rPr lang="en-GB" dirty="0" err="1" smtClean="0"/>
              <a:t>amet</a:t>
            </a:r>
            <a:r>
              <a:rPr lang="en-GB" dirty="0" smtClean="0"/>
              <a:t> </a:t>
            </a:r>
            <a:r>
              <a:rPr lang="en-GB" dirty="0" err="1" smtClean="0"/>
              <a:t>scelerisque</a:t>
            </a:r>
            <a:r>
              <a:rPr lang="en-GB" dirty="0" smtClean="0"/>
              <a:t> </a:t>
            </a:r>
            <a:r>
              <a:rPr lang="en-GB" dirty="0" err="1" smtClean="0"/>
              <a:t>nibh</a:t>
            </a:r>
            <a:r>
              <a:rPr lang="en-GB" dirty="0" smtClean="0"/>
              <a:t> </a:t>
            </a:r>
            <a:r>
              <a:rPr lang="en-GB" dirty="0" err="1" smtClean="0"/>
              <a:t>orci</a:t>
            </a:r>
            <a:r>
              <a:rPr lang="en-GB" dirty="0" smtClean="0"/>
              <a:t> ac </a:t>
            </a:r>
            <a:r>
              <a:rPr lang="en-GB" dirty="0" err="1" smtClean="0"/>
              <a:t>sapien</a:t>
            </a:r>
            <a:r>
              <a:rPr lang="en-GB" dirty="0" smtClean="0"/>
              <a:t>. </a:t>
            </a:r>
            <a:r>
              <a:rPr lang="en-GB" dirty="0" err="1" smtClean="0"/>
              <a:t>Donec</a:t>
            </a:r>
            <a:r>
              <a:rPr lang="en-GB" dirty="0" smtClean="0"/>
              <a:t> </a:t>
            </a:r>
            <a:r>
              <a:rPr lang="en-GB" dirty="0" err="1" smtClean="0"/>
              <a:t>vel</a:t>
            </a:r>
            <a:r>
              <a:rPr lang="en-GB" dirty="0" smtClean="0"/>
              <a:t> </a:t>
            </a:r>
            <a:r>
              <a:rPr lang="en-GB" dirty="0" err="1" smtClean="0"/>
              <a:t>eros</a:t>
            </a:r>
            <a:r>
              <a:rPr lang="en-GB" dirty="0" smtClean="0"/>
              <a:t> </a:t>
            </a:r>
            <a:r>
              <a:rPr lang="en-GB" dirty="0" err="1" smtClean="0"/>
              <a:t>vel</a:t>
            </a:r>
            <a:r>
              <a:rPr lang="en-GB" dirty="0" smtClean="0"/>
              <a:t> ipsum </a:t>
            </a:r>
            <a:r>
              <a:rPr lang="en-GB" dirty="0" err="1" smtClean="0"/>
              <a:t>viverra</a:t>
            </a:r>
            <a:r>
              <a:rPr lang="en-GB" dirty="0" smtClean="0"/>
              <a:t> tempus. </a:t>
            </a:r>
            <a:r>
              <a:rPr lang="en-GB" dirty="0" err="1" smtClean="0"/>
              <a:t>Cras</a:t>
            </a:r>
            <a:r>
              <a:rPr lang="en-GB" dirty="0" smtClean="0"/>
              <a:t> at </a:t>
            </a:r>
            <a:r>
              <a:rPr lang="en-GB" dirty="0" err="1" smtClean="0"/>
              <a:t>consequat</a:t>
            </a:r>
            <a:r>
              <a:rPr lang="en-GB" dirty="0" smtClean="0"/>
              <a:t> </a:t>
            </a:r>
            <a:r>
              <a:rPr lang="en-GB" dirty="0" err="1" smtClean="0"/>
              <a:t>leo</a:t>
            </a:r>
            <a:r>
              <a:rPr lang="en-GB" dirty="0" smtClean="0"/>
              <a:t>, id </a:t>
            </a:r>
            <a:r>
              <a:rPr lang="en-GB" dirty="0" err="1" smtClean="0"/>
              <a:t>molestie</a:t>
            </a:r>
            <a:r>
              <a:rPr lang="en-GB" dirty="0" smtClean="0"/>
              <a:t> magna. Integer </a:t>
            </a:r>
            <a:r>
              <a:rPr lang="en-GB" dirty="0" err="1" smtClean="0"/>
              <a:t>eleifend</a:t>
            </a:r>
            <a:r>
              <a:rPr lang="en-GB" dirty="0" smtClean="0"/>
              <a:t> non dui </a:t>
            </a:r>
            <a:r>
              <a:rPr lang="en-GB" dirty="0" err="1" smtClean="0"/>
              <a:t>nec</a:t>
            </a:r>
            <a:r>
              <a:rPr lang="en-GB" dirty="0" smtClean="0"/>
              <a:t> </a:t>
            </a:r>
            <a:r>
              <a:rPr lang="en-GB" dirty="0" err="1" smtClean="0"/>
              <a:t>ornare</a:t>
            </a:r>
            <a:r>
              <a:rPr lang="en-GB" dirty="0" smtClean="0"/>
              <a:t>. </a:t>
            </a:r>
          </a:p>
          <a:p>
            <a:pPr lvl="0"/>
            <a:r>
              <a:rPr lang="en-GB" dirty="0" err="1" smtClean="0"/>
              <a:t>Quisque</a:t>
            </a:r>
            <a:r>
              <a:rPr lang="en-GB" dirty="0" smtClean="0"/>
              <a:t> </a:t>
            </a:r>
            <a:r>
              <a:rPr lang="en-GB" dirty="0" err="1" smtClean="0"/>
              <a:t>fermentum</a:t>
            </a:r>
            <a:r>
              <a:rPr lang="en-GB" dirty="0" smtClean="0"/>
              <a:t> </a:t>
            </a:r>
            <a:r>
              <a:rPr lang="en-GB" dirty="0" err="1" smtClean="0"/>
              <a:t>purus</a:t>
            </a:r>
            <a:r>
              <a:rPr lang="en-GB" dirty="0" smtClean="0"/>
              <a:t> </a:t>
            </a:r>
            <a:r>
              <a:rPr lang="en-GB" dirty="0" err="1" smtClean="0"/>
              <a:t>urna</a:t>
            </a:r>
            <a:r>
              <a:rPr lang="en-GB" dirty="0" smtClean="0"/>
              <a:t>. </a:t>
            </a:r>
            <a:r>
              <a:rPr lang="en-GB" dirty="0" err="1" smtClean="0"/>
              <a:t>Pellentesque</a:t>
            </a:r>
            <a:r>
              <a:rPr lang="en-GB" dirty="0" smtClean="0"/>
              <a:t> </a:t>
            </a:r>
            <a:r>
              <a:rPr lang="en-GB" dirty="0" err="1" smtClean="0"/>
              <a:t>commodo</a:t>
            </a:r>
            <a:r>
              <a:rPr lang="en-GB" dirty="0" smtClean="0"/>
              <a:t> non nisi et </a:t>
            </a:r>
            <a:r>
              <a:rPr lang="en-GB" dirty="0" err="1" smtClean="0"/>
              <a:t>feugiat</a:t>
            </a:r>
            <a:r>
              <a:rPr lang="en-GB" dirty="0" smtClean="0"/>
              <a:t>. </a:t>
            </a:r>
            <a:r>
              <a:rPr lang="en-GB" dirty="0" err="1" smtClean="0"/>
              <a:t>Ut</a:t>
            </a:r>
            <a:r>
              <a:rPr lang="en-GB" dirty="0" smtClean="0"/>
              <a:t> dictum </a:t>
            </a:r>
            <a:r>
              <a:rPr lang="en-GB" dirty="0" err="1" smtClean="0"/>
              <a:t>condimentum</a:t>
            </a:r>
            <a:r>
              <a:rPr lang="en-GB" dirty="0" smtClean="0"/>
              <a:t> </a:t>
            </a:r>
            <a:r>
              <a:rPr lang="en-GB" dirty="0" err="1" smtClean="0"/>
              <a:t>tellus</a:t>
            </a:r>
            <a:r>
              <a:rPr lang="en-GB" dirty="0" smtClean="0"/>
              <a:t>, a semper </a:t>
            </a:r>
            <a:r>
              <a:rPr lang="en-GB" dirty="0" err="1" smtClean="0"/>
              <a:t>est</a:t>
            </a:r>
            <a:r>
              <a:rPr lang="en-GB" dirty="0" smtClean="0"/>
              <a:t> tempus </a:t>
            </a:r>
            <a:r>
              <a:rPr lang="en-GB" dirty="0" err="1" smtClean="0"/>
              <a:t>feugiat</a:t>
            </a:r>
            <a:r>
              <a:rPr lang="en-GB" dirty="0" smtClean="0"/>
              <a:t>. </a:t>
            </a:r>
            <a:r>
              <a:rPr lang="en-GB" dirty="0" err="1" smtClean="0"/>
              <a:t>Mauris</a:t>
            </a:r>
            <a:r>
              <a:rPr lang="en-GB" dirty="0" smtClean="0"/>
              <a:t> in </a:t>
            </a:r>
            <a:r>
              <a:rPr lang="en-GB" dirty="0" err="1" smtClean="0"/>
              <a:t>augue</a:t>
            </a:r>
            <a:r>
              <a:rPr lang="en-GB" dirty="0" smtClean="0"/>
              <a:t> </a:t>
            </a:r>
            <a:r>
              <a:rPr lang="en-GB" dirty="0" err="1" smtClean="0"/>
              <a:t>nulla</a:t>
            </a:r>
            <a:r>
              <a:rPr lang="en-GB" dirty="0" smtClean="0"/>
              <a:t>. </a:t>
            </a:r>
            <a:r>
              <a:rPr lang="en-GB" dirty="0" err="1" smtClean="0"/>
              <a:t>Pellentesque</a:t>
            </a:r>
            <a:r>
              <a:rPr lang="en-GB" dirty="0" smtClean="0"/>
              <a:t> habitant </a:t>
            </a:r>
            <a:r>
              <a:rPr lang="en-GB" dirty="0" err="1" smtClean="0"/>
              <a:t>morbi</a:t>
            </a:r>
            <a:r>
              <a:rPr lang="en-GB" dirty="0" smtClean="0"/>
              <a:t> </a:t>
            </a:r>
            <a:r>
              <a:rPr lang="en-GB" dirty="0" err="1" smtClean="0"/>
              <a:t>tristique</a:t>
            </a:r>
            <a:r>
              <a:rPr lang="en-GB" dirty="0" smtClean="0"/>
              <a:t> </a:t>
            </a:r>
            <a:r>
              <a:rPr lang="en-GB" dirty="0" err="1" smtClean="0"/>
              <a:t>senectus</a:t>
            </a:r>
            <a:r>
              <a:rPr lang="en-GB" dirty="0" smtClean="0"/>
              <a:t> et </a:t>
            </a:r>
            <a:r>
              <a:rPr lang="en-GB" dirty="0" err="1" smtClean="0"/>
              <a:t>netus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1260000"/>
            <a:ext cx="3240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59999" y="180000"/>
            <a:ext cx="8280000" cy="360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1 column with table right</a:t>
            </a:r>
            <a:endParaRPr lang="en-GB" dirty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7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C296E934-83BF-4F5C-8F89-EFBC8498EE07}" type="datetimeFigureOut">
              <a:rPr lang="en-GB" smtClean="0"/>
              <a:t>16/10/2017</a:t>
            </a:fld>
            <a:endParaRPr lang="en-GB" dirty="0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60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EADB13BC-D044-456F-B205-7B8EB2C559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454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ith graph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360000" y="720000"/>
            <a:ext cx="7452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970" y="335437"/>
            <a:ext cx="723829" cy="756000"/>
          </a:xfrm>
          <a:prstGeom prst="rect">
            <a:avLst/>
          </a:prstGeom>
        </p:spPr>
      </p:pic>
      <p:sp>
        <p:nvSpPr>
          <p:cNvPr id="11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1800000"/>
            <a:ext cx="3240000" cy="2892425"/>
          </a:xfrm>
          <a:prstGeom prst="rect">
            <a:avLst/>
          </a:prstGeom>
        </p:spPr>
        <p:txBody>
          <a:bodyPr numCol="1" spcCol="360000"/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 smtClean="0"/>
              <a:t>Integer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elementum</a:t>
            </a:r>
            <a:r>
              <a:rPr lang="en-GB" dirty="0" smtClean="0"/>
              <a:t> </a:t>
            </a:r>
            <a:r>
              <a:rPr lang="en-GB" dirty="0" err="1" smtClean="0"/>
              <a:t>arcu</a:t>
            </a:r>
            <a:r>
              <a:rPr lang="en-GB" dirty="0" smtClean="0"/>
              <a:t>. </a:t>
            </a:r>
            <a:r>
              <a:rPr lang="en-GB" dirty="0" err="1" smtClean="0"/>
              <a:t>Mauris</a:t>
            </a:r>
            <a:r>
              <a:rPr lang="en-GB" dirty="0" smtClean="0"/>
              <a:t> ac </a:t>
            </a:r>
            <a:r>
              <a:rPr lang="en-GB" dirty="0" err="1" smtClean="0"/>
              <a:t>enim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tellus</a:t>
            </a:r>
            <a:r>
              <a:rPr lang="en-GB" dirty="0" smtClean="0"/>
              <a:t> </a:t>
            </a:r>
            <a:r>
              <a:rPr lang="en-GB" dirty="0" err="1" smtClean="0"/>
              <a:t>luctus</a:t>
            </a:r>
            <a:r>
              <a:rPr lang="en-GB" dirty="0" smtClean="0"/>
              <a:t> </a:t>
            </a:r>
            <a:r>
              <a:rPr lang="en-GB" dirty="0" err="1" smtClean="0"/>
              <a:t>accumsan</a:t>
            </a:r>
            <a:r>
              <a:rPr lang="en-GB" dirty="0" smtClean="0"/>
              <a:t> et vitae </a:t>
            </a:r>
            <a:r>
              <a:rPr lang="en-GB" dirty="0" err="1" smtClean="0"/>
              <a:t>metus</a:t>
            </a:r>
            <a:r>
              <a:rPr lang="en-GB" dirty="0" smtClean="0"/>
              <a:t>. Integer convallis, </a:t>
            </a:r>
            <a:r>
              <a:rPr lang="en-GB" dirty="0" err="1" smtClean="0"/>
              <a:t>risus</a:t>
            </a:r>
            <a:r>
              <a:rPr lang="en-GB" dirty="0" smtClean="0"/>
              <a:t> </a:t>
            </a:r>
            <a:r>
              <a:rPr lang="en-GB" dirty="0" err="1" smtClean="0"/>
              <a:t>sed</a:t>
            </a:r>
            <a:r>
              <a:rPr lang="en-GB" dirty="0" smtClean="0"/>
              <a:t> </a:t>
            </a:r>
            <a:r>
              <a:rPr lang="en-GB" dirty="0" err="1" smtClean="0"/>
              <a:t>ullamcorper</a:t>
            </a:r>
            <a:r>
              <a:rPr lang="en-GB" dirty="0" smtClean="0"/>
              <a:t> </a:t>
            </a:r>
            <a:r>
              <a:rPr lang="en-GB" dirty="0" err="1" smtClean="0"/>
              <a:t>mollis</a:t>
            </a:r>
            <a:r>
              <a:rPr lang="en-GB" dirty="0" smtClean="0"/>
              <a:t>, </a:t>
            </a:r>
            <a:r>
              <a:rPr lang="en-GB" dirty="0" err="1" smtClean="0"/>
              <a:t>arcu</a:t>
            </a:r>
            <a:r>
              <a:rPr lang="en-GB" dirty="0" smtClean="0"/>
              <a:t> ligula </a:t>
            </a:r>
            <a:r>
              <a:rPr lang="en-GB" dirty="0" err="1" smtClean="0"/>
              <a:t>hendrerit</a:t>
            </a:r>
            <a:r>
              <a:rPr lang="en-GB" dirty="0" smtClean="0"/>
              <a:t> </a:t>
            </a:r>
            <a:r>
              <a:rPr lang="en-GB" dirty="0" err="1" smtClean="0"/>
              <a:t>nibh</a:t>
            </a:r>
            <a:r>
              <a:rPr lang="en-GB" dirty="0" smtClean="0"/>
              <a:t>, sit </a:t>
            </a:r>
            <a:r>
              <a:rPr lang="en-GB" dirty="0" err="1" smtClean="0"/>
              <a:t>amet</a:t>
            </a:r>
            <a:r>
              <a:rPr lang="en-GB" dirty="0" smtClean="0"/>
              <a:t> </a:t>
            </a:r>
            <a:r>
              <a:rPr lang="en-GB" dirty="0" err="1" smtClean="0"/>
              <a:t>scelerisque</a:t>
            </a:r>
            <a:r>
              <a:rPr lang="en-GB" dirty="0" smtClean="0"/>
              <a:t> </a:t>
            </a:r>
            <a:r>
              <a:rPr lang="en-GB" dirty="0" err="1" smtClean="0"/>
              <a:t>nibh</a:t>
            </a:r>
            <a:r>
              <a:rPr lang="en-GB" dirty="0" smtClean="0"/>
              <a:t> </a:t>
            </a:r>
            <a:r>
              <a:rPr lang="en-GB" dirty="0" err="1" smtClean="0"/>
              <a:t>orci</a:t>
            </a:r>
            <a:r>
              <a:rPr lang="en-GB" dirty="0" smtClean="0"/>
              <a:t> ac </a:t>
            </a:r>
            <a:r>
              <a:rPr lang="en-GB" dirty="0" err="1" smtClean="0"/>
              <a:t>sapien</a:t>
            </a:r>
            <a:r>
              <a:rPr lang="en-GB" dirty="0" smtClean="0"/>
              <a:t>. </a:t>
            </a:r>
            <a:r>
              <a:rPr lang="en-GB" dirty="0" err="1" smtClean="0"/>
              <a:t>Donec</a:t>
            </a:r>
            <a:r>
              <a:rPr lang="en-GB" dirty="0" smtClean="0"/>
              <a:t> </a:t>
            </a:r>
            <a:r>
              <a:rPr lang="en-GB" dirty="0" err="1" smtClean="0"/>
              <a:t>vel</a:t>
            </a:r>
            <a:r>
              <a:rPr lang="en-GB" dirty="0" smtClean="0"/>
              <a:t> </a:t>
            </a:r>
            <a:r>
              <a:rPr lang="en-GB" dirty="0" err="1" smtClean="0"/>
              <a:t>eros</a:t>
            </a:r>
            <a:r>
              <a:rPr lang="en-GB" dirty="0" smtClean="0"/>
              <a:t> </a:t>
            </a:r>
            <a:r>
              <a:rPr lang="en-GB" dirty="0" err="1" smtClean="0"/>
              <a:t>vel</a:t>
            </a:r>
            <a:r>
              <a:rPr lang="en-GB" dirty="0" smtClean="0"/>
              <a:t> ipsum </a:t>
            </a:r>
            <a:r>
              <a:rPr lang="en-GB" dirty="0" err="1" smtClean="0"/>
              <a:t>viverra</a:t>
            </a:r>
            <a:r>
              <a:rPr lang="en-GB" dirty="0" smtClean="0"/>
              <a:t> tempus. </a:t>
            </a:r>
            <a:r>
              <a:rPr lang="en-GB" dirty="0" err="1" smtClean="0"/>
              <a:t>Cras</a:t>
            </a:r>
            <a:r>
              <a:rPr lang="en-GB" dirty="0" smtClean="0"/>
              <a:t> at </a:t>
            </a:r>
            <a:r>
              <a:rPr lang="en-GB" dirty="0" err="1" smtClean="0"/>
              <a:t>consequat</a:t>
            </a:r>
            <a:r>
              <a:rPr lang="en-GB" dirty="0" smtClean="0"/>
              <a:t> </a:t>
            </a:r>
            <a:r>
              <a:rPr lang="en-GB" dirty="0" err="1" smtClean="0"/>
              <a:t>leo</a:t>
            </a:r>
            <a:r>
              <a:rPr lang="en-GB" dirty="0" smtClean="0"/>
              <a:t>, id </a:t>
            </a:r>
            <a:r>
              <a:rPr lang="en-GB" dirty="0" err="1" smtClean="0"/>
              <a:t>molestie</a:t>
            </a:r>
            <a:r>
              <a:rPr lang="en-GB" dirty="0" smtClean="0"/>
              <a:t> magna. Integer </a:t>
            </a:r>
            <a:r>
              <a:rPr lang="en-GB" dirty="0" err="1" smtClean="0"/>
              <a:t>eleifend</a:t>
            </a:r>
            <a:r>
              <a:rPr lang="en-GB" dirty="0" smtClean="0"/>
              <a:t> non dui </a:t>
            </a:r>
            <a:r>
              <a:rPr lang="en-GB" dirty="0" err="1" smtClean="0"/>
              <a:t>nec</a:t>
            </a:r>
            <a:r>
              <a:rPr lang="en-GB" dirty="0" smtClean="0"/>
              <a:t> </a:t>
            </a:r>
            <a:r>
              <a:rPr lang="en-GB" dirty="0" err="1" smtClean="0"/>
              <a:t>ornare</a:t>
            </a:r>
            <a:r>
              <a:rPr lang="en-GB" dirty="0" smtClean="0"/>
              <a:t>. </a:t>
            </a:r>
          </a:p>
          <a:p>
            <a:pPr lvl="0"/>
            <a:r>
              <a:rPr lang="en-GB" dirty="0" err="1" smtClean="0"/>
              <a:t>Quisque</a:t>
            </a:r>
            <a:r>
              <a:rPr lang="en-GB" dirty="0" smtClean="0"/>
              <a:t> </a:t>
            </a:r>
            <a:r>
              <a:rPr lang="en-GB" dirty="0" err="1" smtClean="0"/>
              <a:t>fermentum</a:t>
            </a:r>
            <a:r>
              <a:rPr lang="en-GB" dirty="0" smtClean="0"/>
              <a:t> </a:t>
            </a:r>
            <a:r>
              <a:rPr lang="en-GB" dirty="0" err="1" smtClean="0"/>
              <a:t>purus</a:t>
            </a:r>
            <a:r>
              <a:rPr lang="en-GB" dirty="0" smtClean="0"/>
              <a:t> </a:t>
            </a:r>
            <a:r>
              <a:rPr lang="en-GB" dirty="0" err="1" smtClean="0"/>
              <a:t>urna</a:t>
            </a:r>
            <a:r>
              <a:rPr lang="en-GB" dirty="0" smtClean="0"/>
              <a:t>. </a:t>
            </a:r>
            <a:r>
              <a:rPr lang="en-GB" dirty="0" err="1" smtClean="0"/>
              <a:t>Pellentesque</a:t>
            </a:r>
            <a:r>
              <a:rPr lang="en-GB" dirty="0" smtClean="0"/>
              <a:t> </a:t>
            </a:r>
            <a:r>
              <a:rPr lang="en-GB" dirty="0" err="1" smtClean="0"/>
              <a:t>commodo</a:t>
            </a:r>
            <a:r>
              <a:rPr lang="en-GB" dirty="0" smtClean="0"/>
              <a:t> non nisi et </a:t>
            </a:r>
            <a:r>
              <a:rPr lang="en-GB" dirty="0" err="1" smtClean="0"/>
              <a:t>feugiat</a:t>
            </a:r>
            <a:r>
              <a:rPr lang="en-GB" dirty="0" smtClean="0"/>
              <a:t>. </a:t>
            </a:r>
            <a:r>
              <a:rPr lang="en-GB" dirty="0" err="1" smtClean="0"/>
              <a:t>Ut</a:t>
            </a:r>
            <a:r>
              <a:rPr lang="en-GB" dirty="0" smtClean="0"/>
              <a:t> dictum </a:t>
            </a:r>
            <a:r>
              <a:rPr lang="en-GB" dirty="0" err="1" smtClean="0"/>
              <a:t>condimentum</a:t>
            </a:r>
            <a:r>
              <a:rPr lang="en-GB" dirty="0" smtClean="0"/>
              <a:t> </a:t>
            </a:r>
            <a:r>
              <a:rPr lang="en-GB" dirty="0" err="1" smtClean="0"/>
              <a:t>tellus</a:t>
            </a:r>
            <a:r>
              <a:rPr lang="en-GB" dirty="0" smtClean="0"/>
              <a:t>, a semper </a:t>
            </a:r>
            <a:r>
              <a:rPr lang="en-GB" dirty="0" err="1" smtClean="0"/>
              <a:t>est</a:t>
            </a:r>
            <a:r>
              <a:rPr lang="en-GB" dirty="0" smtClean="0"/>
              <a:t> tempus </a:t>
            </a:r>
            <a:r>
              <a:rPr lang="en-GB" dirty="0" err="1" smtClean="0"/>
              <a:t>feugiat</a:t>
            </a:r>
            <a:r>
              <a:rPr lang="en-GB" dirty="0" smtClean="0"/>
              <a:t>. </a:t>
            </a:r>
            <a:r>
              <a:rPr lang="en-GB" dirty="0" err="1" smtClean="0"/>
              <a:t>Mauris</a:t>
            </a:r>
            <a:r>
              <a:rPr lang="en-GB" dirty="0" smtClean="0"/>
              <a:t> in </a:t>
            </a:r>
            <a:r>
              <a:rPr lang="en-GB" dirty="0" err="1" smtClean="0"/>
              <a:t>augue</a:t>
            </a:r>
            <a:r>
              <a:rPr lang="en-GB" dirty="0" smtClean="0"/>
              <a:t> </a:t>
            </a:r>
            <a:r>
              <a:rPr lang="en-GB" dirty="0" err="1" smtClean="0"/>
              <a:t>nulla</a:t>
            </a:r>
            <a:r>
              <a:rPr lang="en-GB" dirty="0" smtClean="0"/>
              <a:t>. </a:t>
            </a:r>
            <a:r>
              <a:rPr lang="en-GB" dirty="0" err="1" smtClean="0"/>
              <a:t>Pellentesque</a:t>
            </a:r>
            <a:r>
              <a:rPr lang="en-GB" dirty="0" smtClean="0"/>
              <a:t> habitant </a:t>
            </a:r>
            <a:r>
              <a:rPr lang="en-GB" dirty="0" err="1" smtClean="0"/>
              <a:t>morbi</a:t>
            </a:r>
            <a:r>
              <a:rPr lang="en-GB" dirty="0" smtClean="0"/>
              <a:t> </a:t>
            </a:r>
            <a:r>
              <a:rPr lang="en-GB" dirty="0" err="1" smtClean="0"/>
              <a:t>tristique</a:t>
            </a:r>
            <a:r>
              <a:rPr lang="en-GB" dirty="0" smtClean="0"/>
              <a:t> </a:t>
            </a:r>
            <a:r>
              <a:rPr lang="en-GB" dirty="0" err="1" smtClean="0"/>
              <a:t>senectus</a:t>
            </a:r>
            <a:r>
              <a:rPr lang="en-GB" dirty="0" smtClean="0"/>
              <a:t> et </a:t>
            </a:r>
            <a:r>
              <a:rPr lang="en-GB" dirty="0" err="1" smtClean="0"/>
              <a:t>netus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1260000"/>
            <a:ext cx="3240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59999" y="180000"/>
            <a:ext cx="8280000" cy="360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1 column with graphic</a:t>
            </a:r>
            <a:endParaRPr lang="en-GB" dirty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7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C296E934-83BF-4F5C-8F89-EFBC8498EE07}" type="datetimeFigureOut">
              <a:rPr lang="en-GB" smtClean="0"/>
              <a:t>16/10/2017</a:t>
            </a:fld>
            <a:endParaRPr lang="en-GB" dirty="0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60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EADB13BC-D044-456F-B205-7B8EB2C559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105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ith chart r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360000" y="720000"/>
            <a:ext cx="7452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970" y="335437"/>
            <a:ext cx="723829" cy="756000"/>
          </a:xfrm>
          <a:prstGeom prst="rect">
            <a:avLst/>
          </a:prstGeom>
        </p:spPr>
      </p:pic>
      <p:sp>
        <p:nvSpPr>
          <p:cNvPr id="11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1800000"/>
            <a:ext cx="3240000" cy="2892425"/>
          </a:xfrm>
          <a:prstGeom prst="rect">
            <a:avLst/>
          </a:prstGeom>
        </p:spPr>
        <p:txBody>
          <a:bodyPr numCol="1" spcCol="360000"/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 smtClean="0"/>
              <a:t>Integer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elementum</a:t>
            </a:r>
            <a:r>
              <a:rPr lang="en-GB" dirty="0" smtClean="0"/>
              <a:t> </a:t>
            </a:r>
            <a:r>
              <a:rPr lang="en-GB" dirty="0" err="1" smtClean="0"/>
              <a:t>arcu</a:t>
            </a:r>
            <a:r>
              <a:rPr lang="en-GB" dirty="0" smtClean="0"/>
              <a:t>. </a:t>
            </a:r>
            <a:r>
              <a:rPr lang="en-GB" dirty="0" err="1" smtClean="0"/>
              <a:t>Mauris</a:t>
            </a:r>
            <a:r>
              <a:rPr lang="en-GB" dirty="0" smtClean="0"/>
              <a:t> ac </a:t>
            </a:r>
            <a:r>
              <a:rPr lang="en-GB" dirty="0" err="1" smtClean="0"/>
              <a:t>enim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tellus</a:t>
            </a:r>
            <a:r>
              <a:rPr lang="en-GB" dirty="0" smtClean="0"/>
              <a:t> </a:t>
            </a:r>
            <a:r>
              <a:rPr lang="en-GB" dirty="0" err="1" smtClean="0"/>
              <a:t>luctus</a:t>
            </a:r>
            <a:r>
              <a:rPr lang="en-GB" dirty="0" smtClean="0"/>
              <a:t> </a:t>
            </a:r>
            <a:r>
              <a:rPr lang="en-GB" dirty="0" err="1" smtClean="0"/>
              <a:t>accumsan</a:t>
            </a:r>
            <a:r>
              <a:rPr lang="en-GB" dirty="0" smtClean="0"/>
              <a:t> et vitae </a:t>
            </a:r>
            <a:r>
              <a:rPr lang="en-GB" dirty="0" err="1" smtClean="0"/>
              <a:t>metus</a:t>
            </a:r>
            <a:r>
              <a:rPr lang="en-GB" dirty="0" smtClean="0"/>
              <a:t>. Integer convallis, </a:t>
            </a:r>
            <a:r>
              <a:rPr lang="en-GB" dirty="0" err="1" smtClean="0"/>
              <a:t>risus</a:t>
            </a:r>
            <a:r>
              <a:rPr lang="en-GB" dirty="0" smtClean="0"/>
              <a:t> </a:t>
            </a:r>
            <a:r>
              <a:rPr lang="en-GB" dirty="0" err="1" smtClean="0"/>
              <a:t>sed</a:t>
            </a:r>
            <a:r>
              <a:rPr lang="en-GB" dirty="0" smtClean="0"/>
              <a:t> </a:t>
            </a:r>
            <a:r>
              <a:rPr lang="en-GB" dirty="0" err="1" smtClean="0"/>
              <a:t>ullamcorper</a:t>
            </a:r>
            <a:r>
              <a:rPr lang="en-GB" dirty="0" smtClean="0"/>
              <a:t> </a:t>
            </a:r>
            <a:r>
              <a:rPr lang="en-GB" dirty="0" err="1" smtClean="0"/>
              <a:t>mollis</a:t>
            </a:r>
            <a:r>
              <a:rPr lang="en-GB" dirty="0" smtClean="0"/>
              <a:t>, </a:t>
            </a:r>
            <a:r>
              <a:rPr lang="en-GB" dirty="0" err="1" smtClean="0"/>
              <a:t>arcu</a:t>
            </a:r>
            <a:r>
              <a:rPr lang="en-GB" dirty="0" smtClean="0"/>
              <a:t> ligula </a:t>
            </a:r>
            <a:r>
              <a:rPr lang="en-GB" dirty="0" err="1" smtClean="0"/>
              <a:t>hendrerit</a:t>
            </a:r>
            <a:r>
              <a:rPr lang="en-GB" dirty="0" smtClean="0"/>
              <a:t> </a:t>
            </a:r>
            <a:r>
              <a:rPr lang="en-GB" dirty="0" err="1" smtClean="0"/>
              <a:t>nibh</a:t>
            </a:r>
            <a:r>
              <a:rPr lang="en-GB" dirty="0" smtClean="0"/>
              <a:t>, sit </a:t>
            </a:r>
            <a:r>
              <a:rPr lang="en-GB" dirty="0" err="1" smtClean="0"/>
              <a:t>amet</a:t>
            </a:r>
            <a:r>
              <a:rPr lang="en-GB" dirty="0" smtClean="0"/>
              <a:t> </a:t>
            </a:r>
            <a:r>
              <a:rPr lang="en-GB" dirty="0" err="1" smtClean="0"/>
              <a:t>scelerisque</a:t>
            </a:r>
            <a:r>
              <a:rPr lang="en-GB" dirty="0" smtClean="0"/>
              <a:t> </a:t>
            </a:r>
            <a:r>
              <a:rPr lang="en-GB" dirty="0" err="1" smtClean="0"/>
              <a:t>nibh</a:t>
            </a:r>
            <a:r>
              <a:rPr lang="en-GB" dirty="0" smtClean="0"/>
              <a:t> </a:t>
            </a:r>
            <a:r>
              <a:rPr lang="en-GB" dirty="0" err="1" smtClean="0"/>
              <a:t>orci</a:t>
            </a:r>
            <a:r>
              <a:rPr lang="en-GB" dirty="0" smtClean="0"/>
              <a:t> ac </a:t>
            </a:r>
            <a:r>
              <a:rPr lang="en-GB" dirty="0" err="1" smtClean="0"/>
              <a:t>sapien</a:t>
            </a:r>
            <a:r>
              <a:rPr lang="en-GB" dirty="0" smtClean="0"/>
              <a:t>. </a:t>
            </a:r>
            <a:r>
              <a:rPr lang="en-GB" dirty="0" err="1" smtClean="0"/>
              <a:t>Donec</a:t>
            </a:r>
            <a:r>
              <a:rPr lang="en-GB" dirty="0" smtClean="0"/>
              <a:t> </a:t>
            </a:r>
            <a:r>
              <a:rPr lang="en-GB" dirty="0" err="1" smtClean="0"/>
              <a:t>vel</a:t>
            </a:r>
            <a:r>
              <a:rPr lang="en-GB" dirty="0" smtClean="0"/>
              <a:t> </a:t>
            </a:r>
            <a:r>
              <a:rPr lang="en-GB" dirty="0" err="1" smtClean="0"/>
              <a:t>eros</a:t>
            </a:r>
            <a:r>
              <a:rPr lang="en-GB" dirty="0" smtClean="0"/>
              <a:t> </a:t>
            </a:r>
            <a:r>
              <a:rPr lang="en-GB" dirty="0" err="1" smtClean="0"/>
              <a:t>vel</a:t>
            </a:r>
            <a:r>
              <a:rPr lang="en-GB" dirty="0" smtClean="0"/>
              <a:t> ipsum </a:t>
            </a:r>
            <a:r>
              <a:rPr lang="en-GB" dirty="0" err="1" smtClean="0"/>
              <a:t>viverra</a:t>
            </a:r>
            <a:r>
              <a:rPr lang="en-GB" dirty="0" smtClean="0"/>
              <a:t> tempus. </a:t>
            </a:r>
            <a:r>
              <a:rPr lang="en-GB" dirty="0" err="1" smtClean="0"/>
              <a:t>Cras</a:t>
            </a:r>
            <a:r>
              <a:rPr lang="en-GB" dirty="0" smtClean="0"/>
              <a:t> at </a:t>
            </a:r>
            <a:r>
              <a:rPr lang="en-GB" dirty="0" err="1" smtClean="0"/>
              <a:t>consequat</a:t>
            </a:r>
            <a:r>
              <a:rPr lang="en-GB" dirty="0" smtClean="0"/>
              <a:t> </a:t>
            </a:r>
            <a:r>
              <a:rPr lang="en-GB" dirty="0" err="1" smtClean="0"/>
              <a:t>leo</a:t>
            </a:r>
            <a:r>
              <a:rPr lang="en-GB" dirty="0" smtClean="0"/>
              <a:t>, id </a:t>
            </a:r>
            <a:r>
              <a:rPr lang="en-GB" dirty="0" err="1" smtClean="0"/>
              <a:t>molestie</a:t>
            </a:r>
            <a:r>
              <a:rPr lang="en-GB" dirty="0" smtClean="0"/>
              <a:t> magna. Integer </a:t>
            </a:r>
            <a:r>
              <a:rPr lang="en-GB" dirty="0" err="1" smtClean="0"/>
              <a:t>eleifend</a:t>
            </a:r>
            <a:r>
              <a:rPr lang="en-GB" dirty="0" smtClean="0"/>
              <a:t> non dui </a:t>
            </a:r>
            <a:r>
              <a:rPr lang="en-GB" dirty="0" err="1" smtClean="0"/>
              <a:t>nec</a:t>
            </a:r>
            <a:r>
              <a:rPr lang="en-GB" dirty="0" smtClean="0"/>
              <a:t> </a:t>
            </a:r>
            <a:r>
              <a:rPr lang="en-GB" dirty="0" err="1" smtClean="0"/>
              <a:t>ornare</a:t>
            </a:r>
            <a:r>
              <a:rPr lang="en-GB" dirty="0" smtClean="0"/>
              <a:t>. </a:t>
            </a:r>
          </a:p>
          <a:p>
            <a:pPr lvl="0"/>
            <a:r>
              <a:rPr lang="en-GB" dirty="0" err="1" smtClean="0"/>
              <a:t>Quisque</a:t>
            </a:r>
            <a:r>
              <a:rPr lang="en-GB" dirty="0" smtClean="0"/>
              <a:t> </a:t>
            </a:r>
            <a:r>
              <a:rPr lang="en-GB" dirty="0" err="1" smtClean="0"/>
              <a:t>fermentum</a:t>
            </a:r>
            <a:r>
              <a:rPr lang="en-GB" dirty="0" smtClean="0"/>
              <a:t> </a:t>
            </a:r>
            <a:r>
              <a:rPr lang="en-GB" dirty="0" err="1" smtClean="0"/>
              <a:t>purus</a:t>
            </a:r>
            <a:r>
              <a:rPr lang="en-GB" dirty="0" smtClean="0"/>
              <a:t> </a:t>
            </a:r>
            <a:r>
              <a:rPr lang="en-GB" dirty="0" err="1" smtClean="0"/>
              <a:t>urna</a:t>
            </a:r>
            <a:r>
              <a:rPr lang="en-GB" dirty="0" smtClean="0"/>
              <a:t>. </a:t>
            </a:r>
            <a:r>
              <a:rPr lang="en-GB" dirty="0" err="1" smtClean="0"/>
              <a:t>Pellentesque</a:t>
            </a:r>
            <a:r>
              <a:rPr lang="en-GB" dirty="0" smtClean="0"/>
              <a:t> </a:t>
            </a:r>
            <a:r>
              <a:rPr lang="en-GB" dirty="0" err="1" smtClean="0"/>
              <a:t>commodo</a:t>
            </a:r>
            <a:r>
              <a:rPr lang="en-GB" dirty="0" smtClean="0"/>
              <a:t> non nisi et </a:t>
            </a:r>
            <a:r>
              <a:rPr lang="en-GB" dirty="0" err="1" smtClean="0"/>
              <a:t>feugiat</a:t>
            </a:r>
            <a:r>
              <a:rPr lang="en-GB" dirty="0" smtClean="0"/>
              <a:t>. </a:t>
            </a:r>
            <a:r>
              <a:rPr lang="en-GB" dirty="0" err="1" smtClean="0"/>
              <a:t>Ut</a:t>
            </a:r>
            <a:r>
              <a:rPr lang="en-GB" dirty="0" smtClean="0"/>
              <a:t> dictum </a:t>
            </a:r>
            <a:r>
              <a:rPr lang="en-GB" dirty="0" err="1" smtClean="0"/>
              <a:t>condimentum</a:t>
            </a:r>
            <a:r>
              <a:rPr lang="en-GB" dirty="0" smtClean="0"/>
              <a:t> </a:t>
            </a:r>
            <a:r>
              <a:rPr lang="en-GB" dirty="0" err="1" smtClean="0"/>
              <a:t>tellus</a:t>
            </a:r>
            <a:r>
              <a:rPr lang="en-GB" dirty="0" smtClean="0"/>
              <a:t>, a semper </a:t>
            </a:r>
            <a:r>
              <a:rPr lang="en-GB" dirty="0" err="1" smtClean="0"/>
              <a:t>est</a:t>
            </a:r>
            <a:r>
              <a:rPr lang="en-GB" dirty="0" smtClean="0"/>
              <a:t> tempus </a:t>
            </a:r>
            <a:r>
              <a:rPr lang="en-GB" dirty="0" err="1" smtClean="0"/>
              <a:t>feugiat</a:t>
            </a:r>
            <a:r>
              <a:rPr lang="en-GB" dirty="0" smtClean="0"/>
              <a:t>. </a:t>
            </a:r>
            <a:r>
              <a:rPr lang="en-GB" dirty="0" err="1" smtClean="0"/>
              <a:t>Mauris</a:t>
            </a:r>
            <a:r>
              <a:rPr lang="en-GB" dirty="0" smtClean="0"/>
              <a:t> in </a:t>
            </a:r>
            <a:r>
              <a:rPr lang="en-GB" dirty="0" err="1" smtClean="0"/>
              <a:t>augue</a:t>
            </a:r>
            <a:r>
              <a:rPr lang="en-GB" dirty="0" smtClean="0"/>
              <a:t> </a:t>
            </a:r>
            <a:r>
              <a:rPr lang="en-GB" dirty="0" err="1" smtClean="0"/>
              <a:t>nulla</a:t>
            </a:r>
            <a:r>
              <a:rPr lang="en-GB" dirty="0" smtClean="0"/>
              <a:t>. </a:t>
            </a:r>
            <a:r>
              <a:rPr lang="en-GB" dirty="0" err="1" smtClean="0"/>
              <a:t>Pellentesque</a:t>
            </a:r>
            <a:r>
              <a:rPr lang="en-GB" dirty="0" smtClean="0"/>
              <a:t> habitant </a:t>
            </a:r>
            <a:r>
              <a:rPr lang="en-GB" dirty="0" err="1" smtClean="0"/>
              <a:t>morbi</a:t>
            </a:r>
            <a:r>
              <a:rPr lang="en-GB" dirty="0" smtClean="0"/>
              <a:t> </a:t>
            </a:r>
            <a:r>
              <a:rPr lang="en-GB" dirty="0" err="1" smtClean="0"/>
              <a:t>tristique</a:t>
            </a:r>
            <a:r>
              <a:rPr lang="en-GB" dirty="0" smtClean="0"/>
              <a:t> </a:t>
            </a:r>
            <a:r>
              <a:rPr lang="en-GB" dirty="0" err="1" smtClean="0"/>
              <a:t>senectus</a:t>
            </a:r>
            <a:r>
              <a:rPr lang="en-GB" dirty="0" smtClean="0"/>
              <a:t> et </a:t>
            </a:r>
            <a:r>
              <a:rPr lang="en-GB" dirty="0" err="1" smtClean="0"/>
              <a:t>netus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1260000"/>
            <a:ext cx="3240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59999" y="180000"/>
            <a:ext cx="8280000" cy="360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1 column with chart right</a:t>
            </a:r>
            <a:endParaRPr lang="en-GB" dirty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7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C296E934-83BF-4F5C-8F89-EFBC8498EE07}" type="datetimeFigureOut">
              <a:rPr lang="en-GB" smtClean="0"/>
              <a:t>16/10/2017</a:t>
            </a:fld>
            <a:endParaRPr lang="en-GB" dirty="0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60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EADB13BC-D044-456F-B205-7B8EB2C559A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4" name="Rectangle 3"/>
          <p:cNvSpPr/>
          <p:nvPr userDrawn="1"/>
        </p:nvSpPr>
        <p:spPr>
          <a:xfrm>
            <a:off x="5550195" y="2211570"/>
            <a:ext cx="5117805" cy="511780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223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tab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360000" y="720000"/>
            <a:ext cx="7452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970" y="335437"/>
            <a:ext cx="723829" cy="756000"/>
          </a:xfrm>
          <a:prstGeom prst="rect">
            <a:avLst/>
          </a:prstGeom>
        </p:spPr>
      </p:pic>
      <p:sp>
        <p:nvSpPr>
          <p:cNvPr id="10" name="Table Placeholder 9"/>
          <p:cNvSpPr>
            <a:spLocks noGrp="1"/>
          </p:cNvSpPr>
          <p:nvPr>
            <p:ph type="tbl" sz="quarter" idx="10"/>
          </p:nvPr>
        </p:nvSpPr>
        <p:spPr>
          <a:xfrm>
            <a:off x="360000" y="1259999"/>
            <a:ext cx="7452000" cy="277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GB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59999" y="4176000"/>
            <a:ext cx="7452000" cy="576000"/>
          </a:xfrm>
          <a:prstGeom prst="rect">
            <a:avLst/>
          </a:prstGeom>
        </p:spPr>
        <p:txBody>
          <a:bodyPr numCol="1" spcCol="360000"/>
          <a:lstStyle>
            <a:lvl1pPr marL="0" indent="0">
              <a:buNone/>
              <a:defRPr sz="1100">
                <a:latin typeface="+mn-lt"/>
              </a:defRPr>
            </a:lvl1pPr>
          </a:lstStyle>
          <a:p>
            <a:pPr lvl="0"/>
            <a:r>
              <a:rPr lang="en-GB" dirty="0" smtClean="0"/>
              <a:t>Integer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elementum</a:t>
            </a:r>
            <a:r>
              <a:rPr lang="en-GB" dirty="0" smtClean="0"/>
              <a:t> </a:t>
            </a:r>
            <a:r>
              <a:rPr lang="en-GB" dirty="0" err="1" smtClean="0"/>
              <a:t>arcu</a:t>
            </a:r>
            <a:r>
              <a:rPr lang="en-GB" dirty="0" smtClean="0"/>
              <a:t>. </a:t>
            </a:r>
            <a:r>
              <a:rPr lang="en-GB" dirty="0" err="1" smtClean="0"/>
              <a:t>Mauris</a:t>
            </a:r>
            <a:r>
              <a:rPr lang="en-GB" dirty="0" smtClean="0"/>
              <a:t> ac </a:t>
            </a:r>
            <a:r>
              <a:rPr lang="en-GB" dirty="0" err="1" smtClean="0"/>
              <a:t>enim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tellus</a:t>
            </a:r>
            <a:r>
              <a:rPr lang="en-GB" dirty="0" smtClean="0"/>
              <a:t> </a:t>
            </a:r>
            <a:r>
              <a:rPr lang="en-GB" dirty="0" err="1" smtClean="0"/>
              <a:t>luctus</a:t>
            </a:r>
            <a:r>
              <a:rPr lang="en-GB" dirty="0" smtClean="0"/>
              <a:t> </a:t>
            </a:r>
            <a:r>
              <a:rPr lang="en-GB" dirty="0" err="1" smtClean="0"/>
              <a:t>accumsan</a:t>
            </a:r>
            <a:r>
              <a:rPr lang="en-GB" dirty="0" smtClean="0"/>
              <a:t> et vitae </a:t>
            </a:r>
            <a:r>
              <a:rPr lang="en-GB" dirty="0" err="1" smtClean="0"/>
              <a:t>metus</a:t>
            </a:r>
            <a:r>
              <a:rPr lang="en-GB" dirty="0" smtClean="0"/>
              <a:t>. Integer convallis, </a:t>
            </a:r>
            <a:r>
              <a:rPr lang="en-GB" dirty="0" err="1" smtClean="0"/>
              <a:t>risus</a:t>
            </a:r>
            <a:r>
              <a:rPr lang="en-GB" dirty="0" smtClean="0"/>
              <a:t> </a:t>
            </a:r>
            <a:r>
              <a:rPr lang="en-GB" dirty="0" err="1" smtClean="0"/>
              <a:t>sed</a:t>
            </a:r>
            <a:r>
              <a:rPr lang="en-GB" dirty="0" smtClean="0"/>
              <a:t> </a:t>
            </a:r>
            <a:r>
              <a:rPr lang="en-GB" dirty="0" err="1" smtClean="0"/>
              <a:t>ullamcorper</a:t>
            </a:r>
            <a:r>
              <a:rPr lang="en-GB" dirty="0" smtClean="0"/>
              <a:t> </a:t>
            </a:r>
            <a:r>
              <a:rPr lang="en-GB" dirty="0" err="1" smtClean="0"/>
              <a:t>mollis</a:t>
            </a:r>
            <a:r>
              <a:rPr lang="en-GB" dirty="0" smtClean="0"/>
              <a:t>, </a:t>
            </a:r>
            <a:r>
              <a:rPr lang="en-GB" dirty="0" err="1" smtClean="0"/>
              <a:t>arcu</a:t>
            </a:r>
            <a:r>
              <a:rPr lang="en-GB" dirty="0" smtClean="0"/>
              <a:t> ligula </a:t>
            </a:r>
            <a:r>
              <a:rPr lang="en-GB" dirty="0" err="1" smtClean="0"/>
              <a:t>hendrerit</a:t>
            </a:r>
            <a:r>
              <a:rPr lang="en-GB" dirty="0" smtClean="0"/>
              <a:t> </a:t>
            </a:r>
            <a:r>
              <a:rPr lang="en-GB" dirty="0" err="1" smtClean="0"/>
              <a:t>nibh</a:t>
            </a:r>
            <a:r>
              <a:rPr lang="en-GB" dirty="0" smtClean="0"/>
              <a:t>, sit </a:t>
            </a:r>
            <a:r>
              <a:rPr lang="en-GB" dirty="0" err="1" smtClean="0"/>
              <a:t>amet</a:t>
            </a:r>
            <a:r>
              <a:rPr lang="en-GB" dirty="0" smtClean="0"/>
              <a:t> </a:t>
            </a:r>
            <a:r>
              <a:rPr lang="en-GB" dirty="0" err="1" smtClean="0"/>
              <a:t>scelerisque</a:t>
            </a:r>
            <a:r>
              <a:rPr lang="en-GB" dirty="0" smtClean="0"/>
              <a:t> </a:t>
            </a:r>
            <a:r>
              <a:rPr lang="en-GB" dirty="0" err="1" smtClean="0"/>
              <a:t>nibh</a:t>
            </a:r>
            <a:r>
              <a:rPr lang="en-GB" dirty="0" smtClean="0"/>
              <a:t> </a:t>
            </a:r>
            <a:r>
              <a:rPr lang="en-GB" dirty="0" err="1" smtClean="0"/>
              <a:t>orci</a:t>
            </a:r>
            <a:r>
              <a:rPr lang="en-GB" dirty="0" smtClean="0"/>
              <a:t> ac </a:t>
            </a:r>
            <a:r>
              <a:rPr lang="en-GB" dirty="0" err="1" smtClean="0"/>
              <a:t>sapien</a:t>
            </a:r>
            <a:r>
              <a:rPr lang="en-GB" dirty="0" smtClean="0"/>
              <a:t>. </a:t>
            </a:r>
            <a:r>
              <a:rPr lang="en-GB" dirty="0" err="1" smtClean="0"/>
              <a:t>Donec</a:t>
            </a:r>
            <a:r>
              <a:rPr lang="en-GB" dirty="0" smtClean="0"/>
              <a:t> </a:t>
            </a:r>
            <a:r>
              <a:rPr lang="en-GB" dirty="0" err="1" smtClean="0"/>
              <a:t>vel</a:t>
            </a:r>
            <a:r>
              <a:rPr lang="en-GB" dirty="0" smtClean="0"/>
              <a:t> </a:t>
            </a:r>
            <a:r>
              <a:rPr lang="en-GB" dirty="0" err="1" smtClean="0"/>
              <a:t>eros</a:t>
            </a:r>
            <a:r>
              <a:rPr lang="en-GB" dirty="0" smtClean="0"/>
              <a:t> </a:t>
            </a:r>
            <a:r>
              <a:rPr lang="en-GB" dirty="0" err="1" smtClean="0"/>
              <a:t>vel</a:t>
            </a:r>
            <a:r>
              <a:rPr lang="en-GB" dirty="0" smtClean="0"/>
              <a:t> ipsum </a:t>
            </a:r>
            <a:r>
              <a:rPr lang="en-GB" dirty="0" err="1" smtClean="0"/>
              <a:t>viverra</a:t>
            </a:r>
            <a:r>
              <a:rPr lang="en-GB" dirty="0" smtClean="0"/>
              <a:t> tempus. </a:t>
            </a:r>
            <a:r>
              <a:rPr lang="en-GB" dirty="0" err="1" smtClean="0"/>
              <a:t>Cras</a:t>
            </a:r>
            <a:r>
              <a:rPr lang="en-GB" dirty="0" smtClean="0"/>
              <a:t> at </a:t>
            </a:r>
            <a:r>
              <a:rPr lang="en-GB" dirty="0" err="1" smtClean="0"/>
              <a:t>consequat</a:t>
            </a:r>
            <a:r>
              <a:rPr lang="en-GB" dirty="0" smtClean="0"/>
              <a:t> </a:t>
            </a:r>
            <a:r>
              <a:rPr lang="en-GB" dirty="0" err="1" smtClean="0"/>
              <a:t>leo</a:t>
            </a:r>
            <a:r>
              <a:rPr lang="en-GB" dirty="0" smtClean="0"/>
              <a:t>, id </a:t>
            </a:r>
            <a:r>
              <a:rPr lang="en-GB" dirty="0" err="1" smtClean="0"/>
              <a:t>molestie</a:t>
            </a:r>
            <a:r>
              <a:rPr lang="en-GB" dirty="0" smtClean="0"/>
              <a:t> magna. Integer </a:t>
            </a:r>
            <a:r>
              <a:rPr lang="en-GB" dirty="0" err="1" smtClean="0"/>
              <a:t>eleifend</a:t>
            </a:r>
            <a:r>
              <a:rPr lang="en-GB" dirty="0" smtClean="0"/>
              <a:t> non dui </a:t>
            </a:r>
            <a:r>
              <a:rPr lang="en-GB" dirty="0" err="1" smtClean="0"/>
              <a:t>nec</a:t>
            </a:r>
            <a:r>
              <a:rPr lang="en-GB" dirty="0" smtClean="0"/>
              <a:t> </a:t>
            </a:r>
            <a:r>
              <a:rPr lang="en-GB" dirty="0" err="1" smtClean="0"/>
              <a:t>ornare</a:t>
            </a:r>
            <a:r>
              <a:rPr lang="en-GB" dirty="0" smtClean="0"/>
              <a:t>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900000"/>
            <a:ext cx="3240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59999" y="180000"/>
            <a:ext cx="8280000" cy="360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Full width table</a:t>
            </a:r>
            <a:endParaRPr lang="en-GB" dirty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7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C296E934-83BF-4F5C-8F89-EFBC8498EE07}" type="datetimeFigureOut">
              <a:rPr lang="en-GB" smtClean="0"/>
              <a:t>16/10/2017</a:t>
            </a:fld>
            <a:endParaRPr lang="en-GB" dirty="0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60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EADB13BC-D044-456F-B205-7B8EB2C559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341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360000" y="720000"/>
            <a:ext cx="7452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970" y="335437"/>
            <a:ext cx="723829" cy="756000"/>
          </a:xfrm>
          <a:prstGeom prst="rect">
            <a:avLst/>
          </a:prstGeom>
        </p:spPr>
      </p:pic>
      <p:sp>
        <p:nvSpPr>
          <p:cNvPr id="8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59999" y="180000"/>
            <a:ext cx="8280000" cy="360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Comparison layout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4"/>
          </p:nvPr>
        </p:nvSpPr>
        <p:spPr>
          <a:xfrm>
            <a:off x="664797" y="1080000"/>
            <a:ext cx="3240000" cy="3600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11" name="Chart Placeholder 9"/>
          <p:cNvSpPr>
            <a:spLocks noGrp="1"/>
          </p:cNvSpPr>
          <p:nvPr>
            <p:ph type="chart" sz="quarter" idx="15"/>
          </p:nvPr>
        </p:nvSpPr>
        <p:spPr>
          <a:xfrm>
            <a:off x="4264797" y="1080000"/>
            <a:ext cx="3240000" cy="3600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C296E934-83BF-4F5C-8F89-EFBC8498EE07}" type="datetimeFigureOut">
              <a:rPr lang="en-GB" smtClean="0"/>
              <a:t>16/10/2017</a:t>
            </a:fld>
            <a:endParaRPr lang="en-GB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60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EADB13BC-D044-456F-B205-7B8EB2C559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749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 userDrawn="1"/>
        </p:nvCxnSpPr>
        <p:spPr>
          <a:xfrm>
            <a:off x="360000" y="5040000"/>
            <a:ext cx="8280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2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6E934-83BF-4F5C-8F89-EFBC8498EE07}" type="datetimeFigureOut">
              <a:rPr lang="en-GB" smtClean="0"/>
              <a:t>16/10/2017</a:t>
            </a:fld>
            <a:endParaRPr lang="en-GB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60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13BC-D044-456F-B205-7B8EB2C559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8209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6" r:id="rId3"/>
    <p:sldLayoutId id="2147483660" r:id="rId4"/>
    <p:sldLayoutId id="2147483661" r:id="rId5"/>
    <p:sldLayoutId id="2147483667" r:id="rId6"/>
    <p:sldLayoutId id="2147483665" r:id="rId7"/>
    <p:sldLayoutId id="2147483664" r:id="rId8"/>
    <p:sldLayoutId id="2147483662" r:id="rId9"/>
    <p:sldLayoutId id="2147483663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Preparing for Universal Credit 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Mark Walker – Head of Income (Optivo)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10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dirty="0"/>
              <a:t>3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Welfare Reform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Self-Service</a:t>
            </a:r>
          </a:p>
          <a:p>
            <a:endParaRPr lang="en-GB" dirty="0"/>
          </a:p>
          <a:p>
            <a:pPr marL="285750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  <p:sp>
        <p:nvSpPr>
          <p:cNvPr id="4" name="AutoShape 2" descr="Image result for Universal Credit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" name="AutoShape 2" descr="Image result for benefit cap changes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450" y="1655999"/>
            <a:ext cx="7920880" cy="329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22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dirty="0"/>
              <a:t>3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Performance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 smtClean="0"/>
              <a:t>Outcomes 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</a:rPr>
              <a:t>CIH Winners 2017 – Best outcomes for residents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</a:rPr>
              <a:t>HQN Income Accreditation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</a:rPr>
              <a:t>Year on Year reduction on evictions bucking the nationwide trend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</a:rPr>
              <a:t>Decrease on applications for court – saving 55k in last 2 years</a:t>
            </a:r>
          </a:p>
        </p:txBody>
      </p:sp>
      <p:sp>
        <p:nvSpPr>
          <p:cNvPr id="4" name="AutoShape 2" descr="Image result for Universal Credit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" name="AutoShape 2" descr="Image result for benefit cap changes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642" y="1620000"/>
            <a:ext cx="22098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092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dirty="0"/>
              <a:t>3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Thanks for listening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 smtClean="0"/>
              <a:t>Any Questions? </a:t>
            </a:r>
          </a:p>
        </p:txBody>
      </p:sp>
      <p:sp>
        <p:nvSpPr>
          <p:cNvPr id="4" name="AutoShape 2" descr="Image result for Universal Credit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" name="AutoShape 2" descr="Image result for benefit cap changes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553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dirty="0"/>
              <a:t>1</a:t>
            </a:r>
          </a:p>
        </p:txBody>
      </p:sp>
      <p:pic>
        <p:nvPicPr>
          <p:cNvPr id="8" name="Picture 8"/>
          <p:cNvPicPr>
            <a:picLocks noGrp="1" noChangeAspect="1" noChangeArrowheads="1"/>
          </p:cNvPicPr>
          <p:nvPr>
            <p:ph type="pic" sz="quarter"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8403" y="1080001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Welfare Reform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Optivo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44,000 properties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Formerly AmicusHorizon and Viridian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Merged May 2017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Across London/South East plus The Midlands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1500 new homes each year 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 smtClean="0"/>
              <a:t>About us..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31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dirty="0"/>
              <a:t>1</a:t>
            </a:r>
          </a:p>
        </p:txBody>
      </p:sp>
      <p:pic>
        <p:nvPicPr>
          <p:cNvPr id="8" name="Picture 8"/>
          <p:cNvPicPr>
            <a:picLocks noGrp="1" noChangeAspect="1" noChangeArrowheads="1"/>
          </p:cNvPicPr>
          <p:nvPr>
            <p:ph type="pic" sz="quarter"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8403" y="1080001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Welfare Reform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Early 2012 –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Centralised 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- 1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Created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Inclusion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Launched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Inclusion Strategy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Improved service offer: 8 - 8 weekdays, 9-1 Saturday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Tenant led project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 smtClean="0"/>
              <a:t>Our Journey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20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2</a:t>
            </a:r>
            <a:endParaRPr lang="en-GB" dirty="0"/>
          </a:p>
        </p:txBody>
      </p:sp>
      <p:pic>
        <p:nvPicPr>
          <p:cNvPr id="8" name="Picture 8"/>
          <p:cNvPicPr>
            <a:picLocks noGrp="1" noChangeAspect="1" noChangeArrowheads="1"/>
          </p:cNvPicPr>
          <p:nvPr>
            <p:ph type="pic" sz="quarter"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8403" y="1080001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Welfare Reform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Outcome –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/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Greater flexibility and ability to respond to changing landscape of arrears </a:t>
            </a:r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/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Reviewed in 2015 as a result of July 2015 Budget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 smtClean="0"/>
              <a:t>Our Journey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38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dirty="0"/>
              <a:t>3</a:t>
            </a:r>
          </a:p>
        </p:txBody>
      </p:sp>
      <p:pic>
        <p:nvPicPr>
          <p:cNvPr id="8" name="Picture 8"/>
          <p:cNvPicPr>
            <a:picLocks noGrp="1" noChangeAspect="1" noChangeArrowheads="1"/>
          </p:cNvPicPr>
          <p:nvPr>
            <p:ph type="pic" sz="quarter"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8403" y="1080001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Welfare Reform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2016 update – </a:t>
            </a: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hanging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working hours to core 8am til 6pm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because: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We’re taking more inbound calls than ever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5000 more inbound calls in 16/17 than 15/16.  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send 4000 text messages each month – the dynamics of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collections.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 smtClean="0"/>
              <a:t>Our Journey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34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dirty="0"/>
              <a:t>3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Welfare Reform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 smtClean="0"/>
              <a:t>Universal Credit</a:t>
            </a:r>
          </a:p>
          <a:p>
            <a:endParaRPr lang="en-GB" dirty="0"/>
          </a:p>
          <a:p>
            <a:pPr marL="285750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1666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known claimants amongst our residents.</a:t>
            </a:r>
          </a:p>
          <a:p>
            <a:pPr marL="285750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Alternative Payment Arrangements.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than national average.</a:t>
            </a:r>
          </a:p>
          <a:p>
            <a:pPr marL="254000" indent="-261938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18,000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residents potentially impacted.</a:t>
            </a:r>
          </a:p>
          <a:p>
            <a:pPr marL="254000" indent="-261938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 email notification system set up with DWP for future UC cases.</a:t>
            </a:r>
          </a:p>
          <a:p>
            <a:pPr marL="254000" indent="-261938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is helping residents in assessment phase.</a:t>
            </a:r>
          </a:p>
          <a:p>
            <a:endParaRPr lang="en-GB" dirty="0"/>
          </a:p>
        </p:txBody>
      </p:sp>
      <p:sp>
        <p:nvSpPr>
          <p:cNvPr id="4" name="AutoShape 2" descr="Image result for Universal Credit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786" y="1620000"/>
            <a:ext cx="22669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57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dirty="0"/>
              <a:t>3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Welfare Reform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 smtClean="0"/>
              <a:t>Universal Credit – the numbers</a:t>
            </a:r>
          </a:p>
          <a:p>
            <a:endParaRPr lang="en-GB" dirty="0"/>
          </a:p>
          <a:p>
            <a:pPr marL="285750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235 in the last 8 weeks (equates to approx 130k in awaited payments)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424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Hastings since January 2017</a:t>
            </a:r>
          </a:p>
          <a:p>
            <a:pPr marL="285750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Rother since July 2017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297 </a:t>
            </a:r>
            <a:r>
              <a:rPr lang="en-GB" dirty="0" smtClean="0">
                <a:solidFill>
                  <a:schemeClr val="tx1"/>
                </a:solidFill>
              </a:rPr>
              <a:t>in Croydon over last 12 months</a:t>
            </a:r>
          </a:p>
          <a:p>
            <a:pPr marL="285750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1500 </a:t>
            </a:r>
            <a:r>
              <a:rPr lang="en-GB" dirty="0" smtClean="0">
                <a:solidFill>
                  <a:schemeClr val="tx1"/>
                </a:solidFill>
              </a:rPr>
              <a:t>new cases in 12 months</a:t>
            </a:r>
          </a:p>
          <a:p>
            <a:pPr marL="285750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50% owing £500 or more</a:t>
            </a:r>
          </a:p>
          <a:p>
            <a:pPr marL="285750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Increase in arrears of approx 150k (UC and Benefit Cap)</a:t>
            </a:r>
          </a:p>
          <a:p>
            <a:pPr marL="285750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AutoShape 2" descr="Image result for Universal Credit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" name="AutoShape 2" descr="Image result for benefit cap changes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85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dirty="0"/>
              <a:t>3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Welfare Reform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+mj-lt"/>
              </a:rPr>
              <a:t>Financial Inclusion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+mj-lt"/>
              </a:rPr>
              <a:t>Early intervention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+mj-lt"/>
              </a:rPr>
              <a:t>Mandatory early visit 3 weeks into UC claim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+mj-lt"/>
              </a:rPr>
              <a:t>Forecasting future debt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+mj-lt"/>
              </a:rPr>
              <a:t>Reminders e.g use of SMS/Voice Messaging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+mj-lt"/>
              </a:rPr>
              <a:t>Solid Action plan e.g what can we do practically that’ll help customers and the organisation.</a:t>
            </a:r>
            <a:endParaRPr lang="en-GB" dirty="0">
              <a:solidFill>
                <a:schemeClr val="tx1"/>
              </a:solidFill>
              <a:latin typeface="+mj-lt"/>
            </a:endParaRPr>
          </a:p>
          <a:p>
            <a:pPr marL="285750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  <p:sp>
        <p:nvSpPr>
          <p:cNvPr id="4" name="AutoShape 2" descr="Image result for Universal Credit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" name="AutoShape 2" descr="Image result for benefit cap changes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4310" y="1882653"/>
            <a:ext cx="271462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05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dirty="0"/>
              <a:t>3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Welfare Reform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Support with on-line journal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Calculating housing element + personal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Use of calculation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Mini training sessions for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Getting around the business e.g attending Housing Officer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Automation (early letters, texts, SRS form, back office admin work)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MyAccount</a:t>
            </a:r>
            <a:endParaRPr lang="en-GB" dirty="0">
              <a:solidFill>
                <a:schemeClr val="tx1"/>
              </a:solidFill>
            </a:endParaRPr>
          </a:p>
          <a:p>
            <a:pPr marL="285750" indent="-28575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  <p:sp>
        <p:nvSpPr>
          <p:cNvPr id="4" name="AutoShape 2" descr="Image result for Universal Credit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" name="AutoShape 2" descr="Image result for benefit cap changes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4310" y="1882653"/>
            <a:ext cx="271462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91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ptivo Colours">
      <a:dk1>
        <a:srgbClr val="27251F"/>
      </a:dk1>
      <a:lt1>
        <a:sysClr val="window" lastClr="FFFFFF"/>
      </a:lt1>
      <a:dk2>
        <a:srgbClr val="13294B"/>
      </a:dk2>
      <a:lt2>
        <a:srgbClr val="E7E6E6"/>
      </a:lt2>
      <a:accent1>
        <a:srgbClr val="00C1D5"/>
      </a:accent1>
      <a:accent2>
        <a:srgbClr val="00BFB3"/>
      </a:accent2>
      <a:accent3>
        <a:srgbClr val="00A3AD"/>
      </a:accent3>
      <a:accent4>
        <a:srgbClr val="772583"/>
      </a:accent4>
      <a:accent5>
        <a:srgbClr val="717C7D"/>
      </a:accent5>
      <a:accent6>
        <a:srgbClr val="E87722"/>
      </a:accent6>
      <a:hlink>
        <a:srgbClr val="00BFB3"/>
      </a:hlink>
      <a:folHlink>
        <a:srgbClr val="9D9784"/>
      </a:folHlink>
    </a:clrScheme>
    <a:fontScheme name="Optiv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B3C906AB-7F05-4D2B-8C34-9D8827CB7654}" vid="{0811C766-7CA0-492E-9199-4221F50A8F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Optivo</Template>
  <TotalTime>144</TotalTime>
  <Words>404</Words>
  <Application>Microsoft Office PowerPoint</Application>
  <PresentationFormat>On-screen Show (16:10)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Mortimer</dc:creator>
  <cp:lastModifiedBy>Mark Walker</cp:lastModifiedBy>
  <cp:revision>21</cp:revision>
  <dcterms:created xsi:type="dcterms:W3CDTF">2017-05-17T15:26:49Z</dcterms:created>
  <dcterms:modified xsi:type="dcterms:W3CDTF">2017-10-16T13:10:31Z</dcterms:modified>
</cp:coreProperties>
</file>