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297" r:id="rId4"/>
    <p:sldId id="285" r:id="rId5"/>
    <p:sldId id="291" r:id="rId6"/>
    <p:sldId id="287" r:id="rId7"/>
    <p:sldId id="288" r:id="rId8"/>
    <p:sldId id="296" r:id="rId9"/>
    <p:sldId id="290" r:id="rId10"/>
    <p:sldId id="292" r:id="rId11"/>
    <p:sldId id="293" r:id="rId12"/>
    <p:sldId id="294" r:id="rId13"/>
    <p:sldId id="295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46C19-311E-407D-9921-C2785091179D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3AAD2-36FF-44D4-A1D4-722A6692C2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68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1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60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94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4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4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0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95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24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12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71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71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091F-2514-498B-864F-D33F8DB7EF4F}" type="datetimeFigureOut">
              <a:rPr lang="en-GB" smtClean="0"/>
              <a:t>19/01/2017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E376-2562-454F-85C4-A8792D57CB4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94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36700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Kent Housing Group – 25th January 2017 </a:t>
            </a: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Graham Maunders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Managing Director CIH Consultancy 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Glenn Smith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Associate Director – Housing Finance CIH Consultancy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Bhopinder Chouhan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CIH Partnership Manager </a:t>
            </a:r>
          </a:p>
        </p:txBody>
      </p:sp>
      <p:pic>
        <p:nvPicPr>
          <p:cNvPr id="4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4829921" y="1510018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18" y="251670"/>
            <a:ext cx="11378992" cy="63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1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07" y="241008"/>
            <a:ext cx="11437792" cy="639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74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25" y="293614"/>
            <a:ext cx="11523079" cy="610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00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2" y="251070"/>
            <a:ext cx="11262677" cy="631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3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4789" y="2457900"/>
            <a:ext cx="6219739" cy="3254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 further information: 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Graham Maunders 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E: graham.maunders@cihconsultancy.co.uk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M: 07811 115494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T:  024 7685 1779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W: www.cihconsultancy.co.uk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6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603" y="2424381"/>
            <a:ext cx="3515584" cy="3254966"/>
          </a:xfrm>
          <a:prstGeom prst="rect">
            <a:avLst/>
          </a:prstGeom>
        </p:spPr>
      </p:pic>
      <p:pic>
        <p:nvPicPr>
          <p:cNvPr id="8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4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77130"/>
            <a:ext cx="5181600" cy="4907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New Vision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Service Focus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Collaborative Delivery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Corporate Partnerships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endParaRPr lang="en-GB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29" y="2627336"/>
            <a:ext cx="2536971" cy="2536971"/>
          </a:xfrm>
          <a:prstGeom prst="rect">
            <a:avLst/>
          </a:prstGeom>
        </p:spPr>
      </p:pic>
      <p:pic>
        <p:nvPicPr>
          <p:cNvPr id="7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1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About Us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081008" cy="435133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 new focus 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Board, core team and associates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Work across the housing sector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ALMOs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Local Authorities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Housing Associations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Regulatory bodies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Currently supporting a wide range of housing organisations and local authorities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207" y="2633889"/>
            <a:ext cx="4177718" cy="2449584"/>
          </a:xfrm>
        </p:spPr>
      </p:pic>
      <p:pic>
        <p:nvPicPr>
          <p:cNvPr id="10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4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925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Transforming Housing Today, for Tomorrow </a:t>
            </a:r>
            <a:r>
              <a:rPr lang="en-GB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Consultancy </a:t>
            </a:r>
            <a:r>
              <a:rPr lang="en-GB" dirty="0">
                <a:solidFill>
                  <a:schemeClr val="bg1"/>
                </a:solidFill>
              </a:rPr>
              <a:t>– Transforming housing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400" b="1" dirty="0">
                <a:latin typeface="Arial" panose="020B0604020202020204" pitchFamily="34" charset="0"/>
                <a:cs typeface="Arial" panose="020B0604020202020204" pitchFamily="34" charset="0"/>
              </a:rPr>
              <a:t>We deliver sector leading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Advice and support to develop strategy and drive improvement  across a range of disciplines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Performance analysis to increase effectiveness and value for money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Collaboration to inspire ideas and model practice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400" b="1" dirty="0">
                <a:latin typeface="Arial" panose="020B0604020202020204" pitchFamily="34" charset="0"/>
                <a:cs typeface="Arial" panose="020B0604020202020204" pitchFamily="34" charset="0"/>
              </a:rPr>
              <a:t>Our added value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We work to CIH professional standards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Unique UK wide knowledge, insight and expertise informed by CIH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Innovative thinking and bespoke solutions through customer focused collaboration </a:t>
            </a:r>
          </a:p>
          <a:p>
            <a:endParaRPr lang="en-GB" dirty="0"/>
          </a:p>
        </p:txBody>
      </p:sp>
      <p:pic>
        <p:nvPicPr>
          <p:cNvPr id="6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207588" y="151002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9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69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Service Focus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33850"/>
            <a:ext cx="6015606" cy="502500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Business Management 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Business planning / delivery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Financial management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Governance and scrutiny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Performance management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Recruitment -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Board / Exec / interims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Strategy - incl. strategic function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Asset management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Development vehicles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Regeneration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Repairs and maintenance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Economic development – employment / enterprise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Neighbourhood management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Ownership – Leasehold/ shared ownership / RTB etc.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Private sector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Service development / delivery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Tenancy management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Health and Housing Needs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Health &amp; social care 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Health inequalities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Homelessness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Homes fit for living / ageing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Housing needs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Supported housing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Welfare reform </a:t>
            </a:r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61" y="2621130"/>
            <a:ext cx="2787339" cy="2618728"/>
          </a:xfrm>
        </p:spPr>
      </p:pic>
      <p:pic>
        <p:nvPicPr>
          <p:cNvPr id="7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9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Delivery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079297" cy="435133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Consultancy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Project funded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Retainer fee based advice / support – Finance, Health, Governance, Assets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Organisations working collectively up to 12 months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Business-critical issues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Rethinking Services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Single or multiple organisations collaborating for short periods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Improve efficiency and effectiveness and drive value for money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Thought Leader Sessions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One off roundtable events </a:t>
            </a:r>
          </a:p>
          <a:p>
            <a:endParaRPr lang="en-GB" dirty="0"/>
          </a:p>
        </p:txBody>
      </p:sp>
      <p:pic>
        <p:nvPicPr>
          <p:cNvPr id="5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502" y="2539041"/>
            <a:ext cx="3058729" cy="3058729"/>
          </a:xfrm>
        </p:spPr>
      </p:pic>
      <p:pic>
        <p:nvPicPr>
          <p:cNvPr id="7" name="Content Placeholder 5"/>
          <p:cNvPicPr/>
          <p:nvPr/>
        </p:nvPicPr>
        <p:blipFill>
          <a:blip r:embed="rId3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6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525780" y="365125"/>
            <a:ext cx="10828020" cy="1325563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450850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Rethinking Repairs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130" y="1608455"/>
            <a:ext cx="6560820" cy="4351338"/>
          </a:xfrm>
          <a:noFill/>
        </p:spPr>
        <p:txBody>
          <a:bodyPr>
            <a:normAutofit/>
          </a:bodyPr>
          <a:lstStyle/>
          <a:p>
            <a:pPr marL="0" indent="0">
              <a:buClr>
                <a:srgbClr val="CC229B"/>
              </a:buClr>
              <a:buNone/>
            </a:pPr>
            <a:endParaRPr lang="en-GB" sz="1000" dirty="0">
              <a:solidFill>
                <a:srgbClr val="215E9E"/>
              </a:solidFill>
            </a:endParaRPr>
          </a:p>
          <a:p>
            <a:pPr>
              <a:buClr>
                <a:schemeClr val="tx1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Realising efficiency saving…  enhancing stock value </a:t>
            </a:r>
          </a:p>
          <a:p>
            <a:pPr>
              <a:buClr>
                <a:schemeClr val="tx1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Driving change in the organisation &amp; delivery of repairs, maintenance and investment works </a:t>
            </a:r>
          </a:p>
          <a:p>
            <a:pPr>
              <a:buClr>
                <a:schemeClr val="tx1"/>
              </a:buClr>
            </a:pPr>
            <a:endParaRPr lang="en-GB" sz="1800" dirty="0">
              <a:solidFill>
                <a:srgbClr val="21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use sector led collaborative techniques to explore how best to </a:t>
            </a:r>
            <a:r>
              <a:rPr lang="en-GB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radically shrink the cost of repairs &amp; maintenance whilst driving up investment value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delivered in tenants’ homes</a:t>
            </a:r>
          </a:p>
          <a:p>
            <a:pPr>
              <a:buClr>
                <a:schemeClr val="tx1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 provide an </a:t>
            </a:r>
            <a:r>
              <a:rPr lang="en-GB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based examination of good practice in R &amp; M service design and operation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and an objective appraisal of the results and outcomes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12480" y="2566794"/>
            <a:ext cx="3348990" cy="286232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16 project members from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cross the country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Mix of LAs, HAs and ALMOs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Collective stock of over 360,000 units under ownership &amp; management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9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Delivered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recently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Working Together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Redefining asset management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Remodelling sheltered housing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Delivering stronger neighbourhoods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Governance support / development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HRA business planning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Strategic housing options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Sheltered housing reviews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Homelessness strategy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Repairs &amp; maintenance improvement planning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Coming up …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Rethinking Services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Integrating health &amp; housing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Rents and service charges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Voids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Allocations and lettings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Private Rented Sector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Regeneration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</a:p>
          <a:p>
            <a:endParaRPr lang="en-GB" b="1" dirty="0"/>
          </a:p>
        </p:txBody>
      </p:sp>
      <p:pic>
        <p:nvPicPr>
          <p:cNvPr id="6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7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Our New Website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www.cihconsultancy.co.uk</a:t>
            </a:r>
          </a:p>
        </p:txBody>
      </p:sp>
      <p:pic>
        <p:nvPicPr>
          <p:cNvPr id="7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9838149" y="107731"/>
            <a:ext cx="2258776" cy="18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6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450</Words>
  <Application>Microsoft Office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Introduction </vt:lpstr>
      <vt:lpstr>About Us </vt:lpstr>
      <vt:lpstr>         Transforming Housing Today, for Tomorrow Consultancy – Transforming housing</vt:lpstr>
      <vt:lpstr>Service Focus  </vt:lpstr>
      <vt:lpstr>Collaborative Delivery </vt:lpstr>
      <vt:lpstr>Rethinking Repairs</vt:lpstr>
      <vt:lpstr>Examples</vt:lpstr>
      <vt:lpstr>Our New Website 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CIH consultancy</dc:title>
  <dc:creator>Graham Maunders</dc:creator>
  <cp:lastModifiedBy>Graham Maunders</cp:lastModifiedBy>
  <cp:revision>34</cp:revision>
  <dcterms:created xsi:type="dcterms:W3CDTF">2016-07-25T08:18:31Z</dcterms:created>
  <dcterms:modified xsi:type="dcterms:W3CDTF">2017-01-19T13:03:41Z</dcterms:modified>
</cp:coreProperties>
</file>