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BC9B-EC32-4B4F-AA45-5BD75F9BD0A5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389D-B8A8-41AE-A89B-AD970CF1B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 sz="22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F56134E-F1CF-49B1-9988-C2DF6AEDA475}" type="slidenum">
              <a:rPr lang="en-GB" altLang="en-US" sz="1200">
                <a:solidFill>
                  <a:prstClr val="black"/>
                </a:solidFill>
              </a:rPr>
              <a:pPr algn="r"/>
              <a:t>1</a:t>
            </a:fld>
            <a:endParaRPr lang="en-GB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5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8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2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34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4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51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2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4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0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0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D040-BE89-475F-8827-341D42CF9E5C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0218-284F-4EDD-8E7E-D17A3DB29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36538" y="698500"/>
            <a:ext cx="8569325" cy="485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4000" smtClean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29699" name="Rectangle 48"/>
          <p:cNvSpPr>
            <a:spLocks noChangeArrowheads="1"/>
          </p:cNvSpPr>
          <p:nvPr/>
        </p:nvSpPr>
        <p:spPr bwMode="auto">
          <a:xfrm>
            <a:off x="2752725" y="838200"/>
            <a:ext cx="6197600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0" u="none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Dabiq</a:t>
            </a:r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is the title of an extremist periodical published online by the Islamic State (IS/ISIS/ISIL/</a:t>
            </a:r>
            <a:r>
              <a:rPr lang="en-US" altLang="en-US" sz="1800" b="0" u="none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Daesh</a:t>
            </a:r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). </a:t>
            </a:r>
          </a:p>
          <a:p>
            <a:endParaRPr lang="en-US" altLang="en-US" sz="1800" b="0" u="none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altLang="en-US" sz="1800" b="0" u="none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Dabiq</a:t>
            </a:r>
            <a:r>
              <a:rPr lang="en-US" altLang="en-US" sz="1800" b="0" i="1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is a sophisticated, slick, </a:t>
            </a:r>
          </a:p>
          <a:p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professionally produced propaganda and</a:t>
            </a:r>
            <a:r>
              <a:rPr lang="en-GB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radicalising</a:t>
            </a:r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tool, aimed at recruiting foreign fighters and justifying the violent actions of Islamic State.  </a:t>
            </a:r>
          </a:p>
          <a:p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r>
              <a:rPr lang="en-US" altLang="en-US" sz="1800" b="0" u="none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Dadiq</a:t>
            </a:r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boasts of Islamic States’ victories and portrays a romantic image of a glorious new caliphate based on holy war. </a:t>
            </a:r>
          </a:p>
          <a:p>
            <a:endParaRPr lang="en-US" altLang="en-US" sz="1800" b="0" u="none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It features explicit images of dead and mutilated “infidels” and </a:t>
            </a:r>
            <a:r>
              <a:rPr lang="en-US" altLang="en-US" sz="1800" b="0" u="none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photoshopped</a:t>
            </a:r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images of famous sites in the West under Islamic State control.</a:t>
            </a:r>
          </a:p>
          <a:p>
            <a:r>
              <a:rPr lang="en-US" altLang="en-US" sz="1800" b="0" u="none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en-US" altLang="en-US" sz="1800" b="0" u="none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Always brief a </a:t>
            </a:r>
            <a:r>
              <a:rPr lang="en-US" altLang="en-US" sz="1800" b="0" u="none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supervisor or Prevent </a:t>
            </a:r>
            <a:r>
              <a:rPr lang="en-US" altLang="en-US" sz="1800" b="0" u="none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contact at the</a:t>
            </a:r>
            <a:r>
              <a:rPr lang="en-GB" altLang="en-US" sz="1800" b="0" u="none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earliest</a:t>
            </a:r>
            <a:r>
              <a:rPr lang="en-US" altLang="en-US" sz="1800" b="0" u="none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opportunity.</a:t>
            </a:r>
            <a:endParaRPr lang="en-GB" altLang="en-US" sz="1800" b="0" u="none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9700" name="Picture 49" descr="dabiq-Issue-7-cover-150x2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041400"/>
            <a:ext cx="2657475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8"/>
          <p:cNvSpPr txBox="1">
            <a:spLocks noChangeArrowheads="1"/>
          </p:cNvSpPr>
          <p:nvPr/>
        </p:nvSpPr>
        <p:spPr bwMode="auto">
          <a:xfrm>
            <a:off x="290513" y="98425"/>
            <a:ext cx="88534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800" u="none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Books &amp; Publications </a:t>
            </a:r>
          </a:p>
        </p:txBody>
      </p:sp>
    </p:spTree>
    <p:extLst>
      <p:ext uri="{BB962C8B-B14F-4D97-AF65-F5344CB8AC3E}">
        <p14:creationId xmlns:p14="http://schemas.microsoft.com/office/powerpoint/2010/main" val="2970474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 Police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Carrington-Moss 46056596</dc:creator>
  <cp:lastModifiedBy>Quentin Carrington-Moss 46056596</cp:lastModifiedBy>
  <cp:revision>1</cp:revision>
  <dcterms:created xsi:type="dcterms:W3CDTF">2016-04-26T13:33:18Z</dcterms:created>
  <dcterms:modified xsi:type="dcterms:W3CDTF">2016-04-26T13:33:46Z</dcterms:modified>
</cp:coreProperties>
</file>